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411" r:id="rId5"/>
    <p:sldId id="256" r:id="rId6"/>
    <p:sldId id="301" r:id="rId7"/>
    <p:sldId id="400" r:id="rId8"/>
    <p:sldId id="401" r:id="rId9"/>
    <p:sldId id="402" r:id="rId10"/>
    <p:sldId id="412" r:id="rId11"/>
    <p:sldId id="414" r:id="rId12"/>
    <p:sldId id="415" r:id="rId13"/>
    <p:sldId id="370" r:id="rId14"/>
    <p:sldId id="416" r:id="rId15"/>
    <p:sldId id="372" r:id="rId16"/>
    <p:sldId id="373" r:id="rId17"/>
    <p:sldId id="418" r:id="rId18"/>
    <p:sldId id="419" r:id="rId19"/>
    <p:sldId id="420" r:id="rId20"/>
    <p:sldId id="421" r:id="rId21"/>
    <p:sldId id="422" r:id="rId22"/>
    <p:sldId id="423" r:id="rId23"/>
    <p:sldId id="424"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FF"/>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59C128-928F-4964-BE65-2AEB85DF1307}" v="6" dt="2020-03-04T13:24:47.6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59" autoAdjust="0"/>
    <p:restoredTop sz="95481" autoAdjust="0"/>
  </p:normalViewPr>
  <p:slideViewPr>
    <p:cSldViewPr snapToGrid="0">
      <p:cViewPr varScale="1">
        <p:scale>
          <a:sx n="81" d="100"/>
          <a:sy n="81" d="100"/>
        </p:scale>
        <p:origin x="155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yle Tidswell-Brown" userId="3518c4a0-5c99-4880-b127-cb60ccf11a39" providerId="ADAL" clId="{6A59C128-928F-4964-BE65-2AEB85DF1307}"/>
    <pc:docChg chg="undo custSel modSld">
      <pc:chgData name="Kyle Tidswell-Brown" userId="3518c4a0-5c99-4880-b127-cb60ccf11a39" providerId="ADAL" clId="{6A59C128-928F-4964-BE65-2AEB85DF1307}" dt="2020-03-04T15:57:37.563" v="154" actId="20577"/>
      <pc:docMkLst>
        <pc:docMk/>
      </pc:docMkLst>
      <pc:sldChg chg="modSp mod">
        <pc:chgData name="Kyle Tidswell-Brown" userId="3518c4a0-5c99-4880-b127-cb60ccf11a39" providerId="ADAL" clId="{6A59C128-928F-4964-BE65-2AEB85DF1307}" dt="2020-03-04T13:06:30.599" v="0" actId="20577"/>
        <pc:sldMkLst>
          <pc:docMk/>
          <pc:sldMk cId="3855900595" sldId="301"/>
        </pc:sldMkLst>
        <pc:spChg chg="mod">
          <ac:chgData name="Kyle Tidswell-Brown" userId="3518c4a0-5c99-4880-b127-cb60ccf11a39" providerId="ADAL" clId="{6A59C128-928F-4964-BE65-2AEB85DF1307}" dt="2020-03-04T13:06:30.599" v="0" actId="20577"/>
          <ac:spMkLst>
            <pc:docMk/>
            <pc:sldMk cId="3855900595" sldId="301"/>
            <ac:spMk id="19" creationId="{5252A847-DE45-4FA3-A1F8-EEBEB845FF8E}"/>
          </ac:spMkLst>
        </pc:spChg>
      </pc:sldChg>
      <pc:sldChg chg="modSp mod">
        <pc:chgData name="Kyle Tidswell-Brown" userId="3518c4a0-5c99-4880-b127-cb60ccf11a39" providerId="ADAL" clId="{6A59C128-928F-4964-BE65-2AEB85DF1307}" dt="2020-03-04T13:16:07.485" v="52" actId="20577"/>
        <pc:sldMkLst>
          <pc:docMk/>
          <pc:sldMk cId="1025580278" sldId="373"/>
        </pc:sldMkLst>
        <pc:spChg chg="mod">
          <ac:chgData name="Kyle Tidswell-Brown" userId="3518c4a0-5c99-4880-b127-cb60ccf11a39" providerId="ADAL" clId="{6A59C128-928F-4964-BE65-2AEB85DF1307}" dt="2020-03-04T13:16:07.485" v="52" actId="20577"/>
          <ac:spMkLst>
            <pc:docMk/>
            <pc:sldMk cId="1025580278" sldId="373"/>
            <ac:spMk id="19" creationId="{5252A847-DE45-4FA3-A1F8-EEBEB845FF8E}"/>
          </ac:spMkLst>
        </pc:spChg>
      </pc:sldChg>
      <pc:sldChg chg="modSp mod">
        <pc:chgData name="Kyle Tidswell-Brown" userId="3518c4a0-5c99-4880-b127-cb60ccf11a39" providerId="ADAL" clId="{6A59C128-928F-4964-BE65-2AEB85DF1307}" dt="2020-03-04T13:12:15.954" v="35" actId="115"/>
        <pc:sldMkLst>
          <pc:docMk/>
          <pc:sldMk cId="3731650758" sldId="401"/>
        </pc:sldMkLst>
        <pc:spChg chg="mod">
          <ac:chgData name="Kyle Tidswell-Brown" userId="3518c4a0-5c99-4880-b127-cb60ccf11a39" providerId="ADAL" clId="{6A59C128-928F-4964-BE65-2AEB85DF1307}" dt="2020-03-04T13:12:15.954" v="35" actId="115"/>
          <ac:spMkLst>
            <pc:docMk/>
            <pc:sldMk cId="3731650758" sldId="401"/>
            <ac:spMk id="19" creationId="{5252A847-DE45-4FA3-A1F8-EEBEB845FF8E}"/>
          </ac:spMkLst>
        </pc:spChg>
      </pc:sldChg>
      <pc:sldChg chg="modSp mod">
        <pc:chgData name="Kyle Tidswell-Brown" userId="3518c4a0-5c99-4880-b127-cb60ccf11a39" providerId="ADAL" clId="{6A59C128-928F-4964-BE65-2AEB85DF1307}" dt="2020-03-04T13:12:45.343" v="45" actId="20577"/>
        <pc:sldMkLst>
          <pc:docMk/>
          <pc:sldMk cId="2439455862" sldId="402"/>
        </pc:sldMkLst>
        <pc:spChg chg="mod">
          <ac:chgData name="Kyle Tidswell-Brown" userId="3518c4a0-5c99-4880-b127-cb60ccf11a39" providerId="ADAL" clId="{6A59C128-928F-4964-BE65-2AEB85DF1307}" dt="2020-03-04T13:12:45.343" v="45" actId="20577"/>
          <ac:spMkLst>
            <pc:docMk/>
            <pc:sldMk cId="2439455862" sldId="402"/>
            <ac:spMk id="19" creationId="{5252A847-DE45-4FA3-A1F8-EEBEB845FF8E}"/>
          </ac:spMkLst>
        </pc:spChg>
      </pc:sldChg>
      <pc:sldChg chg="modSp">
        <pc:chgData name="Kyle Tidswell-Brown" userId="3518c4a0-5c99-4880-b127-cb60ccf11a39" providerId="ADAL" clId="{6A59C128-928F-4964-BE65-2AEB85DF1307}" dt="2020-03-04T13:13:50.367" v="46"/>
        <pc:sldMkLst>
          <pc:docMk/>
          <pc:sldMk cId="4030412549" sldId="412"/>
        </pc:sldMkLst>
        <pc:spChg chg="mod">
          <ac:chgData name="Kyle Tidswell-Brown" userId="3518c4a0-5c99-4880-b127-cb60ccf11a39" providerId="ADAL" clId="{6A59C128-928F-4964-BE65-2AEB85DF1307}" dt="2020-03-04T13:13:50.367" v="46"/>
          <ac:spMkLst>
            <pc:docMk/>
            <pc:sldMk cId="4030412549" sldId="412"/>
            <ac:spMk id="19" creationId="{5252A847-DE45-4FA3-A1F8-EEBEB845FF8E}"/>
          </ac:spMkLst>
        </pc:spChg>
      </pc:sldChg>
      <pc:sldChg chg="modSp mod">
        <pc:chgData name="Kyle Tidswell-Brown" userId="3518c4a0-5c99-4880-b127-cb60ccf11a39" providerId="ADAL" clId="{6A59C128-928F-4964-BE65-2AEB85DF1307}" dt="2020-03-04T13:16:30.718" v="66" actId="20577"/>
        <pc:sldMkLst>
          <pc:docMk/>
          <pc:sldMk cId="725199341" sldId="418"/>
        </pc:sldMkLst>
        <pc:spChg chg="mod">
          <ac:chgData name="Kyle Tidswell-Brown" userId="3518c4a0-5c99-4880-b127-cb60ccf11a39" providerId="ADAL" clId="{6A59C128-928F-4964-BE65-2AEB85DF1307}" dt="2020-03-04T13:16:30.718" v="66" actId="20577"/>
          <ac:spMkLst>
            <pc:docMk/>
            <pc:sldMk cId="725199341" sldId="418"/>
            <ac:spMk id="19" creationId="{5252A847-DE45-4FA3-A1F8-EEBEB845FF8E}"/>
          </ac:spMkLst>
        </pc:spChg>
      </pc:sldChg>
      <pc:sldChg chg="modSp mod">
        <pc:chgData name="Kyle Tidswell-Brown" userId="3518c4a0-5c99-4880-b127-cb60ccf11a39" providerId="ADAL" clId="{6A59C128-928F-4964-BE65-2AEB85DF1307}" dt="2020-03-04T13:16:37.130" v="74" actId="20577"/>
        <pc:sldMkLst>
          <pc:docMk/>
          <pc:sldMk cId="1955513874" sldId="419"/>
        </pc:sldMkLst>
        <pc:spChg chg="mod">
          <ac:chgData name="Kyle Tidswell-Brown" userId="3518c4a0-5c99-4880-b127-cb60ccf11a39" providerId="ADAL" clId="{6A59C128-928F-4964-BE65-2AEB85DF1307}" dt="2020-03-04T13:16:37.130" v="74" actId="20577"/>
          <ac:spMkLst>
            <pc:docMk/>
            <pc:sldMk cId="1955513874" sldId="419"/>
            <ac:spMk id="19" creationId="{5252A847-DE45-4FA3-A1F8-EEBEB845FF8E}"/>
          </ac:spMkLst>
        </pc:spChg>
      </pc:sldChg>
      <pc:sldChg chg="modSp mod">
        <pc:chgData name="Kyle Tidswell-Brown" userId="3518c4a0-5c99-4880-b127-cb60ccf11a39" providerId="ADAL" clId="{6A59C128-928F-4964-BE65-2AEB85DF1307}" dt="2020-03-04T13:18:18.994" v="101" actId="20577"/>
        <pc:sldMkLst>
          <pc:docMk/>
          <pc:sldMk cId="2761422585" sldId="420"/>
        </pc:sldMkLst>
        <pc:spChg chg="mod">
          <ac:chgData name="Kyle Tidswell-Brown" userId="3518c4a0-5c99-4880-b127-cb60ccf11a39" providerId="ADAL" clId="{6A59C128-928F-4964-BE65-2AEB85DF1307}" dt="2020-03-04T13:18:18.994" v="101" actId="20577"/>
          <ac:spMkLst>
            <pc:docMk/>
            <pc:sldMk cId="2761422585" sldId="420"/>
            <ac:spMk id="19" creationId="{5252A847-DE45-4FA3-A1F8-EEBEB845FF8E}"/>
          </ac:spMkLst>
        </pc:spChg>
      </pc:sldChg>
      <pc:sldChg chg="addSp delSp modSp mod">
        <pc:chgData name="Kyle Tidswell-Brown" userId="3518c4a0-5c99-4880-b127-cb60ccf11a39" providerId="ADAL" clId="{6A59C128-928F-4964-BE65-2AEB85DF1307}" dt="2020-03-04T13:19:39.008" v="105" actId="1076"/>
        <pc:sldMkLst>
          <pc:docMk/>
          <pc:sldMk cId="3212358144" sldId="421"/>
        </pc:sldMkLst>
        <pc:spChg chg="add">
          <ac:chgData name="Kyle Tidswell-Brown" userId="3518c4a0-5c99-4880-b127-cb60ccf11a39" providerId="ADAL" clId="{6A59C128-928F-4964-BE65-2AEB85DF1307}" dt="2020-03-04T13:19:32.115" v="104"/>
          <ac:spMkLst>
            <pc:docMk/>
            <pc:sldMk cId="3212358144" sldId="421"/>
            <ac:spMk id="21" creationId="{79D59053-D372-4F47-AA5A-0B16F78DB9B3}"/>
          </ac:spMkLst>
        </pc:spChg>
        <pc:spChg chg="mod">
          <ac:chgData name="Kyle Tidswell-Brown" userId="3518c4a0-5c99-4880-b127-cb60ccf11a39" providerId="ADAL" clId="{6A59C128-928F-4964-BE65-2AEB85DF1307}" dt="2020-03-04T13:19:39.008" v="105" actId="1076"/>
          <ac:spMkLst>
            <pc:docMk/>
            <pc:sldMk cId="3212358144" sldId="421"/>
            <ac:spMk id="45" creationId="{C648836E-1149-4616-95D6-EDC60B53A3A7}"/>
          </ac:spMkLst>
        </pc:spChg>
        <pc:spChg chg="del">
          <ac:chgData name="Kyle Tidswell-Brown" userId="3518c4a0-5c99-4880-b127-cb60ccf11a39" providerId="ADAL" clId="{6A59C128-928F-4964-BE65-2AEB85DF1307}" dt="2020-03-04T13:19:31.642" v="103" actId="478"/>
          <ac:spMkLst>
            <pc:docMk/>
            <pc:sldMk cId="3212358144" sldId="421"/>
            <ac:spMk id="52" creationId="{7DA75B80-F016-4596-8986-B82D49ABF8D9}"/>
          </ac:spMkLst>
        </pc:spChg>
      </pc:sldChg>
      <pc:sldChg chg="addSp delSp modSp mod">
        <pc:chgData name="Kyle Tidswell-Brown" userId="3518c4a0-5c99-4880-b127-cb60ccf11a39" providerId="ADAL" clId="{6A59C128-928F-4964-BE65-2AEB85DF1307}" dt="2020-03-04T13:19:42.525" v="107"/>
        <pc:sldMkLst>
          <pc:docMk/>
          <pc:sldMk cId="1984334365" sldId="422"/>
        </pc:sldMkLst>
        <pc:spChg chg="add">
          <ac:chgData name="Kyle Tidswell-Brown" userId="3518c4a0-5c99-4880-b127-cb60ccf11a39" providerId="ADAL" clId="{6A59C128-928F-4964-BE65-2AEB85DF1307}" dt="2020-03-04T13:19:42.525" v="107"/>
          <ac:spMkLst>
            <pc:docMk/>
            <pc:sldMk cId="1984334365" sldId="422"/>
            <ac:spMk id="21" creationId="{DEE7BD39-6C72-431D-BBB9-9F015184599F}"/>
          </ac:spMkLst>
        </pc:spChg>
        <pc:spChg chg="del">
          <ac:chgData name="Kyle Tidswell-Brown" userId="3518c4a0-5c99-4880-b127-cb60ccf11a39" providerId="ADAL" clId="{6A59C128-928F-4964-BE65-2AEB85DF1307}" dt="2020-03-04T13:19:42.106" v="106" actId="478"/>
          <ac:spMkLst>
            <pc:docMk/>
            <pc:sldMk cId="1984334365" sldId="422"/>
            <ac:spMk id="45" creationId="{C648836E-1149-4616-95D6-EDC60B53A3A7}"/>
          </ac:spMkLst>
        </pc:spChg>
        <pc:spChg chg="mod">
          <ac:chgData name="Kyle Tidswell-Brown" userId="3518c4a0-5c99-4880-b127-cb60ccf11a39" providerId="ADAL" clId="{6A59C128-928F-4964-BE65-2AEB85DF1307}" dt="2020-03-04T13:19:26.261" v="102" actId="1076"/>
          <ac:spMkLst>
            <pc:docMk/>
            <pc:sldMk cId="1984334365" sldId="422"/>
            <ac:spMk id="47" creationId="{2B858DD1-DE71-41F2-9A32-40215A8A06FF}"/>
          </ac:spMkLst>
        </pc:spChg>
      </pc:sldChg>
      <pc:sldChg chg="delSp modSp mod">
        <pc:chgData name="Kyle Tidswell-Brown" userId="3518c4a0-5c99-4880-b127-cb60ccf11a39" providerId="ADAL" clId="{6A59C128-928F-4964-BE65-2AEB85DF1307}" dt="2020-03-04T15:57:37.563" v="154" actId="20577"/>
        <pc:sldMkLst>
          <pc:docMk/>
          <pc:sldMk cId="3864898544" sldId="423"/>
        </pc:sldMkLst>
        <pc:spChg chg="del mod topLvl">
          <ac:chgData name="Kyle Tidswell-Brown" userId="3518c4a0-5c99-4880-b127-cb60ccf11a39" providerId="ADAL" clId="{6A59C128-928F-4964-BE65-2AEB85DF1307}" dt="2020-03-04T13:24:37.946" v="132"/>
          <ac:spMkLst>
            <pc:docMk/>
            <pc:sldMk cId="3864898544" sldId="423"/>
            <ac:spMk id="2" creationId="{D8A7993C-EFCD-4944-8D82-51B212F6416B}"/>
          </ac:spMkLst>
        </pc:spChg>
        <pc:spChg chg="del mod topLvl">
          <ac:chgData name="Kyle Tidswell-Brown" userId="3518c4a0-5c99-4880-b127-cb60ccf11a39" providerId="ADAL" clId="{6A59C128-928F-4964-BE65-2AEB85DF1307}" dt="2020-03-04T13:24:37.946" v="132"/>
          <ac:spMkLst>
            <pc:docMk/>
            <pc:sldMk cId="3864898544" sldId="423"/>
            <ac:spMk id="3" creationId="{9A87B747-4F6B-467E-9B01-E4F0CAC40215}"/>
          </ac:spMkLst>
        </pc:spChg>
        <pc:spChg chg="mod">
          <ac:chgData name="Kyle Tidswell-Brown" userId="3518c4a0-5c99-4880-b127-cb60ccf11a39" providerId="ADAL" clId="{6A59C128-928F-4964-BE65-2AEB85DF1307}" dt="2020-03-04T13:24:37.946" v="132"/>
          <ac:spMkLst>
            <pc:docMk/>
            <pc:sldMk cId="3864898544" sldId="423"/>
            <ac:spMk id="12" creationId="{D2C2CCA0-AEA0-4067-963B-0EA265FD51C5}"/>
          </ac:spMkLst>
        </pc:spChg>
        <pc:spChg chg="mod">
          <ac:chgData name="Kyle Tidswell-Brown" userId="3518c4a0-5c99-4880-b127-cb60ccf11a39" providerId="ADAL" clId="{6A59C128-928F-4964-BE65-2AEB85DF1307}" dt="2020-03-04T15:57:37.563" v="154" actId="20577"/>
          <ac:spMkLst>
            <pc:docMk/>
            <pc:sldMk cId="3864898544" sldId="423"/>
            <ac:spMk id="19" creationId="{5252A847-DE45-4FA3-A1F8-EEBEB845FF8E}"/>
          </ac:spMkLst>
        </pc:spChg>
        <pc:grpChg chg="del">
          <ac:chgData name="Kyle Tidswell-Brown" userId="3518c4a0-5c99-4880-b127-cb60ccf11a39" providerId="ADAL" clId="{6A59C128-928F-4964-BE65-2AEB85DF1307}" dt="2020-03-04T13:24:23.718" v="130" actId="165"/>
          <ac:grpSpMkLst>
            <pc:docMk/>
            <pc:sldMk cId="3864898544" sldId="423"/>
            <ac:grpSpMk id="13" creationId="{319EFAEB-391A-4DC5-9BD6-FB0027712BAC}"/>
          </ac:grpSpMkLst>
        </pc:grpChg>
        <pc:cxnChg chg="del mod topLvl">
          <ac:chgData name="Kyle Tidswell-Brown" userId="3518c4a0-5c99-4880-b127-cb60ccf11a39" providerId="ADAL" clId="{6A59C128-928F-4964-BE65-2AEB85DF1307}" dt="2020-03-04T13:24:28.073" v="131" actId="478"/>
          <ac:cxnSpMkLst>
            <pc:docMk/>
            <pc:sldMk cId="3864898544" sldId="423"/>
            <ac:cxnSpMk id="5" creationId="{58322FFA-4430-4323-8127-6D1C877CA34B}"/>
          </ac:cxnSpMkLst>
        </pc:cxnChg>
      </pc:sldChg>
      <pc:sldChg chg="addSp delSp modSp mod">
        <pc:chgData name="Kyle Tidswell-Brown" userId="3518c4a0-5c99-4880-b127-cb60ccf11a39" providerId="ADAL" clId="{6A59C128-928F-4964-BE65-2AEB85DF1307}" dt="2020-03-04T15:57:33.475" v="147" actId="20577"/>
        <pc:sldMkLst>
          <pc:docMk/>
          <pc:sldMk cId="2329523576" sldId="424"/>
        </pc:sldMkLst>
        <pc:spChg chg="del">
          <ac:chgData name="Kyle Tidswell-Brown" userId="3518c4a0-5c99-4880-b127-cb60ccf11a39" providerId="ADAL" clId="{6A59C128-928F-4964-BE65-2AEB85DF1307}" dt="2020-03-04T13:24:44.672" v="133" actId="478"/>
          <ac:spMkLst>
            <pc:docMk/>
            <pc:sldMk cId="2329523576" sldId="424"/>
            <ac:spMk id="2" creationId="{D8A7993C-EFCD-4944-8D82-51B212F6416B}"/>
          </ac:spMkLst>
        </pc:spChg>
        <pc:spChg chg="del">
          <ac:chgData name="Kyle Tidswell-Brown" userId="3518c4a0-5c99-4880-b127-cb60ccf11a39" providerId="ADAL" clId="{6A59C128-928F-4964-BE65-2AEB85DF1307}" dt="2020-03-04T13:24:46.283" v="134" actId="478"/>
          <ac:spMkLst>
            <pc:docMk/>
            <pc:sldMk cId="2329523576" sldId="424"/>
            <ac:spMk id="3" creationId="{9A87B747-4F6B-467E-9B01-E4F0CAC40215}"/>
          </ac:spMkLst>
        </pc:spChg>
        <pc:spChg chg="mod">
          <ac:chgData name="Kyle Tidswell-Brown" userId="3518c4a0-5c99-4880-b127-cb60ccf11a39" providerId="ADAL" clId="{6A59C128-928F-4964-BE65-2AEB85DF1307}" dt="2020-03-04T15:57:33.475" v="147" actId="20577"/>
          <ac:spMkLst>
            <pc:docMk/>
            <pc:sldMk cId="2329523576" sldId="424"/>
            <ac:spMk id="19" creationId="{5252A847-DE45-4FA3-A1F8-EEBEB845FF8E}"/>
          </ac:spMkLst>
        </pc:spChg>
        <pc:spChg chg="add ord">
          <ac:chgData name="Kyle Tidswell-Brown" userId="3518c4a0-5c99-4880-b127-cb60ccf11a39" providerId="ADAL" clId="{6A59C128-928F-4964-BE65-2AEB85DF1307}" dt="2020-03-04T13:24:55.533" v="138" actId="170"/>
          <ac:spMkLst>
            <pc:docMk/>
            <pc:sldMk cId="2329523576" sldId="424"/>
            <ac:spMk id="27" creationId="{DE437BC5-CBD4-46A7-BA83-A4B9F55AAF1F}"/>
          </ac:spMkLst>
        </pc:spChg>
        <pc:grpChg chg="del">
          <ac:chgData name="Kyle Tidswell-Brown" userId="3518c4a0-5c99-4880-b127-cb60ccf11a39" providerId="ADAL" clId="{6A59C128-928F-4964-BE65-2AEB85DF1307}" dt="2020-03-04T13:24:46.283" v="134" actId="478"/>
          <ac:grpSpMkLst>
            <pc:docMk/>
            <pc:sldMk cId="2329523576" sldId="424"/>
            <ac:grpSpMk id="13" creationId="{319EFAEB-391A-4DC5-9BD6-FB0027712BAC}"/>
          </ac:grpSpMkLst>
        </pc:grpChg>
        <pc:cxnChg chg="mod">
          <ac:chgData name="Kyle Tidswell-Brown" userId="3518c4a0-5c99-4880-b127-cb60ccf11a39" providerId="ADAL" clId="{6A59C128-928F-4964-BE65-2AEB85DF1307}" dt="2020-03-04T13:24:46.283" v="134" actId="478"/>
          <ac:cxnSpMkLst>
            <pc:docMk/>
            <pc:sldMk cId="2329523576" sldId="424"/>
            <ac:cxnSpMk id="12" creationId="{B6C80E0A-BDEA-4741-B0DA-5424886F2E4C}"/>
          </ac:cxnSpMkLst>
        </pc:cxnChg>
        <pc:cxnChg chg="mod">
          <ac:chgData name="Kyle Tidswell-Brown" userId="3518c4a0-5c99-4880-b127-cb60ccf11a39" providerId="ADAL" clId="{6A59C128-928F-4964-BE65-2AEB85DF1307}" dt="2020-03-04T13:24:46.283" v="134" actId="478"/>
          <ac:cxnSpMkLst>
            <pc:docMk/>
            <pc:sldMk cId="2329523576" sldId="424"/>
            <ac:cxnSpMk id="28" creationId="{C55507A0-B9F9-499D-8422-6A02A1511F60}"/>
          </ac:cxnSpMkLst>
        </pc:cxnChg>
      </pc:sldChg>
    </pc:docChg>
  </pc:docChgLst>
  <pc:docChgLst>
    <pc:chgData name="Siàn Stebbings" userId="e14ea2a2-07d0-4302-97b9-16dc822a37cc" providerId="ADAL" clId="{6F8FA1D8-9586-4926-AFDC-0B6DBEB17A19}"/>
    <pc:docChg chg="undo custSel addSld delSld modSld">
      <pc:chgData name="Siàn Stebbings" userId="e14ea2a2-07d0-4302-97b9-16dc822a37cc" providerId="ADAL" clId="{6F8FA1D8-9586-4926-AFDC-0B6DBEB17A19}" dt="2018-11-19T14:09:44.674" v="765"/>
      <pc:docMkLst>
        <pc:docMk/>
      </pc:docMkLst>
      <pc:sldChg chg="modSp">
        <pc:chgData name="Siàn Stebbings" userId="e14ea2a2-07d0-4302-97b9-16dc822a37cc" providerId="ADAL" clId="{6F8FA1D8-9586-4926-AFDC-0B6DBEB17A19}" dt="2018-11-19T14:09:44.674" v="765"/>
        <pc:sldMkLst>
          <pc:docMk/>
          <pc:sldMk cId="2637481266" sldId="256"/>
        </pc:sldMkLst>
        <pc:spChg chg="mod">
          <ac:chgData name="Siàn Stebbings" userId="e14ea2a2-07d0-4302-97b9-16dc822a37cc" providerId="ADAL" clId="{6F8FA1D8-9586-4926-AFDC-0B6DBEB17A19}" dt="2018-11-19T14:09:44.674" v="765"/>
          <ac:spMkLst>
            <pc:docMk/>
            <pc:sldMk cId="2637481266" sldId="256"/>
            <ac:spMk id="19" creationId="{5252A847-DE45-4FA3-A1F8-EEBEB845FF8E}"/>
          </ac:spMkLst>
        </pc:spChg>
      </pc:sldChg>
      <pc:sldChg chg="addSp modSp">
        <pc:chgData name="Siàn Stebbings" userId="e14ea2a2-07d0-4302-97b9-16dc822a37cc" providerId="ADAL" clId="{6F8FA1D8-9586-4926-AFDC-0B6DBEB17A19}" dt="2018-11-19T13:29:44.250" v="656" actId="6549"/>
        <pc:sldMkLst>
          <pc:docMk/>
          <pc:sldMk cId="636014570" sldId="314"/>
        </pc:sldMkLst>
        <pc:spChg chg="ord">
          <ac:chgData name="Siàn Stebbings" userId="e14ea2a2-07d0-4302-97b9-16dc822a37cc" providerId="ADAL" clId="{6F8FA1D8-9586-4926-AFDC-0B6DBEB17A19}" dt="2018-11-19T13:29:23.144" v="650" actId="167"/>
          <ac:spMkLst>
            <pc:docMk/>
            <pc:sldMk cId="636014570" sldId="314"/>
            <ac:spMk id="19" creationId="{5252A847-DE45-4FA3-A1F8-EEBEB845FF8E}"/>
          </ac:spMkLst>
        </pc:spChg>
        <pc:graphicFrameChg chg="mod modGraphic">
          <ac:chgData name="Siàn Stebbings" userId="e14ea2a2-07d0-4302-97b9-16dc822a37cc" providerId="ADAL" clId="{6F8FA1D8-9586-4926-AFDC-0B6DBEB17A19}" dt="2018-11-19T13:29:44.250" v="656" actId="6549"/>
          <ac:graphicFrameMkLst>
            <pc:docMk/>
            <pc:sldMk cId="636014570" sldId="314"/>
            <ac:graphicFrameMk id="9" creationId="{04D794ED-74E1-8E43-8ACF-A182B7A0EC50}"/>
          </ac:graphicFrameMkLst>
        </pc:graphicFrameChg>
        <pc:graphicFrameChg chg="add mod ord">
          <ac:chgData name="Siàn Stebbings" userId="e14ea2a2-07d0-4302-97b9-16dc822a37cc" providerId="ADAL" clId="{6F8FA1D8-9586-4926-AFDC-0B6DBEB17A19}" dt="2018-11-19T13:29:29.088" v="652" actId="554"/>
          <ac:graphicFrameMkLst>
            <pc:docMk/>
            <pc:sldMk cId="636014570" sldId="314"/>
            <ac:graphicFrameMk id="11" creationId="{54253EC7-C1C3-4BA3-A8F2-B3E7B51B13E3}"/>
          </ac:graphicFrameMkLst>
        </pc:graphicFrameChg>
        <pc:picChg chg="ord">
          <ac:chgData name="Siàn Stebbings" userId="e14ea2a2-07d0-4302-97b9-16dc822a37cc" providerId="ADAL" clId="{6F8FA1D8-9586-4926-AFDC-0B6DBEB17A19}" dt="2018-11-19T13:29:23.144" v="650" actId="167"/>
          <ac:picMkLst>
            <pc:docMk/>
            <pc:sldMk cId="636014570" sldId="314"/>
            <ac:picMk id="8" creationId="{D9426B6B-94AA-4D9B-BC63-8F0BC9ED5115}"/>
          </ac:picMkLst>
        </pc:picChg>
      </pc:sldChg>
      <pc:sldChg chg="addSp delSp modSp add del">
        <pc:chgData name="Siàn Stebbings" userId="e14ea2a2-07d0-4302-97b9-16dc822a37cc" providerId="ADAL" clId="{6F8FA1D8-9586-4926-AFDC-0B6DBEB17A19}" dt="2018-11-19T13:28:23.113" v="637"/>
        <pc:sldMkLst>
          <pc:docMk/>
          <pc:sldMk cId="1071900124" sldId="355"/>
        </pc:sldMkLst>
        <pc:spChg chg="del">
          <ac:chgData name="Siàn Stebbings" userId="e14ea2a2-07d0-4302-97b9-16dc822a37cc" providerId="ADAL" clId="{6F8FA1D8-9586-4926-AFDC-0B6DBEB17A19}" dt="2018-11-19T12:46:23.193" v="261" actId="478"/>
          <ac:spMkLst>
            <pc:docMk/>
            <pc:sldMk cId="1071900124" sldId="355"/>
            <ac:spMk id="10" creationId="{5FF22E23-9FF8-B345-853A-657001C3301F}"/>
          </ac:spMkLst>
        </pc:spChg>
        <pc:spChg chg="add">
          <ac:chgData name="Siàn Stebbings" userId="e14ea2a2-07d0-4302-97b9-16dc822a37cc" providerId="ADAL" clId="{6F8FA1D8-9586-4926-AFDC-0B6DBEB17A19}" dt="2018-11-19T12:46:23.531" v="262"/>
          <ac:spMkLst>
            <pc:docMk/>
            <pc:sldMk cId="1071900124" sldId="355"/>
            <ac:spMk id="11" creationId="{36910D10-A0CF-44AB-9413-98B7D413BABC}"/>
          </ac:spMkLst>
        </pc:spChg>
        <pc:spChg chg="ord">
          <ac:chgData name="Siàn Stebbings" userId="e14ea2a2-07d0-4302-97b9-16dc822a37cc" providerId="ADAL" clId="{6F8FA1D8-9586-4926-AFDC-0B6DBEB17A19}" dt="2018-11-19T13:20:06.279" v="479" actId="167"/>
          <ac:spMkLst>
            <pc:docMk/>
            <pc:sldMk cId="1071900124" sldId="355"/>
            <ac:spMk id="19" creationId="{5252A847-DE45-4FA3-A1F8-EEBEB845FF8E}"/>
          </ac:spMkLst>
        </pc:spChg>
        <pc:graphicFrameChg chg="add mod ord modGraphic">
          <ac:chgData name="Siàn Stebbings" userId="e14ea2a2-07d0-4302-97b9-16dc822a37cc" providerId="ADAL" clId="{6F8FA1D8-9586-4926-AFDC-0B6DBEB17A19}" dt="2018-11-19T13:20:20.076" v="483" actId="554"/>
          <ac:graphicFrameMkLst>
            <pc:docMk/>
            <pc:sldMk cId="1071900124" sldId="355"/>
            <ac:graphicFrameMk id="12" creationId="{198729E1-DB2F-4AD0-9ED5-53B9E61B29AC}"/>
          </ac:graphicFrameMkLst>
        </pc:graphicFrameChg>
        <pc:graphicFrameChg chg="mod modGraphic">
          <ac:chgData name="Siàn Stebbings" userId="e14ea2a2-07d0-4302-97b9-16dc822a37cc" providerId="ADAL" clId="{6F8FA1D8-9586-4926-AFDC-0B6DBEB17A19}" dt="2018-11-19T13:28:13.445" v="635" actId="6549"/>
          <ac:graphicFrameMkLst>
            <pc:docMk/>
            <pc:sldMk cId="1071900124" sldId="355"/>
            <ac:graphicFrameMk id="35" creationId="{5BD1AD6C-0BC1-43E7-9CEC-59BAA4D1EDEA}"/>
          </ac:graphicFrameMkLst>
        </pc:graphicFrameChg>
        <pc:picChg chg="ord">
          <ac:chgData name="Siàn Stebbings" userId="e14ea2a2-07d0-4302-97b9-16dc822a37cc" providerId="ADAL" clId="{6F8FA1D8-9586-4926-AFDC-0B6DBEB17A19}" dt="2018-11-19T13:20:06.279" v="479" actId="167"/>
          <ac:picMkLst>
            <pc:docMk/>
            <pc:sldMk cId="1071900124" sldId="355"/>
            <ac:picMk id="8" creationId="{D9426B6B-94AA-4D9B-BC63-8F0BC9ED5115}"/>
          </ac:picMkLst>
        </pc:picChg>
        <pc:picChg chg="mod">
          <ac:chgData name="Siàn Stebbings" userId="e14ea2a2-07d0-4302-97b9-16dc822a37cc" providerId="ADAL" clId="{6F8FA1D8-9586-4926-AFDC-0B6DBEB17A19}" dt="2018-11-19T13:28:18.731" v="636"/>
          <ac:picMkLst>
            <pc:docMk/>
            <pc:sldMk cId="1071900124" sldId="355"/>
            <ac:picMk id="37" creationId="{929DDB29-A36D-43F6-904D-41CB49CBA1A6}"/>
          </ac:picMkLst>
        </pc:picChg>
        <pc:picChg chg="mod">
          <ac:chgData name="Siàn Stebbings" userId="e14ea2a2-07d0-4302-97b9-16dc822a37cc" providerId="ADAL" clId="{6F8FA1D8-9586-4926-AFDC-0B6DBEB17A19}" dt="2018-11-19T13:28:23.113" v="637"/>
          <ac:picMkLst>
            <pc:docMk/>
            <pc:sldMk cId="1071900124" sldId="355"/>
            <ac:picMk id="38" creationId="{01AE5FAF-864D-404E-AA22-A2C27BC61A27}"/>
          </ac:picMkLst>
        </pc:picChg>
      </pc:sldChg>
      <pc:sldChg chg="addSp modSp">
        <pc:chgData name="Siàn Stebbings" userId="e14ea2a2-07d0-4302-97b9-16dc822a37cc" providerId="ADAL" clId="{6F8FA1D8-9586-4926-AFDC-0B6DBEB17A19}" dt="2018-11-19T12:11:20.075" v="10" actId="2084"/>
        <pc:sldMkLst>
          <pc:docMk/>
          <pc:sldMk cId="36917022" sldId="360"/>
        </pc:sldMkLst>
        <pc:spChg chg="ord">
          <ac:chgData name="Siàn Stebbings" userId="e14ea2a2-07d0-4302-97b9-16dc822a37cc" providerId="ADAL" clId="{6F8FA1D8-9586-4926-AFDC-0B6DBEB17A19}" dt="2018-11-19T12:10:25.050" v="4" actId="166"/>
          <ac:spMkLst>
            <pc:docMk/>
            <pc:sldMk cId="36917022" sldId="360"/>
            <ac:spMk id="12" creationId="{5DC89725-9548-471B-B891-4F136073791E}"/>
          </ac:spMkLst>
        </pc:spChg>
        <pc:graphicFrameChg chg="mod ord modGraphic">
          <ac:chgData name="Siàn Stebbings" userId="e14ea2a2-07d0-4302-97b9-16dc822a37cc" providerId="ADAL" clId="{6F8FA1D8-9586-4926-AFDC-0B6DBEB17A19}" dt="2018-11-19T12:11:20.075" v="10" actId="2084"/>
          <ac:graphicFrameMkLst>
            <pc:docMk/>
            <pc:sldMk cId="36917022" sldId="360"/>
            <ac:graphicFrameMk id="11" creationId="{ECCE82C2-587E-4137-8F14-585A54B98836}"/>
          </ac:graphicFrameMkLst>
        </pc:graphicFrameChg>
        <pc:graphicFrameChg chg="add mod modGraphic">
          <ac:chgData name="Siàn Stebbings" userId="e14ea2a2-07d0-4302-97b9-16dc822a37cc" providerId="ADAL" clId="{6F8FA1D8-9586-4926-AFDC-0B6DBEB17A19}" dt="2018-11-19T12:10:32.356" v="6" actId="554"/>
          <ac:graphicFrameMkLst>
            <pc:docMk/>
            <pc:sldMk cId="36917022" sldId="360"/>
            <ac:graphicFrameMk id="15" creationId="{C32B1235-DA3B-4863-A621-5EF39E2B511B}"/>
          </ac:graphicFrameMkLst>
        </pc:graphicFrameChg>
      </pc:sldChg>
      <pc:sldChg chg="addSp modSp">
        <pc:chgData name="Siàn Stebbings" userId="e14ea2a2-07d0-4302-97b9-16dc822a37cc" providerId="ADAL" clId="{6F8FA1D8-9586-4926-AFDC-0B6DBEB17A19}" dt="2018-11-19T13:19:19.682" v="456" actId="6549"/>
        <pc:sldMkLst>
          <pc:docMk/>
          <pc:sldMk cId="4011659447" sldId="366"/>
        </pc:sldMkLst>
        <pc:spChg chg="mod">
          <ac:chgData name="Siàn Stebbings" userId="e14ea2a2-07d0-4302-97b9-16dc822a37cc" providerId="ADAL" clId="{6F8FA1D8-9586-4926-AFDC-0B6DBEB17A19}" dt="2018-11-19T12:21:01.986" v="115" actId="14100"/>
          <ac:spMkLst>
            <pc:docMk/>
            <pc:sldMk cId="4011659447" sldId="366"/>
            <ac:spMk id="6" creationId="{08A2BEDC-E10C-4951-B344-038698D5596F}"/>
          </ac:spMkLst>
        </pc:spChg>
        <pc:spChg chg="ord">
          <ac:chgData name="Siàn Stebbings" userId="e14ea2a2-07d0-4302-97b9-16dc822a37cc" providerId="ADAL" clId="{6F8FA1D8-9586-4926-AFDC-0B6DBEB17A19}" dt="2018-11-19T13:19:05.069" v="452" actId="167"/>
          <ac:spMkLst>
            <pc:docMk/>
            <pc:sldMk cId="4011659447" sldId="366"/>
            <ac:spMk id="19" creationId="{5252A847-DE45-4FA3-A1F8-EEBEB845FF8E}"/>
          </ac:spMkLst>
        </pc:spChg>
        <pc:graphicFrameChg chg="add mod ord">
          <ac:chgData name="Siàn Stebbings" userId="e14ea2a2-07d0-4302-97b9-16dc822a37cc" providerId="ADAL" clId="{6F8FA1D8-9586-4926-AFDC-0B6DBEB17A19}" dt="2018-11-19T13:19:11.680" v="454" actId="554"/>
          <ac:graphicFrameMkLst>
            <pc:docMk/>
            <pc:sldMk cId="4011659447" sldId="366"/>
            <ac:graphicFrameMk id="9" creationId="{5D51EC8F-F221-415D-AC38-8E7083976D1F}"/>
          </ac:graphicFrameMkLst>
        </pc:graphicFrameChg>
        <pc:graphicFrameChg chg="mod modGraphic">
          <ac:chgData name="Siàn Stebbings" userId="e14ea2a2-07d0-4302-97b9-16dc822a37cc" providerId="ADAL" clId="{6F8FA1D8-9586-4926-AFDC-0B6DBEB17A19}" dt="2018-11-19T13:19:19.682" v="456" actId="6549"/>
          <ac:graphicFrameMkLst>
            <pc:docMk/>
            <pc:sldMk cId="4011659447" sldId="366"/>
            <ac:graphicFrameMk id="10" creationId="{F98A87CD-219D-0C43-ACE1-CB02391A446E}"/>
          </ac:graphicFrameMkLst>
        </pc:graphicFrameChg>
        <pc:picChg chg="ord">
          <ac:chgData name="Siàn Stebbings" userId="e14ea2a2-07d0-4302-97b9-16dc822a37cc" providerId="ADAL" clId="{6F8FA1D8-9586-4926-AFDC-0B6DBEB17A19}" dt="2018-11-19T13:19:05.069" v="452" actId="167"/>
          <ac:picMkLst>
            <pc:docMk/>
            <pc:sldMk cId="4011659447" sldId="366"/>
            <ac:picMk id="8" creationId="{D9426B6B-94AA-4D9B-BC63-8F0BC9ED5115}"/>
          </ac:picMkLst>
        </pc:picChg>
      </pc:sldChg>
      <pc:sldChg chg="addSp delSp modSp">
        <pc:chgData name="Siàn Stebbings" userId="e14ea2a2-07d0-4302-97b9-16dc822a37cc" providerId="ADAL" clId="{6F8FA1D8-9586-4926-AFDC-0B6DBEB17A19}" dt="2018-11-19T12:18:23.015" v="76" actId="6549"/>
        <pc:sldMkLst>
          <pc:docMk/>
          <pc:sldMk cId="2363342967" sldId="368"/>
        </pc:sldMkLst>
        <pc:spChg chg="del">
          <ac:chgData name="Siàn Stebbings" userId="e14ea2a2-07d0-4302-97b9-16dc822a37cc" providerId="ADAL" clId="{6F8FA1D8-9586-4926-AFDC-0B6DBEB17A19}" dt="2018-11-19T12:18:17.252" v="72" actId="478"/>
          <ac:spMkLst>
            <pc:docMk/>
            <pc:sldMk cId="2363342967" sldId="368"/>
            <ac:spMk id="6" creationId="{EC04093F-DBFD-40F4-8E6E-C1F871B581D4}"/>
          </ac:spMkLst>
        </pc:spChg>
        <pc:spChg chg="add">
          <ac:chgData name="Siàn Stebbings" userId="e14ea2a2-07d0-4302-97b9-16dc822a37cc" providerId="ADAL" clId="{6F8FA1D8-9586-4926-AFDC-0B6DBEB17A19}" dt="2018-11-19T12:18:17.526" v="73"/>
          <ac:spMkLst>
            <pc:docMk/>
            <pc:sldMk cId="2363342967" sldId="368"/>
            <ac:spMk id="10" creationId="{40AB9EFA-1681-4E1A-A617-C8832850126C}"/>
          </ac:spMkLst>
        </pc:spChg>
        <pc:graphicFrameChg chg="add">
          <ac:chgData name="Siàn Stebbings" userId="e14ea2a2-07d0-4302-97b9-16dc822a37cc" providerId="ADAL" clId="{6F8FA1D8-9586-4926-AFDC-0B6DBEB17A19}" dt="2018-11-19T12:18:17.526" v="73"/>
          <ac:graphicFrameMkLst>
            <pc:docMk/>
            <pc:sldMk cId="2363342967" sldId="368"/>
            <ac:graphicFrameMk id="9" creationId="{76775D9F-6B2F-4619-9CFF-321CB3A996CC}"/>
          </ac:graphicFrameMkLst>
        </pc:graphicFrameChg>
        <pc:graphicFrameChg chg="add modGraphic">
          <ac:chgData name="Siàn Stebbings" userId="e14ea2a2-07d0-4302-97b9-16dc822a37cc" providerId="ADAL" clId="{6F8FA1D8-9586-4926-AFDC-0B6DBEB17A19}" dt="2018-11-19T12:18:23.015" v="76" actId="6549"/>
          <ac:graphicFrameMkLst>
            <pc:docMk/>
            <pc:sldMk cId="2363342967" sldId="368"/>
            <ac:graphicFrameMk id="11" creationId="{F367FBF8-A968-49AC-BF2F-964E722989A7}"/>
          </ac:graphicFrameMkLst>
        </pc:graphicFrameChg>
        <pc:graphicFrameChg chg="del modGraphic">
          <ac:chgData name="Siàn Stebbings" userId="e14ea2a2-07d0-4302-97b9-16dc822a37cc" providerId="ADAL" clId="{6F8FA1D8-9586-4926-AFDC-0B6DBEB17A19}" dt="2018-11-19T12:18:17.252" v="72" actId="478"/>
          <ac:graphicFrameMkLst>
            <pc:docMk/>
            <pc:sldMk cId="2363342967" sldId="368"/>
            <ac:graphicFrameMk id="12" creationId="{0087833F-BE94-104B-8946-31BA4374869F}"/>
          </ac:graphicFrameMkLst>
        </pc:graphicFrameChg>
      </pc:sldChg>
      <pc:sldChg chg="modSp">
        <pc:chgData name="Siàn Stebbings" userId="e14ea2a2-07d0-4302-97b9-16dc822a37cc" providerId="ADAL" clId="{6F8FA1D8-9586-4926-AFDC-0B6DBEB17A19}" dt="2018-11-19T13:30:37.235" v="671" actId="207"/>
        <pc:sldMkLst>
          <pc:docMk/>
          <pc:sldMk cId="2930316121" sldId="375"/>
        </pc:sldMkLst>
        <pc:graphicFrameChg chg="modGraphic">
          <ac:chgData name="Siàn Stebbings" userId="e14ea2a2-07d0-4302-97b9-16dc822a37cc" providerId="ADAL" clId="{6F8FA1D8-9586-4926-AFDC-0B6DBEB17A19}" dt="2018-11-19T13:30:37.235" v="671" actId="207"/>
          <ac:graphicFrameMkLst>
            <pc:docMk/>
            <pc:sldMk cId="2930316121" sldId="375"/>
            <ac:graphicFrameMk id="9" creationId="{BE0D3A87-DEDD-5743-9E1E-411D8EE13AE0}"/>
          </ac:graphicFrameMkLst>
        </pc:graphicFrameChg>
      </pc:sldChg>
      <pc:sldChg chg="addSp delSp modSp">
        <pc:chgData name="Siàn Stebbings" userId="e14ea2a2-07d0-4302-97b9-16dc822a37cc" providerId="ADAL" clId="{6F8FA1D8-9586-4926-AFDC-0B6DBEB17A19}" dt="2018-11-19T13:16:15.950" v="328" actId="207"/>
        <pc:sldMkLst>
          <pc:docMk/>
          <pc:sldMk cId="3860487519" sldId="381"/>
        </pc:sldMkLst>
        <pc:spChg chg="del">
          <ac:chgData name="Siàn Stebbings" userId="e14ea2a2-07d0-4302-97b9-16dc822a37cc" providerId="ADAL" clId="{6F8FA1D8-9586-4926-AFDC-0B6DBEB17A19}" dt="2018-11-19T12:11:26.008" v="11" actId="478"/>
          <ac:spMkLst>
            <pc:docMk/>
            <pc:sldMk cId="3860487519" sldId="381"/>
            <ac:spMk id="12" creationId="{5DC89725-9548-471B-B891-4F136073791E}"/>
          </ac:spMkLst>
        </pc:spChg>
        <pc:spChg chg="add">
          <ac:chgData name="Siàn Stebbings" userId="e14ea2a2-07d0-4302-97b9-16dc822a37cc" providerId="ADAL" clId="{6F8FA1D8-9586-4926-AFDC-0B6DBEB17A19}" dt="2018-11-19T12:11:26.240" v="12"/>
          <ac:spMkLst>
            <pc:docMk/>
            <pc:sldMk cId="3860487519" sldId="381"/>
            <ac:spMk id="16" creationId="{542B75DB-D825-46AB-8DC6-0FE19065FC00}"/>
          </ac:spMkLst>
        </pc:spChg>
        <pc:graphicFrameChg chg="del">
          <ac:chgData name="Siàn Stebbings" userId="e14ea2a2-07d0-4302-97b9-16dc822a37cc" providerId="ADAL" clId="{6F8FA1D8-9586-4926-AFDC-0B6DBEB17A19}" dt="2018-11-19T12:11:26.008" v="11" actId="478"/>
          <ac:graphicFrameMkLst>
            <pc:docMk/>
            <pc:sldMk cId="3860487519" sldId="381"/>
            <ac:graphicFrameMk id="11" creationId="{ECCE82C2-587E-4137-8F14-585A54B98836}"/>
          </ac:graphicFrameMkLst>
        </pc:graphicFrameChg>
        <pc:graphicFrameChg chg="add">
          <ac:chgData name="Siàn Stebbings" userId="e14ea2a2-07d0-4302-97b9-16dc822a37cc" providerId="ADAL" clId="{6F8FA1D8-9586-4926-AFDC-0B6DBEB17A19}" dt="2018-11-19T12:11:26.240" v="12"/>
          <ac:graphicFrameMkLst>
            <pc:docMk/>
            <pc:sldMk cId="3860487519" sldId="381"/>
            <ac:graphicFrameMk id="15" creationId="{A8764926-CF9C-488F-90B7-743174C3A606}"/>
          </ac:graphicFrameMkLst>
        </pc:graphicFrameChg>
        <pc:graphicFrameChg chg="add modGraphic">
          <ac:chgData name="Siàn Stebbings" userId="e14ea2a2-07d0-4302-97b9-16dc822a37cc" providerId="ADAL" clId="{6F8FA1D8-9586-4926-AFDC-0B6DBEB17A19}" dt="2018-11-19T13:16:15.950" v="328" actId="207"/>
          <ac:graphicFrameMkLst>
            <pc:docMk/>
            <pc:sldMk cId="3860487519" sldId="381"/>
            <ac:graphicFrameMk id="17" creationId="{21BA7344-DC33-49D2-A488-8C0643CE81D2}"/>
          </ac:graphicFrameMkLst>
        </pc:graphicFrameChg>
      </pc:sldChg>
      <pc:sldChg chg="addSp modSp">
        <pc:chgData name="Siàn Stebbings" userId="e14ea2a2-07d0-4302-97b9-16dc822a37cc" providerId="ADAL" clId="{6F8FA1D8-9586-4926-AFDC-0B6DBEB17A19}" dt="2018-11-19T13:17:22.042" v="430" actId="20577"/>
        <pc:sldMkLst>
          <pc:docMk/>
          <pc:sldMk cId="3471976228" sldId="382"/>
        </pc:sldMkLst>
        <pc:spChg chg="ord">
          <ac:chgData name="Siàn Stebbings" userId="e14ea2a2-07d0-4302-97b9-16dc822a37cc" providerId="ADAL" clId="{6F8FA1D8-9586-4926-AFDC-0B6DBEB17A19}" dt="2018-11-19T12:15:32.822" v="53" actId="167"/>
          <ac:spMkLst>
            <pc:docMk/>
            <pc:sldMk cId="3471976228" sldId="382"/>
            <ac:spMk id="19" creationId="{5252A847-DE45-4FA3-A1F8-EEBEB845FF8E}"/>
          </ac:spMkLst>
        </pc:spChg>
        <pc:graphicFrameChg chg="add mod ord modGraphic">
          <ac:chgData name="Siàn Stebbings" userId="e14ea2a2-07d0-4302-97b9-16dc822a37cc" providerId="ADAL" clId="{6F8FA1D8-9586-4926-AFDC-0B6DBEB17A19}" dt="2018-11-19T12:15:38.696" v="55" actId="554"/>
          <ac:graphicFrameMkLst>
            <pc:docMk/>
            <pc:sldMk cId="3471976228" sldId="382"/>
            <ac:graphicFrameMk id="9" creationId="{030AE58B-28B5-4A2B-A107-2DEA22D5BC7A}"/>
          </ac:graphicFrameMkLst>
        </pc:graphicFrameChg>
        <pc:graphicFrameChg chg="mod modGraphic">
          <ac:chgData name="Siàn Stebbings" userId="e14ea2a2-07d0-4302-97b9-16dc822a37cc" providerId="ADAL" clId="{6F8FA1D8-9586-4926-AFDC-0B6DBEB17A19}" dt="2018-11-19T13:17:22.042" v="430" actId="20577"/>
          <ac:graphicFrameMkLst>
            <pc:docMk/>
            <pc:sldMk cId="3471976228" sldId="382"/>
            <ac:graphicFrameMk id="12" creationId="{0087833F-BE94-104B-8946-31BA4374869F}"/>
          </ac:graphicFrameMkLst>
        </pc:graphicFrameChg>
        <pc:picChg chg="ord">
          <ac:chgData name="Siàn Stebbings" userId="e14ea2a2-07d0-4302-97b9-16dc822a37cc" providerId="ADAL" clId="{6F8FA1D8-9586-4926-AFDC-0B6DBEB17A19}" dt="2018-11-19T12:15:32.822" v="53" actId="167"/>
          <ac:picMkLst>
            <pc:docMk/>
            <pc:sldMk cId="3471976228" sldId="382"/>
            <ac:picMk id="8" creationId="{D9426B6B-94AA-4D9B-BC63-8F0BC9ED5115}"/>
          </ac:picMkLst>
        </pc:picChg>
      </pc:sldChg>
      <pc:sldChg chg="modSp del">
        <pc:chgData name="Siàn Stebbings" userId="e14ea2a2-07d0-4302-97b9-16dc822a37cc" providerId="ADAL" clId="{6F8FA1D8-9586-4926-AFDC-0B6DBEB17A19}" dt="2018-11-19T13:19:38.713" v="473" actId="2696"/>
        <pc:sldMkLst>
          <pc:docMk/>
          <pc:sldMk cId="1581826741" sldId="383"/>
        </pc:sldMkLst>
        <pc:graphicFrameChg chg="modGraphic">
          <ac:chgData name="Siàn Stebbings" userId="e14ea2a2-07d0-4302-97b9-16dc822a37cc" providerId="ADAL" clId="{6F8FA1D8-9586-4926-AFDC-0B6DBEB17A19}" dt="2018-11-19T13:18:58.863" v="450" actId="207"/>
          <ac:graphicFrameMkLst>
            <pc:docMk/>
            <pc:sldMk cId="1581826741" sldId="383"/>
            <ac:graphicFrameMk id="10" creationId="{F98A87CD-219D-0C43-ACE1-CB02391A446E}"/>
          </ac:graphicFrameMkLst>
        </pc:graphicFrameChg>
      </pc:sldChg>
      <pc:sldChg chg="modSp del">
        <pc:chgData name="Siàn Stebbings" userId="e14ea2a2-07d0-4302-97b9-16dc822a37cc" providerId="ADAL" clId="{6F8FA1D8-9586-4926-AFDC-0B6DBEB17A19}" dt="2018-11-19T12:46:13.339" v="240" actId="2696"/>
        <pc:sldMkLst>
          <pc:docMk/>
          <pc:sldMk cId="2144891869" sldId="384"/>
        </pc:sldMkLst>
        <pc:spChg chg="mod">
          <ac:chgData name="Siàn Stebbings" userId="e14ea2a2-07d0-4302-97b9-16dc822a37cc" providerId="ADAL" clId="{6F8FA1D8-9586-4926-AFDC-0B6DBEB17A19}" dt="2018-11-19T12:44:57.187" v="220" actId="20577"/>
          <ac:spMkLst>
            <pc:docMk/>
            <pc:sldMk cId="2144891869" sldId="384"/>
            <ac:spMk id="19" creationId="{5252A847-DE45-4FA3-A1F8-EEBEB845FF8E}"/>
          </ac:spMkLst>
        </pc:spChg>
      </pc:sldChg>
      <pc:sldChg chg="modSp del">
        <pc:chgData name="Siàn Stebbings" userId="e14ea2a2-07d0-4302-97b9-16dc822a37cc" providerId="ADAL" clId="{6F8FA1D8-9586-4926-AFDC-0B6DBEB17A19}" dt="2018-11-19T13:29:35.433" v="653" actId="2696"/>
        <pc:sldMkLst>
          <pc:docMk/>
          <pc:sldMk cId="3915516586" sldId="385"/>
        </pc:sldMkLst>
        <pc:graphicFrameChg chg="modGraphic">
          <ac:chgData name="Siàn Stebbings" userId="e14ea2a2-07d0-4302-97b9-16dc822a37cc" providerId="ADAL" clId="{6F8FA1D8-9586-4926-AFDC-0B6DBEB17A19}" dt="2018-11-19T13:29:09.109" v="648" actId="207"/>
          <ac:graphicFrameMkLst>
            <pc:docMk/>
            <pc:sldMk cId="3915516586" sldId="385"/>
            <ac:graphicFrameMk id="9" creationId="{04D794ED-74E1-8E43-8ACF-A182B7A0EC50}"/>
          </ac:graphicFrameMkLst>
        </pc:graphicFrameChg>
      </pc:sldChg>
      <pc:sldChg chg="del">
        <pc:chgData name="Siàn Stebbings" userId="e14ea2a2-07d0-4302-97b9-16dc822a37cc" providerId="ADAL" clId="{6F8FA1D8-9586-4926-AFDC-0B6DBEB17A19}" dt="2018-11-19T13:30:25.821" v="670" actId="2696"/>
        <pc:sldMkLst>
          <pc:docMk/>
          <pc:sldMk cId="3117779197" sldId="386"/>
        </pc:sldMkLst>
      </pc:sldChg>
      <pc:sldChg chg="addSp delSp modSp del">
        <pc:chgData name="Siàn Stebbings" userId="e14ea2a2-07d0-4302-97b9-16dc822a37cc" providerId="ADAL" clId="{6F8FA1D8-9586-4926-AFDC-0B6DBEB17A19}" dt="2018-11-19T13:32:07.414" v="697" actId="2696"/>
        <pc:sldMkLst>
          <pc:docMk/>
          <pc:sldMk cId="3292151929" sldId="387"/>
        </pc:sldMkLst>
        <pc:spChg chg="ord">
          <ac:chgData name="Siàn Stebbings" userId="e14ea2a2-07d0-4302-97b9-16dc822a37cc" providerId="ADAL" clId="{6F8FA1D8-9586-4926-AFDC-0B6DBEB17A19}" dt="2018-11-19T13:31:13.751" v="681" actId="167"/>
          <ac:spMkLst>
            <pc:docMk/>
            <pc:sldMk cId="3292151929" sldId="387"/>
            <ac:spMk id="19" creationId="{5252A847-DE45-4FA3-A1F8-EEBEB845FF8E}"/>
          </ac:spMkLst>
        </pc:spChg>
        <pc:graphicFrameChg chg="mod ord modGraphic">
          <ac:chgData name="Siàn Stebbings" userId="e14ea2a2-07d0-4302-97b9-16dc822a37cc" providerId="ADAL" clId="{6F8FA1D8-9586-4926-AFDC-0B6DBEB17A19}" dt="2018-11-19T13:31:20.845" v="683" actId="554"/>
          <ac:graphicFrameMkLst>
            <pc:docMk/>
            <pc:sldMk cId="3292151929" sldId="387"/>
            <ac:graphicFrameMk id="9" creationId="{BE0D3A87-DEDD-5743-9E1E-411D8EE13AE0}"/>
          </ac:graphicFrameMkLst>
        </pc:graphicFrameChg>
        <pc:graphicFrameChg chg="add del mod modGraphic">
          <ac:chgData name="Siàn Stebbings" userId="e14ea2a2-07d0-4302-97b9-16dc822a37cc" providerId="ADAL" clId="{6F8FA1D8-9586-4926-AFDC-0B6DBEB17A19}" dt="2018-11-19T13:31:46.616" v="690" actId="478"/>
          <ac:graphicFrameMkLst>
            <pc:docMk/>
            <pc:sldMk cId="3292151929" sldId="387"/>
            <ac:graphicFrameMk id="11" creationId="{94304EDF-1416-4E43-8FFE-A44532CCC2C9}"/>
          </ac:graphicFrameMkLst>
        </pc:graphicFrameChg>
        <pc:graphicFrameChg chg="add del">
          <ac:chgData name="Siàn Stebbings" userId="e14ea2a2-07d0-4302-97b9-16dc822a37cc" providerId="ADAL" clId="{6F8FA1D8-9586-4926-AFDC-0B6DBEB17A19}" dt="2018-11-19T13:31:38.853" v="686"/>
          <ac:graphicFrameMkLst>
            <pc:docMk/>
            <pc:sldMk cId="3292151929" sldId="387"/>
            <ac:graphicFrameMk id="12" creationId="{4AF2F625-84A8-4B07-98E5-DE6121BE0A76}"/>
          </ac:graphicFrameMkLst>
        </pc:graphicFrameChg>
        <pc:picChg chg="ord">
          <ac:chgData name="Siàn Stebbings" userId="e14ea2a2-07d0-4302-97b9-16dc822a37cc" providerId="ADAL" clId="{6F8FA1D8-9586-4926-AFDC-0B6DBEB17A19}" dt="2018-11-19T13:31:13.751" v="681" actId="167"/>
          <ac:picMkLst>
            <pc:docMk/>
            <pc:sldMk cId="3292151929" sldId="387"/>
            <ac:picMk id="8" creationId="{D9426B6B-94AA-4D9B-BC63-8F0BC9ED5115}"/>
          </ac:picMkLst>
        </pc:picChg>
      </pc:sldChg>
      <pc:sldChg chg="modSp add del">
        <pc:chgData name="Siàn Stebbings" userId="e14ea2a2-07d0-4302-97b9-16dc822a37cc" providerId="ADAL" clId="{6F8FA1D8-9586-4926-AFDC-0B6DBEB17A19}" dt="2018-11-19T13:28:33.680" v="638" actId="2696"/>
        <pc:sldMkLst>
          <pc:docMk/>
          <pc:sldMk cId="1211870279" sldId="388"/>
        </pc:sldMkLst>
        <pc:spChg chg="mod">
          <ac:chgData name="Siàn Stebbings" userId="e14ea2a2-07d0-4302-97b9-16dc822a37cc" providerId="ADAL" clId="{6F8FA1D8-9586-4926-AFDC-0B6DBEB17A19}" dt="2018-11-19T12:46:19.989" v="260" actId="1036"/>
          <ac:spMkLst>
            <pc:docMk/>
            <pc:sldMk cId="1211870279" sldId="388"/>
            <ac:spMk id="10" creationId="{5FF22E23-9FF8-B345-853A-657001C3301F}"/>
          </ac:spMkLst>
        </pc:spChg>
        <pc:spChg chg="mod">
          <ac:chgData name="Siàn Stebbings" userId="e14ea2a2-07d0-4302-97b9-16dc822a37cc" providerId="ADAL" clId="{6F8FA1D8-9586-4926-AFDC-0B6DBEB17A19}" dt="2018-11-19T12:46:11.573" v="239" actId="122"/>
          <ac:spMkLst>
            <pc:docMk/>
            <pc:sldMk cId="1211870279" sldId="388"/>
            <ac:spMk id="19" creationId="{5252A847-DE45-4FA3-A1F8-EEBEB845FF8E}"/>
          </ac:spMkLst>
        </pc:spChg>
        <pc:graphicFrameChg chg="mod modGraphic">
          <ac:chgData name="Siàn Stebbings" userId="e14ea2a2-07d0-4302-97b9-16dc822a37cc" providerId="ADAL" clId="{6F8FA1D8-9586-4926-AFDC-0B6DBEB17A19}" dt="2018-11-19T13:19:58.141" v="477" actId="6549"/>
          <ac:graphicFrameMkLst>
            <pc:docMk/>
            <pc:sldMk cId="1211870279" sldId="388"/>
            <ac:graphicFrameMk id="35" creationId="{5BD1AD6C-0BC1-43E7-9CEC-59BAA4D1EDEA}"/>
          </ac:graphicFrameMkLst>
        </pc:graphicFrameChg>
      </pc:sldChg>
      <pc:sldChg chg="modSp add">
        <pc:chgData name="Siàn Stebbings" userId="e14ea2a2-07d0-4302-97b9-16dc822a37cc" providerId="ADAL" clId="{6F8FA1D8-9586-4926-AFDC-0B6DBEB17A19}" dt="2018-11-19T13:19:33.547" v="472" actId="20577"/>
        <pc:sldMkLst>
          <pc:docMk/>
          <pc:sldMk cId="3961140299" sldId="389"/>
        </pc:sldMkLst>
        <pc:spChg chg="mod">
          <ac:chgData name="Siàn Stebbings" userId="e14ea2a2-07d0-4302-97b9-16dc822a37cc" providerId="ADAL" clId="{6F8FA1D8-9586-4926-AFDC-0B6DBEB17A19}" dt="2018-11-19T13:19:33.547" v="472" actId="20577"/>
          <ac:spMkLst>
            <pc:docMk/>
            <pc:sldMk cId="3961140299" sldId="389"/>
            <ac:spMk id="19" creationId="{5252A847-DE45-4FA3-A1F8-EEBEB845FF8E}"/>
          </ac:spMkLst>
        </pc:spChg>
      </pc:sldChg>
      <pc:sldChg chg="modSp add">
        <pc:chgData name="Siàn Stebbings" userId="e14ea2a2-07d0-4302-97b9-16dc822a37cc" providerId="ADAL" clId="{6F8FA1D8-9586-4926-AFDC-0B6DBEB17A19}" dt="2018-11-19T13:28:01.903" v="634" actId="20577"/>
        <pc:sldMkLst>
          <pc:docMk/>
          <pc:sldMk cId="4171561699" sldId="390"/>
        </pc:sldMkLst>
        <pc:spChg chg="mod">
          <ac:chgData name="Siàn Stebbings" userId="e14ea2a2-07d0-4302-97b9-16dc822a37cc" providerId="ADAL" clId="{6F8FA1D8-9586-4926-AFDC-0B6DBEB17A19}" dt="2018-11-19T13:28:01.903" v="634" actId="20577"/>
          <ac:spMkLst>
            <pc:docMk/>
            <pc:sldMk cId="4171561699" sldId="390"/>
            <ac:spMk id="19" creationId="{5252A847-DE45-4FA3-A1F8-EEBEB845FF8E}"/>
          </ac:spMkLst>
        </pc:spChg>
      </pc:sldChg>
      <pc:sldChg chg="modSp add">
        <pc:chgData name="Siàn Stebbings" userId="e14ea2a2-07d0-4302-97b9-16dc822a37cc" providerId="ADAL" clId="{6F8FA1D8-9586-4926-AFDC-0B6DBEB17A19}" dt="2018-11-19T13:30:20.400" v="669" actId="207"/>
        <pc:sldMkLst>
          <pc:docMk/>
          <pc:sldMk cId="3159445165" sldId="391"/>
        </pc:sldMkLst>
        <pc:spChg chg="mod">
          <ac:chgData name="Siàn Stebbings" userId="e14ea2a2-07d0-4302-97b9-16dc822a37cc" providerId="ADAL" clId="{6F8FA1D8-9586-4926-AFDC-0B6DBEB17A19}" dt="2018-11-19T13:30:20.400" v="669" actId="207"/>
          <ac:spMkLst>
            <pc:docMk/>
            <pc:sldMk cId="3159445165" sldId="391"/>
            <ac:spMk id="19" creationId="{5252A847-DE45-4FA3-A1F8-EEBEB845FF8E}"/>
          </ac:spMkLst>
        </pc:spChg>
        <pc:graphicFrameChg chg="modGraphic">
          <ac:chgData name="Siàn Stebbings" userId="e14ea2a2-07d0-4302-97b9-16dc822a37cc" providerId="ADAL" clId="{6F8FA1D8-9586-4926-AFDC-0B6DBEB17A19}" dt="2018-11-19T13:29:47.529" v="657" actId="6549"/>
          <ac:graphicFrameMkLst>
            <pc:docMk/>
            <pc:sldMk cId="3159445165" sldId="391"/>
            <ac:graphicFrameMk id="9" creationId="{04D794ED-74E1-8E43-8ACF-A182B7A0EC50}"/>
          </ac:graphicFrameMkLst>
        </pc:graphicFrameChg>
      </pc:sldChg>
      <pc:sldChg chg="modSp add">
        <pc:chgData name="Siàn Stebbings" userId="e14ea2a2-07d0-4302-97b9-16dc822a37cc" providerId="ADAL" clId="{6F8FA1D8-9586-4926-AFDC-0B6DBEB17A19}" dt="2018-11-19T13:30:11.635" v="661"/>
        <pc:sldMkLst>
          <pc:docMk/>
          <pc:sldMk cId="2312314962" sldId="392"/>
        </pc:sldMkLst>
        <pc:spChg chg="mod">
          <ac:chgData name="Siàn Stebbings" userId="e14ea2a2-07d0-4302-97b9-16dc822a37cc" providerId="ADAL" clId="{6F8FA1D8-9586-4926-AFDC-0B6DBEB17A19}" dt="2018-11-19T13:30:11.635" v="661"/>
          <ac:spMkLst>
            <pc:docMk/>
            <pc:sldMk cId="2312314962" sldId="392"/>
            <ac:spMk id="19" creationId="{5252A847-DE45-4FA3-A1F8-EEBEB845FF8E}"/>
          </ac:spMkLst>
        </pc:spChg>
        <pc:graphicFrameChg chg="modGraphic">
          <ac:chgData name="Siàn Stebbings" userId="e14ea2a2-07d0-4302-97b9-16dc822a37cc" providerId="ADAL" clId="{6F8FA1D8-9586-4926-AFDC-0B6DBEB17A19}" dt="2018-11-19T13:30:04.932" v="659" actId="207"/>
          <ac:graphicFrameMkLst>
            <pc:docMk/>
            <pc:sldMk cId="2312314962" sldId="392"/>
            <ac:graphicFrameMk id="9" creationId="{04D794ED-74E1-8E43-8ACF-A182B7A0EC50}"/>
          </ac:graphicFrameMkLst>
        </pc:graphicFrameChg>
        <pc:picChg chg="mod">
          <ac:chgData name="Siàn Stebbings" userId="e14ea2a2-07d0-4302-97b9-16dc822a37cc" providerId="ADAL" clId="{6F8FA1D8-9586-4926-AFDC-0B6DBEB17A19}" dt="2018-11-19T13:29:59.160" v="658"/>
          <ac:picMkLst>
            <pc:docMk/>
            <pc:sldMk cId="2312314962" sldId="392"/>
            <ac:picMk id="13" creationId="{4572495B-78FB-403F-BE1D-163FDB753914}"/>
          </ac:picMkLst>
        </pc:picChg>
      </pc:sldChg>
      <pc:sldChg chg="addSp delSp modSp add">
        <pc:chgData name="Siàn Stebbings" userId="e14ea2a2-07d0-4302-97b9-16dc822a37cc" providerId="ADAL" clId="{6F8FA1D8-9586-4926-AFDC-0B6DBEB17A19}" dt="2018-11-19T13:33:56.239" v="764" actId="207"/>
        <pc:sldMkLst>
          <pc:docMk/>
          <pc:sldMk cId="2860281069" sldId="393"/>
        </pc:sldMkLst>
        <pc:graphicFrameChg chg="mod modGraphic">
          <ac:chgData name="Siàn Stebbings" userId="e14ea2a2-07d0-4302-97b9-16dc822a37cc" providerId="ADAL" clId="{6F8FA1D8-9586-4926-AFDC-0B6DBEB17A19}" dt="2018-11-19T13:32:05.576" v="696" actId="554"/>
          <ac:graphicFrameMkLst>
            <pc:docMk/>
            <pc:sldMk cId="2860281069" sldId="393"/>
            <ac:graphicFrameMk id="9" creationId="{BE0D3A87-DEDD-5743-9E1E-411D8EE13AE0}"/>
          </ac:graphicFrameMkLst>
        </pc:graphicFrameChg>
        <pc:graphicFrameChg chg="del mod">
          <ac:chgData name="Siàn Stebbings" userId="e14ea2a2-07d0-4302-97b9-16dc822a37cc" providerId="ADAL" clId="{6F8FA1D8-9586-4926-AFDC-0B6DBEB17A19}" dt="2018-11-19T13:31:55.900" v="692"/>
          <ac:graphicFrameMkLst>
            <pc:docMk/>
            <pc:sldMk cId="2860281069" sldId="393"/>
            <ac:graphicFrameMk id="11" creationId="{94304EDF-1416-4E43-8FFE-A44532CCC2C9}"/>
          </ac:graphicFrameMkLst>
        </pc:graphicFrameChg>
        <pc:graphicFrameChg chg="add mod modGraphic">
          <ac:chgData name="Siàn Stebbings" userId="e14ea2a2-07d0-4302-97b9-16dc822a37cc" providerId="ADAL" clId="{6F8FA1D8-9586-4926-AFDC-0B6DBEB17A19}" dt="2018-11-19T13:33:56.239" v="764" actId="207"/>
          <ac:graphicFrameMkLst>
            <pc:docMk/>
            <pc:sldMk cId="2860281069" sldId="393"/>
            <ac:graphicFrameMk id="12" creationId="{C01105CA-C35E-4C4C-AB01-289B6EB396DF}"/>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04/03/2020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04/03/2020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04/03/2020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04/03/2020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04/03/2020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43C518-2E58-4E98-8F61-29A47E1D445A}" type="datetimeFigureOut">
              <a:rPr lang="en-GB" smtClean="0"/>
              <a:t>04/03/2020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43C518-2E58-4E98-8F61-29A47E1D445A}" type="datetimeFigureOut">
              <a:rPr lang="en-GB" smtClean="0"/>
              <a:t>04/03/2020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43C518-2E58-4E98-8F61-29A47E1D445A}" type="datetimeFigureOut">
              <a:rPr lang="en-GB" smtClean="0"/>
              <a:t>04/03/2020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04/03/2020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04/03/2020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04/03/2020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04/03/2020</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hyperlink" Target="https://survey.zohopublic.eu/zs/V2BBWx"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classroomsecrets.co.uk/content-domain-filter/?fwp_contentdomain=6m7b" TargetMode="External"/><Relationship Id="rId7"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s://classroomsecrets.co.uk/area-of-a-triangle-year-6-perimeter-area-and-volume-resource-pack" TargetMode="External"/><Relationship Id="rId5" Type="http://schemas.openxmlformats.org/officeDocument/2006/relationships/hyperlink" Target="https://classroomsecrets.co.uk/category/maths/year-6/spring-block-5-perimeter-area-and-volume/" TargetMode="External"/><Relationship Id="rId4" Type="http://schemas.openxmlformats.org/officeDocument/2006/relationships/hyperlink" Target="https://classroomsecrets.co.uk/content-domain-filter/?fwp_contentdomain=6m7c"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27EA00A-8665-4AFD-8DB4-79715893BF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59531" y="6454317"/>
            <a:ext cx="1238534" cy="403683"/>
            <a:chOff x="68077" y="6454317"/>
            <a:chExt cx="1238534" cy="403683"/>
          </a:xfrm>
        </p:grpSpPr>
        <p:sp>
          <p:nvSpPr>
            <p:cNvPr id="17" name="TextBox 8">
              <a:extLst>
                <a:ext uri="{FF2B5EF4-FFF2-40B4-BE49-F238E27FC236}">
                  <a16:creationId xmlns:a16="http://schemas.microsoft.com/office/drawing/2014/main" id="{0F18B4CD-798D-4EA5-92CF-7A4BB6DD9812}"/>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2020</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6" name="Rectangle 5">
            <a:extLst>
              <a:ext uri="{FF2B5EF4-FFF2-40B4-BE49-F238E27FC236}">
                <a16:creationId xmlns:a16="http://schemas.microsoft.com/office/drawing/2014/main" id="{CCE92187-091F-45D1-9A15-1C51230FB9F3}"/>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LIFE/work balance</a:t>
            </a:r>
            <a:endParaRPr lang="en-GB" sz="1600" b="1" dirty="0">
              <a:solidFill>
                <a:srgbClr val="E7E6E6">
                  <a:lumMod val="25000"/>
                </a:srgbClr>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We have started a #</a:t>
            </a:r>
            <a:r>
              <a:rPr lang="en-GB" sz="1600" b="1" dirty="0" err="1">
                <a:solidFill>
                  <a:prstClr val="black"/>
                </a:solidFill>
                <a:latin typeface="Century Gothic" panose="020B0502020202020204" pitchFamily="34" charset="0"/>
              </a:rPr>
              <a:t>LIFEworkbalance</a:t>
            </a:r>
            <a:r>
              <a:rPr lang="en-GB" sz="1600" b="1" dirty="0">
                <a:solidFill>
                  <a:prstClr val="black"/>
                </a:solidFill>
                <a:latin typeface="Century Gothic" panose="020B0502020202020204" pitchFamily="34" charset="0"/>
              </a:rPr>
              <a:t> campaign and we need your help to complete our LIFE/work balance survey.</a:t>
            </a:r>
          </a:p>
          <a:p>
            <a:pPr lvl="0">
              <a:defRPr/>
            </a:pPr>
            <a:endParaRPr lang="en-GB" sz="1600" b="1" dirty="0">
              <a:solidFill>
                <a:prstClr val="black"/>
              </a:solidFill>
              <a:latin typeface="Century Gothic" panose="020B0502020202020204" pitchFamily="34" charset="0"/>
            </a:endParaRPr>
          </a:p>
          <a:p>
            <a:pPr lvl="0">
              <a:defRPr/>
            </a:pPr>
            <a:br>
              <a:rPr lang="en-GB" sz="1600" b="1" dirty="0">
                <a:solidFill>
                  <a:prstClr val="black"/>
                </a:solidFill>
                <a:latin typeface="Century Gothic" panose="020B0502020202020204" pitchFamily="34" charset="0"/>
              </a:rPr>
            </a:br>
            <a:r>
              <a:rPr lang="en-GB" sz="1600" b="1" dirty="0">
                <a:solidFill>
                  <a:prstClr val="black"/>
                </a:solidFill>
                <a:latin typeface="Century Gothic" panose="020B0502020202020204" pitchFamily="34" charset="0"/>
              </a:rPr>
              <a:t>We hope to publish the results soon, so please give 15 minutes of your time to help us get a true picture of school life.</a:t>
            </a: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Want to be a part of this campaign? Take the </a:t>
            </a:r>
            <a:r>
              <a:rPr lang="en-GB" sz="1600" b="1" dirty="0">
                <a:solidFill>
                  <a:prstClr val="black"/>
                </a:solidFill>
                <a:latin typeface="Century Gothic" panose="020B0502020202020204" pitchFamily="34" charset="0"/>
                <a:hlinkClick r:id="rId4"/>
              </a:rPr>
              <a:t>survey</a:t>
            </a:r>
            <a:r>
              <a:rPr lang="en-GB" sz="1600" b="1" dirty="0">
                <a:solidFill>
                  <a:prstClr val="black"/>
                </a:solidFill>
                <a:latin typeface="Century Gothic" panose="020B0502020202020204" pitchFamily="34" charset="0"/>
              </a:rPr>
              <a:t> on our website and share it with your colleagues!</a:t>
            </a:r>
            <a:endParaRPr lang="en-GB" sz="1600" b="1" dirty="0">
              <a:solidFill>
                <a:schemeClr val="tx1"/>
              </a:solidFill>
              <a:latin typeface="Century Gothic" panose="020B0502020202020204" pitchFamily="34" charset="0"/>
            </a:endParaRPr>
          </a:p>
          <a:p>
            <a:pPr lvl="0" algn="ctr"/>
            <a:endParaRPr lang="en-GB" sz="1600" b="1" dirty="0">
              <a:solidFill>
                <a:schemeClr val="tx1"/>
              </a:solidFill>
              <a:latin typeface="Century Gothic" panose="020B0502020202020204" pitchFamily="34" charset="0"/>
            </a:endParaRPr>
          </a:p>
        </p:txBody>
      </p:sp>
      <p:pic>
        <p:nvPicPr>
          <p:cNvPr id="24" name="Picture 23">
            <a:extLst>
              <a:ext uri="{FF2B5EF4-FFF2-40B4-BE49-F238E27FC236}">
                <a16:creationId xmlns:a16="http://schemas.microsoft.com/office/drawing/2014/main" id="{A8C5A431-127B-432D-86F6-B3D393621EE4}"/>
              </a:ext>
            </a:extLst>
          </p:cNvPr>
          <p:cNvPicPr>
            <a:picLocks noChangeAspect="1"/>
          </p:cNvPicPr>
          <p:nvPr/>
        </p:nvPicPr>
        <p:blipFill rotWithShape="1">
          <a:blip r:embed="rId5">
            <a:extLst>
              <a:ext uri="{28A0092B-C50C-407E-A947-70E740481C1C}">
                <a14:useLocalDpi xmlns:a14="http://schemas.microsoft.com/office/drawing/2010/main" val="0"/>
              </a:ext>
            </a:extLst>
          </a:blip>
          <a:srcRect l="13700" t="25775" r="14800" b="36259"/>
          <a:stretch/>
        </p:blipFill>
        <p:spPr>
          <a:xfrm>
            <a:off x="1828800" y="864523"/>
            <a:ext cx="5403273" cy="2028305"/>
          </a:xfrm>
          <a:prstGeom prst="rect">
            <a:avLst/>
          </a:prstGeom>
        </p:spPr>
      </p:pic>
    </p:spTree>
    <p:extLst>
      <p:ext uri="{BB962C8B-B14F-4D97-AF65-F5344CB8AC3E}">
        <p14:creationId xmlns:p14="http://schemas.microsoft.com/office/powerpoint/2010/main" val="3844832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Calculate the area of the shape. The triangles are identical.</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grpSp>
        <p:nvGrpSpPr>
          <p:cNvPr id="2" name="Group 1">
            <a:extLst>
              <a:ext uri="{FF2B5EF4-FFF2-40B4-BE49-F238E27FC236}">
                <a16:creationId xmlns:a16="http://schemas.microsoft.com/office/drawing/2014/main" id="{77C4F32F-CD72-4ADB-BFE6-1DA4B36DC555}"/>
              </a:ext>
            </a:extLst>
          </p:cNvPr>
          <p:cNvGrpSpPr/>
          <p:nvPr/>
        </p:nvGrpSpPr>
        <p:grpSpPr>
          <a:xfrm>
            <a:off x="1758449" y="1507518"/>
            <a:ext cx="5861994" cy="3822189"/>
            <a:chOff x="677649" y="5488692"/>
            <a:chExt cx="2054594" cy="1339653"/>
          </a:xfrm>
        </p:grpSpPr>
        <p:sp>
          <p:nvSpPr>
            <p:cNvPr id="13" name="TextBox 12">
              <a:extLst>
                <a:ext uri="{FF2B5EF4-FFF2-40B4-BE49-F238E27FC236}">
                  <a16:creationId xmlns:a16="http://schemas.microsoft.com/office/drawing/2014/main" id="{9D4FEB3D-931B-470D-9948-790B3788FB90}"/>
                </a:ext>
              </a:extLst>
            </p:cNvPr>
            <p:cNvSpPr txBox="1"/>
            <p:nvPr/>
          </p:nvSpPr>
          <p:spPr>
            <a:xfrm>
              <a:off x="2080259" y="5488692"/>
              <a:ext cx="256875" cy="140236"/>
            </a:xfrm>
            <a:prstGeom prst="rect">
              <a:avLst/>
            </a:prstGeom>
            <a:noFill/>
          </p:spPr>
          <p:txBody>
            <a:bodyPr wrap="none" rtlCol="0">
              <a:spAutoFit/>
            </a:bodyPr>
            <a:lstStyle/>
            <a:p>
              <a:r>
                <a:rPr lang="en-GB" sz="2000" b="1" dirty="0">
                  <a:latin typeface="Century Gothic" panose="020B0502020202020204" pitchFamily="34" charset="0"/>
                </a:rPr>
                <a:t>5cm</a:t>
              </a:r>
            </a:p>
          </p:txBody>
        </p:sp>
        <p:sp>
          <p:nvSpPr>
            <p:cNvPr id="22" name="TextBox 21">
              <a:extLst>
                <a:ext uri="{FF2B5EF4-FFF2-40B4-BE49-F238E27FC236}">
                  <a16:creationId xmlns:a16="http://schemas.microsoft.com/office/drawing/2014/main" id="{2962F152-D4C8-49E3-89D4-0C9631D8A7E1}"/>
                </a:ext>
              </a:extLst>
            </p:cNvPr>
            <p:cNvSpPr txBox="1"/>
            <p:nvPr/>
          </p:nvSpPr>
          <p:spPr>
            <a:xfrm>
              <a:off x="1029668" y="6688109"/>
              <a:ext cx="256875" cy="140236"/>
            </a:xfrm>
            <a:prstGeom prst="rect">
              <a:avLst/>
            </a:prstGeom>
            <a:noFill/>
          </p:spPr>
          <p:txBody>
            <a:bodyPr wrap="none" rtlCol="0">
              <a:spAutoFit/>
            </a:bodyPr>
            <a:lstStyle/>
            <a:p>
              <a:r>
                <a:rPr lang="en-GB" sz="2000" b="1" dirty="0">
                  <a:latin typeface="Century Gothic" panose="020B0502020202020204" pitchFamily="34" charset="0"/>
                </a:rPr>
                <a:t>5cm</a:t>
              </a:r>
            </a:p>
          </p:txBody>
        </p:sp>
        <p:sp>
          <p:nvSpPr>
            <p:cNvPr id="24" name="TextBox 23">
              <a:extLst>
                <a:ext uri="{FF2B5EF4-FFF2-40B4-BE49-F238E27FC236}">
                  <a16:creationId xmlns:a16="http://schemas.microsoft.com/office/drawing/2014/main" id="{65EB1556-AB53-46E7-80F7-945E8C6E375A}"/>
                </a:ext>
              </a:extLst>
            </p:cNvPr>
            <p:cNvSpPr txBox="1"/>
            <p:nvPr/>
          </p:nvSpPr>
          <p:spPr>
            <a:xfrm>
              <a:off x="2266061" y="6117300"/>
              <a:ext cx="256875" cy="140236"/>
            </a:xfrm>
            <a:prstGeom prst="rect">
              <a:avLst/>
            </a:prstGeom>
            <a:noFill/>
          </p:spPr>
          <p:txBody>
            <a:bodyPr wrap="none" rtlCol="0">
              <a:spAutoFit/>
            </a:bodyPr>
            <a:lstStyle/>
            <a:p>
              <a:r>
                <a:rPr lang="en-GB" sz="2000" b="1" dirty="0">
                  <a:latin typeface="Century Gothic" panose="020B0502020202020204" pitchFamily="34" charset="0"/>
                </a:rPr>
                <a:t>7cm</a:t>
              </a:r>
            </a:p>
          </p:txBody>
        </p:sp>
        <p:grpSp>
          <p:nvGrpSpPr>
            <p:cNvPr id="25" name="Group 24">
              <a:extLst>
                <a:ext uri="{FF2B5EF4-FFF2-40B4-BE49-F238E27FC236}">
                  <a16:creationId xmlns:a16="http://schemas.microsoft.com/office/drawing/2014/main" id="{2B5859D6-2CD4-4789-8331-EDFC2290E9D6}"/>
                </a:ext>
              </a:extLst>
            </p:cNvPr>
            <p:cNvGrpSpPr/>
            <p:nvPr/>
          </p:nvGrpSpPr>
          <p:grpSpPr>
            <a:xfrm>
              <a:off x="677649" y="5622070"/>
              <a:ext cx="2054594" cy="1067851"/>
              <a:chOff x="3781925" y="5682140"/>
              <a:chExt cx="2054594" cy="1067851"/>
            </a:xfrm>
            <a:noFill/>
          </p:grpSpPr>
          <p:sp>
            <p:nvSpPr>
              <p:cNvPr id="26" name="Parallelogram 25">
                <a:extLst>
                  <a:ext uri="{FF2B5EF4-FFF2-40B4-BE49-F238E27FC236}">
                    <a16:creationId xmlns:a16="http://schemas.microsoft.com/office/drawing/2014/main" id="{BF39D26B-D68E-431D-A8DA-C0906314DEEC}"/>
                  </a:ext>
                </a:extLst>
              </p:cNvPr>
              <p:cNvSpPr/>
              <p:nvPr/>
            </p:nvSpPr>
            <p:spPr>
              <a:xfrm>
                <a:off x="3781925" y="5682140"/>
                <a:ext cx="2054594" cy="1067851"/>
              </a:xfrm>
              <a:prstGeom prst="parallelogram">
                <a:avLst>
                  <a:gd name="adj" fmla="val 95633"/>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7" name="Straight Connector 26">
                <a:extLst>
                  <a:ext uri="{FF2B5EF4-FFF2-40B4-BE49-F238E27FC236}">
                    <a16:creationId xmlns:a16="http://schemas.microsoft.com/office/drawing/2014/main" id="{6AC58762-3D16-4767-A307-3935FB250F49}"/>
                  </a:ext>
                </a:extLst>
              </p:cNvPr>
              <p:cNvCxnSpPr>
                <a:cxnSpLocks/>
              </p:cNvCxnSpPr>
              <p:nvPr/>
            </p:nvCxnSpPr>
            <p:spPr>
              <a:xfrm flipV="1">
                <a:off x="4809222" y="5682140"/>
                <a:ext cx="0" cy="1067851"/>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28" name="TextBox 27">
            <a:extLst>
              <a:ext uri="{FF2B5EF4-FFF2-40B4-BE49-F238E27FC236}">
                <a16:creationId xmlns:a16="http://schemas.microsoft.com/office/drawing/2014/main" id="{F1C268C1-E3B4-4499-9B30-A36FE4A82EF1}"/>
              </a:ext>
            </a:extLst>
          </p:cNvPr>
          <p:cNvSpPr txBox="1"/>
          <p:nvPr/>
        </p:nvSpPr>
        <p:spPr>
          <a:xfrm>
            <a:off x="4024410" y="3301009"/>
            <a:ext cx="732893" cy="400110"/>
          </a:xfrm>
          <a:prstGeom prst="rect">
            <a:avLst/>
          </a:prstGeom>
          <a:noFill/>
        </p:spPr>
        <p:txBody>
          <a:bodyPr wrap="none" rtlCol="0">
            <a:spAutoFit/>
          </a:bodyPr>
          <a:lstStyle/>
          <a:p>
            <a:r>
              <a:rPr lang="en-GB" sz="2000" b="1" dirty="0">
                <a:latin typeface="Century Gothic" panose="020B0502020202020204" pitchFamily="34" charset="0"/>
              </a:rPr>
              <a:t>5cm</a:t>
            </a:r>
          </a:p>
        </p:txBody>
      </p:sp>
      <p:grpSp>
        <p:nvGrpSpPr>
          <p:cNvPr id="15" name="Group 14">
            <a:extLst>
              <a:ext uri="{FF2B5EF4-FFF2-40B4-BE49-F238E27FC236}">
                <a16:creationId xmlns:a16="http://schemas.microsoft.com/office/drawing/2014/main" id="{B772F89C-D7A7-4002-85EE-E83649A9946B}"/>
              </a:ext>
            </a:extLst>
          </p:cNvPr>
          <p:cNvGrpSpPr/>
          <p:nvPr/>
        </p:nvGrpSpPr>
        <p:grpSpPr>
          <a:xfrm>
            <a:off x="59531" y="6454317"/>
            <a:ext cx="1238534" cy="403683"/>
            <a:chOff x="68077" y="6454317"/>
            <a:chExt cx="1238534" cy="403683"/>
          </a:xfrm>
        </p:grpSpPr>
        <p:sp>
          <p:nvSpPr>
            <p:cNvPr id="16" name="TextBox 15">
              <a:extLst>
                <a:ext uri="{FF2B5EF4-FFF2-40B4-BE49-F238E27FC236}">
                  <a16:creationId xmlns:a16="http://schemas.microsoft.com/office/drawing/2014/main" id="{C95078F4-1A0F-4404-A995-524748A9524C}"/>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7" name="Picture 16" descr="A close up of a sign&#10;&#10;Description generated with high confidence">
              <a:extLst>
                <a:ext uri="{FF2B5EF4-FFF2-40B4-BE49-F238E27FC236}">
                  <a16:creationId xmlns:a16="http://schemas.microsoft.com/office/drawing/2014/main" id="{6087F20D-8959-4970-9FEA-C16D103F82B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20" name="TextBox 19">
            <a:extLst>
              <a:ext uri="{FF2B5EF4-FFF2-40B4-BE49-F238E27FC236}">
                <a16:creationId xmlns:a16="http://schemas.microsoft.com/office/drawing/2014/main" id="{B5427001-9CE7-41A1-9979-4871276FC2DE}"/>
              </a:ext>
            </a:extLst>
          </p:cNvPr>
          <p:cNvSpPr txBox="1"/>
          <p:nvPr/>
        </p:nvSpPr>
        <p:spPr>
          <a:xfrm>
            <a:off x="2936465" y="5874770"/>
            <a:ext cx="3271070" cy="400110"/>
          </a:xfrm>
          <a:prstGeom prst="rect">
            <a:avLst/>
          </a:prstGeom>
          <a:noFill/>
        </p:spPr>
        <p:txBody>
          <a:bodyPr wrap="square" rtlCol="0">
            <a:spAutoFit/>
          </a:bodyPr>
          <a:lstStyle/>
          <a:p>
            <a:pPr algn="ctr"/>
            <a:r>
              <a:rPr lang="en-GB" sz="2000" b="1" i="1" dirty="0">
                <a:solidFill>
                  <a:schemeClr val="bg1">
                    <a:lumMod val="50000"/>
                  </a:schemeClr>
                </a:solidFill>
                <a:latin typeface="Century Gothic" panose="020B0502020202020204" pitchFamily="34" charset="0"/>
              </a:rPr>
              <a:t>Not to scale</a:t>
            </a:r>
          </a:p>
        </p:txBody>
      </p:sp>
    </p:spTree>
    <p:extLst>
      <p:ext uri="{BB962C8B-B14F-4D97-AF65-F5344CB8AC3E}">
        <p14:creationId xmlns:p14="http://schemas.microsoft.com/office/powerpoint/2010/main" val="16573631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Calculate the area of the shape. The triangles are identical.</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algn="ctr"/>
            <a:r>
              <a:rPr lang="en-GB" sz="2000" b="1" dirty="0">
                <a:solidFill>
                  <a:srgbClr val="FF0000"/>
                </a:solidFill>
                <a:latin typeface="Century Gothic" panose="020B0502020202020204" pitchFamily="34" charset="0"/>
              </a:rPr>
              <a:t>25cm</a:t>
            </a:r>
            <a:r>
              <a:rPr lang="en-GB" sz="2000" b="1" baseline="30000" dirty="0">
                <a:solidFill>
                  <a:srgbClr val="FF0000"/>
                </a:solidFill>
                <a:latin typeface="Century Gothic" panose="020B0502020202020204" pitchFamily="34" charset="0"/>
              </a:rPr>
              <a:t>2</a:t>
            </a:r>
            <a:endParaRPr lang="en-GB" sz="2000" b="1" dirty="0">
              <a:solidFill>
                <a:srgbClr val="FF0000"/>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grpSp>
        <p:nvGrpSpPr>
          <p:cNvPr id="2" name="Group 1">
            <a:extLst>
              <a:ext uri="{FF2B5EF4-FFF2-40B4-BE49-F238E27FC236}">
                <a16:creationId xmlns:a16="http://schemas.microsoft.com/office/drawing/2014/main" id="{77C4F32F-CD72-4ADB-BFE6-1DA4B36DC555}"/>
              </a:ext>
            </a:extLst>
          </p:cNvPr>
          <p:cNvGrpSpPr/>
          <p:nvPr/>
        </p:nvGrpSpPr>
        <p:grpSpPr>
          <a:xfrm>
            <a:off x="1758449" y="1507518"/>
            <a:ext cx="5861994" cy="3822189"/>
            <a:chOff x="677649" y="5488692"/>
            <a:chExt cx="2054594" cy="1339653"/>
          </a:xfrm>
        </p:grpSpPr>
        <p:sp>
          <p:nvSpPr>
            <p:cNvPr id="13" name="TextBox 12">
              <a:extLst>
                <a:ext uri="{FF2B5EF4-FFF2-40B4-BE49-F238E27FC236}">
                  <a16:creationId xmlns:a16="http://schemas.microsoft.com/office/drawing/2014/main" id="{9D4FEB3D-931B-470D-9948-790B3788FB90}"/>
                </a:ext>
              </a:extLst>
            </p:cNvPr>
            <p:cNvSpPr txBox="1"/>
            <p:nvPr/>
          </p:nvSpPr>
          <p:spPr>
            <a:xfrm>
              <a:off x="2080259" y="5488692"/>
              <a:ext cx="256875" cy="140236"/>
            </a:xfrm>
            <a:prstGeom prst="rect">
              <a:avLst/>
            </a:prstGeom>
            <a:noFill/>
          </p:spPr>
          <p:txBody>
            <a:bodyPr wrap="none" rtlCol="0">
              <a:spAutoFit/>
            </a:bodyPr>
            <a:lstStyle/>
            <a:p>
              <a:r>
                <a:rPr lang="en-GB" sz="2000" b="1" dirty="0">
                  <a:latin typeface="Century Gothic" panose="020B0502020202020204" pitchFamily="34" charset="0"/>
                </a:rPr>
                <a:t>5cm</a:t>
              </a:r>
            </a:p>
          </p:txBody>
        </p:sp>
        <p:sp>
          <p:nvSpPr>
            <p:cNvPr id="22" name="TextBox 21">
              <a:extLst>
                <a:ext uri="{FF2B5EF4-FFF2-40B4-BE49-F238E27FC236}">
                  <a16:creationId xmlns:a16="http://schemas.microsoft.com/office/drawing/2014/main" id="{2962F152-D4C8-49E3-89D4-0C9631D8A7E1}"/>
                </a:ext>
              </a:extLst>
            </p:cNvPr>
            <p:cNvSpPr txBox="1"/>
            <p:nvPr/>
          </p:nvSpPr>
          <p:spPr>
            <a:xfrm>
              <a:off x="1029668" y="6688109"/>
              <a:ext cx="256875" cy="140236"/>
            </a:xfrm>
            <a:prstGeom prst="rect">
              <a:avLst/>
            </a:prstGeom>
            <a:noFill/>
          </p:spPr>
          <p:txBody>
            <a:bodyPr wrap="none" rtlCol="0">
              <a:spAutoFit/>
            </a:bodyPr>
            <a:lstStyle/>
            <a:p>
              <a:r>
                <a:rPr lang="en-GB" sz="2000" b="1" dirty="0">
                  <a:latin typeface="Century Gothic" panose="020B0502020202020204" pitchFamily="34" charset="0"/>
                </a:rPr>
                <a:t>5cm</a:t>
              </a:r>
            </a:p>
          </p:txBody>
        </p:sp>
        <p:sp>
          <p:nvSpPr>
            <p:cNvPr id="24" name="TextBox 23">
              <a:extLst>
                <a:ext uri="{FF2B5EF4-FFF2-40B4-BE49-F238E27FC236}">
                  <a16:creationId xmlns:a16="http://schemas.microsoft.com/office/drawing/2014/main" id="{65EB1556-AB53-46E7-80F7-945E8C6E375A}"/>
                </a:ext>
              </a:extLst>
            </p:cNvPr>
            <p:cNvSpPr txBox="1"/>
            <p:nvPr/>
          </p:nvSpPr>
          <p:spPr>
            <a:xfrm>
              <a:off x="2266061" y="6117300"/>
              <a:ext cx="256875" cy="140236"/>
            </a:xfrm>
            <a:prstGeom prst="rect">
              <a:avLst/>
            </a:prstGeom>
            <a:noFill/>
          </p:spPr>
          <p:txBody>
            <a:bodyPr wrap="none" rtlCol="0">
              <a:spAutoFit/>
            </a:bodyPr>
            <a:lstStyle/>
            <a:p>
              <a:r>
                <a:rPr lang="en-GB" sz="2000" b="1" dirty="0">
                  <a:latin typeface="Century Gothic" panose="020B0502020202020204" pitchFamily="34" charset="0"/>
                </a:rPr>
                <a:t>7cm</a:t>
              </a:r>
            </a:p>
          </p:txBody>
        </p:sp>
        <p:grpSp>
          <p:nvGrpSpPr>
            <p:cNvPr id="25" name="Group 24">
              <a:extLst>
                <a:ext uri="{FF2B5EF4-FFF2-40B4-BE49-F238E27FC236}">
                  <a16:creationId xmlns:a16="http://schemas.microsoft.com/office/drawing/2014/main" id="{2B5859D6-2CD4-4789-8331-EDFC2290E9D6}"/>
                </a:ext>
              </a:extLst>
            </p:cNvPr>
            <p:cNvGrpSpPr/>
            <p:nvPr/>
          </p:nvGrpSpPr>
          <p:grpSpPr>
            <a:xfrm>
              <a:off x="677649" y="5622070"/>
              <a:ext cx="2054594" cy="1067851"/>
              <a:chOff x="3781925" y="5682140"/>
              <a:chExt cx="2054594" cy="1067851"/>
            </a:xfrm>
            <a:noFill/>
          </p:grpSpPr>
          <p:sp>
            <p:nvSpPr>
              <p:cNvPr id="26" name="Parallelogram 25">
                <a:extLst>
                  <a:ext uri="{FF2B5EF4-FFF2-40B4-BE49-F238E27FC236}">
                    <a16:creationId xmlns:a16="http://schemas.microsoft.com/office/drawing/2014/main" id="{BF39D26B-D68E-431D-A8DA-C0906314DEEC}"/>
                  </a:ext>
                </a:extLst>
              </p:cNvPr>
              <p:cNvSpPr/>
              <p:nvPr/>
            </p:nvSpPr>
            <p:spPr>
              <a:xfrm>
                <a:off x="3781925" y="5682140"/>
                <a:ext cx="2054594" cy="1067851"/>
              </a:xfrm>
              <a:prstGeom prst="parallelogram">
                <a:avLst>
                  <a:gd name="adj" fmla="val 95633"/>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7" name="Straight Connector 26">
                <a:extLst>
                  <a:ext uri="{FF2B5EF4-FFF2-40B4-BE49-F238E27FC236}">
                    <a16:creationId xmlns:a16="http://schemas.microsoft.com/office/drawing/2014/main" id="{6AC58762-3D16-4767-A307-3935FB250F49}"/>
                  </a:ext>
                </a:extLst>
              </p:cNvPr>
              <p:cNvCxnSpPr>
                <a:cxnSpLocks/>
              </p:cNvCxnSpPr>
              <p:nvPr/>
            </p:nvCxnSpPr>
            <p:spPr>
              <a:xfrm flipV="1">
                <a:off x="4809222" y="5682140"/>
                <a:ext cx="0" cy="1067851"/>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28" name="TextBox 27">
            <a:extLst>
              <a:ext uri="{FF2B5EF4-FFF2-40B4-BE49-F238E27FC236}">
                <a16:creationId xmlns:a16="http://schemas.microsoft.com/office/drawing/2014/main" id="{F1C268C1-E3B4-4499-9B30-A36FE4A82EF1}"/>
              </a:ext>
            </a:extLst>
          </p:cNvPr>
          <p:cNvSpPr txBox="1"/>
          <p:nvPr/>
        </p:nvSpPr>
        <p:spPr>
          <a:xfrm>
            <a:off x="4024410" y="3301009"/>
            <a:ext cx="732893" cy="400110"/>
          </a:xfrm>
          <a:prstGeom prst="rect">
            <a:avLst/>
          </a:prstGeom>
          <a:noFill/>
        </p:spPr>
        <p:txBody>
          <a:bodyPr wrap="none" rtlCol="0">
            <a:spAutoFit/>
          </a:bodyPr>
          <a:lstStyle/>
          <a:p>
            <a:r>
              <a:rPr lang="en-GB" sz="2000" b="1" dirty="0">
                <a:latin typeface="Century Gothic" panose="020B0502020202020204" pitchFamily="34" charset="0"/>
              </a:rPr>
              <a:t>5cm</a:t>
            </a:r>
          </a:p>
        </p:txBody>
      </p:sp>
      <p:grpSp>
        <p:nvGrpSpPr>
          <p:cNvPr id="15" name="Group 14">
            <a:extLst>
              <a:ext uri="{FF2B5EF4-FFF2-40B4-BE49-F238E27FC236}">
                <a16:creationId xmlns:a16="http://schemas.microsoft.com/office/drawing/2014/main" id="{B772F89C-D7A7-4002-85EE-E83649A9946B}"/>
              </a:ext>
            </a:extLst>
          </p:cNvPr>
          <p:cNvGrpSpPr/>
          <p:nvPr/>
        </p:nvGrpSpPr>
        <p:grpSpPr>
          <a:xfrm>
            <a:off x="59531" y="6454317"/>
            <a:ext cx="1238534" cy="403683"/>
            <a:chOff x="68077" y="6454317"/>
            <a:chExt cx="1238534" cy="403683"/>
          </a:xfrm>
        </p:grpSpPr>
        <p:sp>
          <p:nvSpPr>
            <p:cNvPr id="16" name="TextBox 15">
              <a:extLst>
                <a:ext uri="{FF2B5EF4-FFF2-40B4-BE49-F238E27FC236}">
                  <a16:creationId xmlns:a16="http://schemas.microsoft.com/office/drawing/2014/main" id="{C95078F4-1A0F-4404-A995-524748A9524C}"/>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7" name="Picture 16" descr="A close up of a sign&#10;&#10;Description generated with high confidence">
              <a:extLst>
                <a:ext uri="{FF2B5EF4-FFF2-40B4-BE49-F238E27FC236}">
                  <a16:creationId xmlns:a16="http://schemas.microsoft.com/office/drawing/2014/main" id="{6087F20D-8959-4970-9FEA-C16D103F82B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20" name="TextBox 19">
            <a:extLst>
              <a:ext uri="{FF2B5EF4-FFF2-40B4-BE49-F238E27FC236}">
                <a16:creationId xmlns:a16="http://schemas.microsoft.com/office/drawing/2014/main" id="{B5427001-9CE7-41A1-9979-4871276FC2DE}"/>
              </a:ext>
            </a:extLst>
          </p:cNvPr>
          <p:cNvSpPr txBox="1"/>
          <p:nvPr/>
        </p:nvSpPr>
        <p:spPr>
          <a:xfrm>
            <a:off x="2936465" y="5874770"/>
            <a:ext cx="3271070" cy="400110"/>
          </a:xfrm>
          <a:prstGeom prst="rect">
            <a:avLst/>
          </a:prstGeom>
          <a:noFill/>
        </p:spPr>
        <p:txBody>
          <a:bodyPr wrap="square" rtlCol="0">
            <a:spAutoFit/>
          </a:bodyPr>
          <a:lstStyle/>
          <a:p>
            <a:pPr algn="ctr"/>
            <a:r>
              <a:rPr lang="en-GB" sz="2000" b="1" i="1" dirty="0">
                <a:solidFill>
                  <a:schemeClr val="bg1">
                    <a:lumMod val="50000"/>
                  </a:schemeClr>
                </a:solidFill>
                <a:latin typeface="Century Gothic" panose="020B0502020202020204" pitchFamily="34" charset="0"/>
              </a:rPr>
              <a:t>Not to scale</a:t>
            </a:r>
          </a:p>
        </p:txBody>
      </p:sp>
    </p:spTree>
    <p:extLst>
      <p:ext uri="{BB962C8B-B14F-4D97-AF65-F5344CB8AC3E}">
        <p14:creationId xmlns:p14="http://schemas.microsoft.com/office/powerpoint/2010/main" val="34120241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Which triangle has the largest area?</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grpSp>
        <p:nvGrpSpPr>
          <p:cNvPr id="3" name="Group 2">
            <a:extLst>
              <a:ext uri="{FF2B5EF4-FFF2-40B4-BE49-F238E27FC236}">
                <a16:creationId xmlns:a16="http://schemas.microsoft.com/office/drawing/2014/main" id="{62D5A50C-F264-4C17-B6D2-A02B779CE9A1}"/>
              </a:ext>
            </a:extLst>
          </p:cNvPr>
          <p:cNvGrpSpPr/>
          <p:nvPr/>
        </p:nvGrpSpPr>
        <p:grpSpPr>
          <a:xfrm>
            <a:off x="1777673" y="1299181"/>
            <a:ext cx="5979285" cy="3502765"/>
            <a:chOff x="391886" y="7173179"/>
            <a:chExt cx="3068322" cy="1977219"/>
          </a:xfrm>
        </p:grpSpPr>
        <p:grpSp>
          <p:nvGrpSpPr>
            <p:cNvPr id="15" name="Group 14">
              <a:extLst>
                <a:ext uri="{FF2B5EF4-FFF2-40B4-BE49-F238E27FC236}">
                  <a16:creationId xmlns:a16="http://schemas.microsoft.com/office/drawing/2014/main" id="{DA58FCD6-FCCD-4A54-B748-E9581C5068E5}"/>
                </a:ext>
              </a:extLst>
            </p:cNvPr>
            <p:cNvGrpSpPr/>
            <p:nvPr/>
          </p:nvGrpSpPr>
          <p:grpSpPr>
            <a:xfrm rot="2252993">
              <a:off x="1849851" y="7581708"/>
              <a:ext cx="1610357" cy="1568690"/>
              <a:chOff x="436135" y="1140351"/>
              <a:chExt cx="1471920" cy="1431289"/>
            </a:xfrm>
          </p:grpSpPr>
          <p:sp>
            <p:nvSpPr>
              <p:cNvPr id="16" name="Right Triangle 15">
                <a:extLst>
                  <a:ext uri="{FF2B5EF4-FFF2-40B4-BE49-F238E27FC236}">
                    <a16:creationId xmlns:a16="http://schemas.microsoft.com/office/drawing/2014/main" id="{A1E84DBA-4329-4F02-85FA-7BC0EEBC1544}"/>
                  </a:ext>
                </a:extLst>
              </p:cNvPr>
              <p:cNvSpPr/>
              <p:nvPr/>
            </p:nvSpPr>
            <p:spPr>
              <a:xfrm>
                <a:off x="835529" y="1140351"/>
                <a:ext cx="1072526" cy="1158574"/>
              </a:xfrm>
              <a:prstGeom prst="r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 name="TextBox 16">
                <a:extLst>
                  <a:ext uri="{FF2B5EF4-FFF2-40B4-BE49-F238E27FC236}">
                    <a16:creationId xmlns:a16="http://schemas.microsoft.com/office/drawing/2014/main" id="{E99FD34B-4E8C-482E-8299-9028AD1E8886}"/>
                  </a:ext>
                </a:extLst>
              </p:cNvPr>
              <p:cNvSpPr txBox="1"/>
              <p:nvPr/>
            </p:nvSpPr>
            <p:spPr>
              <a:xfrm rot="19347007">
                <a:off x="1076382" y="2381422"/>
                <a:ext cx="411427" cy="190218"/>
              </a:xfrm>
              <a:prstGeom prst="rect">
                <a:avLst/>
              </a:prstGeom>
              <a:noFill/>
            </p:spPr>
            <p:txBody>
              <a:bodyPr wrap="none" rtlCol="0">
                <a:spAutoFit/>
              </a:bodyPr>
              <a:lstStyle/>
              <a:p>
                <a:r>
                  <a:rPr lang="en-GB" b="1" dirty="0">
                    <a:latin typeface="Century Gothic" panose="020B0502020202020204" pitchFamily="34" charset="0"/>
                  </a:rPr>
                  <a:t>40mm</a:t>
                </a:r>
              </a:p>
            </p:txBody>
          </p:sp>
          <p:sp>
            <p:nvSpPr>
              <p:cNvPr id="20" name="TextBox 19">
                <a:extLst>
                  <a:ext uri="{FF2B5EF4-FFF2-40B4-BE49-F238E27FC236}">
                    <a16:creationId xmlns:a16="http://schemas.microsoft.com/office/drawing/2014/main" id="{5F5D8F46-B004-4D41-A083-D5CF00EB2BBB}"/>
                  </a:ext>
                </a:extLst>
              </p:cNvPr>
              <p:cNvSpPr txBox="1"/>
              <p:nvPr/>
            </p:nvSpPr>
            <p:spPr>
              <a:xfrm rot="19347007">
                <a:off x="436135" y="1680669"/>
                <a:ext cx="411427" cy="190219"/>
              </a:xfrm>
              <a:prstGeom prst="rect">
                <a:avLst/>
              </a:prstGeom>
              <a:noFill/>
            </p:spPr>
            <p:txBody>
              <a:bodyPr wrap="none" rtlCol="0">
                <a:spAutoFit/>
              </a:bodyPr>
              <a:lstStyle/>
              <a:p>
                <a:r>
                  <a:rPr lang="en-GB" b="1" dirty="0">
                    <a:latin typeface="Century Gothic" panose="020B0502020202020204" pitchFamily="34" charset="0"/>
                  </a:rPr>
                  <a:t>90mm</a:t>
                </a:r>
              </a:p>
            </p:txBody>
          </p:sp>
          <p:sp>
            <p:nvSpPr>
              <p:cNvPr id="28" name="TextBox 27">
                <a:extLst>
                  <a:ext uri="{FF2B5EF4-FFF2-40B4-BE49-F238E27FC236}">
                    <a16:creationId xmlns:a16="http://schemas.microsoft.com/office/drawing/2014/main" id="{67ECA735-D00D-40FD-B353-6A3F5C562718}"/>
                  </a:ext>
                </a:extLst>
              </p:cNvPr>
              <p:cNvSpPr txBox="1"/>
              <p:nvPr/>
            </p:nvSpPr>
            <p:spPr>
              <a:xfrm rot="19347007">
                <a:off x="1320491" y="1448747"/>
                <a:ext cx="379098" cy="190219"/>
              </a:xfrm>
              <a:prstGeom prst="rect">
                <a:avLst/>
              </a:prstGeom>
              <a:noFill/>
            </p:spPr>
            <p:txBody>
              <a:bodyPr wrap="none" rtlCol="0">
                <a:spAutoFit/>
              </a:bodyPr>
              <a:lstStyle/>
              <a:p>
                <a:r>
                  <a:rPr lang="en-GB" b="1" dirty="0">
                    <a:latin typeface="Century Gothic" panose="020B0502020202020204" pitchFamily="34" charset="0"/>
                  </a:rPr>
                  <a:t>80cm</a:t>
                </a:r>
              </a:p>
            </p:txBody>
          </p:sp>
        </p:grpSp>
        <p:sp>
          <p:nvSpPr>
            <p:cNvPr id="29" name="Isosceles Triangle 28">
              <a:extLst>
                <a:ext uri="{FF2B5EF4-FFF2-40B4-BE49-F238E27FC236}">
                  <a16:creationId xmlns:a16="http://schemas.microsoft.com/office/drawing/2014/main" id="{8BDCDB88-AEA2-4F9D-8301-5412F5E186AA}"/>
                </a:ext>
              </a:extLst>
            </p:cNvPr>
            <p:cNvSpPr/>
            <p:nvPr/>
          </p:nvSpPr>
          <p:spPr>
            <a:xfrm rot="791114">
              <a:off x="419094" y="7459997"/>
              <a:ext cx="1468655" cy="1399492"/>
            </a:xfrm>
            <a:prstGeom prst="triangle">
              <a:avLst>
                <a:gd name="adj" fmla="val 5036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TextBox 29">
              <a:extLst>
                <a:ext uri="{FF2B5EF4-FFF2-40B4-BE49-F238E27FC236}">
                  <a16:creationId xmlns:a16="http://schemas.microsoft.com/office/drawing/2014/main" id="{AF469AA1-63ED-4F4A-950F-7A908C8497C4}"/>
                </a:ext>
              </a:extLst>
            </p:cNvPr>
            <p:cNvSpPr txBox="1"/>
            <p:nvPr/>
          </p:nvSpPr>
          <p:spPr>
            <a:xfrm>
              <a:off x="391886" y="7856106"/>
              <a:ext cx="450124" cy="208479"/>
            </a:xfrm>
            <a:prstGeom prst="rect">
              <a:avLst/>
            </a:prstGeom>
            <a:noFill/>
          </p:spPr>
          <p:txBody>
            <a:bodyPr wrap="none" rtlCol="0">
              <a:spAutoFit/>
            </a:bodyPr>
            <a:lstStyle/>
            <a:p>
              <a:r>
                <a:rPr lang="en-GB" b="1" dirty="0">
                  <a:latin typeface="Century Gothic" panose="020B0502020202020204" pitchFamily="34" charset="0"/>
                </a:rPr>
                <a:t>80mm</a:t>
              </a:r>
            </a:p>
          </p:txBody>
        </p:sp>
        <p:cxnSp>
          <p:nvCxnSpPr>
            <p:cNvPr id="31" name="Straight Arrow Connector 30">
              <a:extLst>
                <a:ext uri="{FF2B5EF4-FFF2-40B4-BE49-F238E27FC236}">
                  <a16:creationId xmlns:a16="http://schemas.microsoft.com/office/drawing/2014/main" id="{EE4B9AE8-7116-42E7-8B35-1AB0B9692BFB}"/>
                </a:ext>
              </a:extLst>
            </p:cNvPr>
            <p:cNvCxnSpPr>
              <a:cxnSpLocks/>
              <a:stCxn id="29" idx="0"/>
            </p:cNvCxnSpPr>
            <p:nvPr/>
          </p:nvCxnSpPr>
          <p:spPr>
            <a:xfrm flipH="1">
              <a:off x="999043" y="7479793"/>
              <a:ext cx="304714" cy="1362475"/>
            </a:xfrm>
            <a:prstGeom prst="straightConnector1">
              <a:avLst/>
            </a:prstGeom>
            <a:ln>
              <a:solidFill>
                <a:schemeClr val="tx1"/>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1E2F0E09-1F44-482B-B46D-E9DB0D818121}"/>
                </a:ext>
              </a:extLst>
            </p:cNvPr>
            <p:cNvSpPr txBox="1"/>
            <p:nvPr/>
          </p:nvSpPr>
          <p:spPr>
            <a:xfrm>
              <a:off x="1075550" y="8366423"/>
              <a:ext cx="450124" cy="208479"/>
            </a:xfrm>
            <a:prstGeom prst="rect">
              <a:avLst/>
            </a:prstGeom>
            <a:noFill/>
          </p:spPr>
          <p:txBody>
            <a:bodyPr wrap="none" rtlCol="0">
              <a:spAutoFit/>
            </a:bodyPr>
            <a:lstStyle/>
            <a:p>
              <a:r>
                <a:rPr lang="en-GB" b="1" dirty="0">
                  <a:latin typeface="Century Gothic" panose="020B0502020202020204" pitchFamily="34" charset="0"/>
                </a:rPr>
                <a:t>70mm</a:t>
              </a:r>
            </a:p>
          </p:txBody>
        </p:sp>
        <p:sp>
          <p:nvSpPr>
            <p:cNvPr id="33" name="TextBox 32">
              <a:extLst>
                <a:ext uri="{FF2B5EF4-FFF2-40B4-BE49-F238E27FC236}">
                  <a16:creationId xmlns:a16="http://schemas.microsoft.com/office/drawing/2014/main" id="{619493FC-6838-44FE-A671-C1A08C16DB0D}"/>
                </a:ext>
              </a:extLst>
            </p:cNvPr>
            <p:cNvSpPr txBox="1"/>
            <p:nvPr/>
          </p:nvSpPr>
          <p:spPr>
            <a:xfrm>
              <a:off x="731849" y="8887153"/>
              <a:ext cx="450123" cy="208478"/>
            </a:xfrm>
            <a:prstGeom prst="rect">
              <a:avLst/>
            </a:prstGeom>
            <a:noFill/>
          </p:spPr>
          <p:txBody>
            <a:bodyPr wrap="none" rtlCol="0">
              <a:spAutoFit/>
            </a:bodyPr>
            <a:lstStyle/>
            <a:p>
              <a:r>
                <a:rPr lang="en-GB" b="1" dirty="0">
                  <a:latin typeface="Century Gothic" panose="020B0502020202020204" pitchFamily="34" charset="0"/>
                </a:rPr>
                <a:t>40mm</a:t>
              </a:r>
            </a:p>
          </p:txBody>
        </p:sp>
        <p:sp>
          <p:nvSpPr>
            <p:cNvPr id="34" name="TextBox 33">
              <a:extLst>
                <a:ext uri="{FF2B5EF4-FFF2-40B4-BE49-F238E27FC236}">
                  <a16:creationId xmlns:a16="http://schemas.microsoft.com/office/drawing/2014/main" id="{2FCD37F5-C2AF-4550-9F6C-B43A276EF75F}"/>
                </a:ext>
              </a:extLst>
            </p:cNvPr>
            <p:cNvSpPr txBox="1"/>
            <p:nvPr/>
          </p:nvSpPr>
          <p:spPr>
            <a:xfrm>
              <a:off x="1158097" y="7173184"/>
              <a:ext cx="283137" cy="295344"/>
            </a:xfrm>
            <a:prstGeom prst="rect">
              <a:avLst/>
            </a:prstGeom>
            <a:noFill/>
          </p:spPr>
          <p:txBody>
            <a:bodyPr wrap="none" rtlCol="0">
              <a:spAutoFit/>
            </a:bodyPr>
            <a:lstStyle/>
            <a:p>
              <a:r>
                <a:rPr lang="en-GB" sz="2800" b="1" dirty="0">
                  <a:latin typeface="Century Gothic" panose="020B0502020202020204" pitchFamily="34" charset="0"/>
                </a:rPr>
                <a:t>A.</a:t>
              </a:r>
            </a:p>
          </p:txBody>
        </p:sp>
        <p:sp>
          <p:nvSpPr>
            <p:cNvPr id="35" name="TextBox 34">
              <a:extLst>
                <a:ext uri="{FF2B5EF4-FFF2-40B4-BE49-F238E27FC236}">
                  <a16:creationId xmlns:a16="http://schemas.microsoft.com/office/drawing/2014/main" id="{43758B0A-9C57-4571-866A-0FFC5F583B5F}"/>
                </a:ext>
              </a:extLst>
            </p:cNvPr>
            <p:cNvSpPr txBox="1"/>
            <p:nvPr/>
          </p:nvSpPr>
          <p:spPr>
            <a:xfrm>
              <a:off x="2685910" y="7173179"/>
              <a:ext cx="253524" cy="295344"/>
            </a:xfrm>
            <a:prstGeom prst="rect">
              <a:avLst/>
            </a:prstGeom>
            <a:noFill/>
          </p:spPr>
          <p:txBody>
            <a:bodyPr wrap="none" rtlCol="0">
              <a:spAutoFit/>
            </a:bodyPr>
            <a:lstStyle/>
            <a:p>
              <a:r>
                <a:rPr lang="en-GB" sz="2800" b="1" dirty="0">
                  <a:latin typeface="Century Gothic" panose="020B0502020202020204" pitchFamily="34" charset="0"/>
                </a:rPr>
                <a:t>B.</a:t>
              </a:r>
            </a:p>
          </p:txBody>
        </p:sp>
      </p:grpSp>
      <p:sp>
        <p:nvSpPr>
          <p:cNvPr id="22" name="Rectangle 21">
            <a:extLst>
              <a:ext uri="{FF2B5EF4-FFF2-40B4-BE49-F238E27FC236}">
                <a16:creationId xmlns:a16="http://schemas.microsoft.com/office/drawing/2014/main" id="{7A8791C6-4EA9-4348-956D-6093ABE963BF}"/>
              </a:ext>
            </a:extLst>
          </p:cNvPr>
          <p:cNvSpPr/>
          <p:nvPr/>
        </p:nvSpPr>
        <p:spPr>
          <a:xfrm rot="18409711">
            <a:off x="5131452" y="3554272"/>
            <a:ext cx="180000" cy="180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3" name="Group 22">
            <a:extLst>
              <a:ext uri="{FF2B5EF4-FFF2-40B4-BE49-F238E27FC236}">
                <a16:creationId xmlns:a16="http://schemas.microsoft.com/office/drawing/2014/main" id="{6BE33CAC-A495-4B97-9233-1E15A0976854}"/>
              </a:ext>
            </a:extLst>
          </p:cNvPr>
          <p:cNvGrpSpPr/>
          <p:nvPr/>
        </p:nvGrpSpPr>
        <p:grpSpPr>
          <a:xfrm>
            <a:off x="59531" y="6454317"/>
            <a:ext cx="1238534" cy="403683"/>
            <a:chOff x="68077" y="6454317"/>
            <a:chExt cx="1238534" cy="403683"/>
          </a:xfrm>
        </p:grpSpPr>
        <p:sp>
          <p:nvSpPr>
            <p:cNvPr id="24" name="TextBox 23">
              <a:extLst>
                <a:ext uri="{FF2B5EF4-FFF2-40B4-BE49-F238E27FC236}">
                  <a16:creationId xmlns:a16="http://schemas.microsoft.com/office/drawing/2014/main" id="{A8ED8EC2-AA33-4705-A257-719585D550AF}"/>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25" name="Picture 24" descr="A close up of a sign&#10;&#10;Description generated with high confidence">
              <a:extLst>
                <a:ext uri="{FF2B5EF4-FFF2-40B4-BE49-F238E27FC236}">
                  <a16:creationId xmlns:a16="http://schemas.microsoft.com/office/drawing/2014/main" id="{0D031A40-0F88-4A59-B0F3-A4F2307E7E9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26" name="TextBox 25">
            <a:extLst>
              <a:ext uri="{FF2B5EF4-FFF2-40B4-BE49-F238E27FC236}">
                <a16:creationId xmlns:a16="http://schemas.microsoft.com/office/drawing/2014/main" id="{EFAD7662-1B4F-4899-9235-4F97667C1EBA}"/>
              </a:ext>
            </a:extLst>
          </p:cNvPr>
          <p:cNvSpPr txBox="1"/>
          <p:nvPr/>
        </p:nvSpPr>
        <p:spPr>
          <a:xfrm>
            <a:off x="2936465" y="5874770"/>
            <a:ext cx="3271070" cy="400110"/>
          </a:xfrm>
          <a:prstGeom prst="rect">
            <a:avLst/>
          </a:prstGeom>
          <a:noFill/>
        </p:spPr>
        <p:txBody>
          <a:bodyPr wrap="square" rtlCol="0">
            <a:spAutoFit/>
          </a:bodyPr>
          <a:lstStyle/>
          <a:p>
            <a:pPr algn="ctr"/>
            <a:r>
              <a:rPr lang="en-GB" sz="2000" b="1" i="1" dirty="0">
                <a:solidFill>
                  <a:schemeClr val="bg1">
                    <a:lumMod val="50000"/>
                  </a:schemeClr>
                </a:solidFill>
                <a:latin typeface="Century Gothic" panose="020B0502020202020204" pitchFamily="34" charset="0"/>
              </a:rPr>
              <a:t>Not to scale</a:t>
            </a:r>
          </a:p>
        </p:txBody>
      </p:sp>
    </p:spTree>
    <p:extLst>
      <p:ext uri="{BB962C8B-B14F-4D97-AF65-F5344CB8AC3E}">
        <p14:creationId xmlns:p14="http://schemas.microsoft.com/office/powerpoint/2010/main" val="4119462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Which triangle has the largest area?</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rgbClr val="FF0000"/>
              </a:solidFill>
              <a:latin typeface="Century Gothic" panose="020B0502020202020204" pitchFamily="34" charset="0"/>
            </a:endParaRPr>
          </a:p>
          <a:p>
            <a:pPr lvl="0" algn="ctr"/>
            <a:r>
              <a:rPr lang="en-GB" sz="2000" b="1" dirty="0">
                <a:solidFill>
                  <a:srgbClr val="FF0000"/>
                </a:solidFill>
                <a:latin typeface="Century Gothic" panose="020B0502020202020204" pitchFamily="34" charset="0"/>
              </a:rPr>
              <a:t>B has the largest area; A = 1,400mm</a:t>
            </a:r>
            <a:r>
              <a:rPr lang="en-GB" sz="2000" b="1" baseline="30000" dirty="0">
                <a:solidFill>
                  <a:srgbClr val="FF0000"/>
                </a:solidFill>
                <a:latin typeface="Century Gothic" panose="020B0502020202020204" pitchFamily="34" charset="0"/>
              </a:rPr>
              <a:t>2</a:t>
            </a:r>
            <a:r>
              <a:rPr lang="en-GB" sz="2000" b="1" dirty="0">
                <a:solidFill>
                  <a:srgbClr val="FF0000"/>
                </a:solidFill>
                <a:latin typeface="Century Gothic" panose="020B0502020202020204" pitchFamily="34" charset="0"/>
              </a:rPr>
              <a:t> and B = 1,800mm</a:t>
            </a:r>
            <a:r>
              <a:rPr lang="en-GB" sz="2000" b="1" baseline="30000" dirty="0">
                <a:solidFill>
                  <a:srgbClr val="FF0000"/>
                </a:solidFill>
                <a:latin typeface="Century Gothic" panose="020B0502020202020204" pitchFamily="34" charset="0"/>
              </a:rPr>
              <a:t>2</a:t>
            </a:r>
            <a:endParaRPr lang="en-GB" sz="2000" b="1" dirty="0">
              <a:solidFill>
                <a:srgbClr val="FF0000"/>
              </a:solidFill>
              <a:latin typeface="Century Gothic" panose="020B0502020202020204" pitchFamily="34" charset="0"/>
            </a:endParaRPr>
          </a:p>
        </p:txBody>
      </p:sp>
      <p:sp>
        <p:nvSpPr>
          <p:cNvPr id="16" name="Right Triangle 15">
            <a:extLst>
              <a:ext uri="{FF2B5EF4-FFF2-40B4-BE49-F238E27FC236}">
                <a16:creationId xmlns:a16="http://schemas.microsoft.com/office/drawing/2014/main" id="{A1E84DBA-4329-4F02-85FA-7BC0EEBC1544}"/>
              </a:ext>
            </a:extLst>
          </p:cNvPr>
          <p:cNvSpPr/>
          <p:nvPr/>
        </p:nvSpPr>
        <p:spPr>
          <a:xfrm rot="2252993">
            <a:off x="5544083" y="2336376"/>
            <a:ext cx="2286625" cy="2249515"/>
          </a:xfrm>
          <a:prstGeom prst="rtTriangl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8" name="TextBox 27">
            <a:extLst>
              <a:ext uri="{FF2B5EF4-FFF2-40B4-BE49-F238E27FC236}">
                <a16:creationId xmlns:a16="http://schemas.microsoft.com/office/drawing/2014/main" id="{67ECA735-D00D-40FD-B353-6A3F5C562718}"/>
              </a:ext>
            </a:extLst>
          </p:cNvPr>
          <p:cNvSpPr txBox="1"/>
          <p:nvPr/>
        </p:nvSpPr>
        <p:spPr>
          <a:xfrm>
            <a:off x="6724964" y="3185507"/>
            <a:ext cx="808237" cy="369334"/>
          </a:xfrm>
          <a:prstGeom prst="rect">
            <a:avLst/>
          </a:prstGeom>
          <a:noFill/>
        </p:spPr>
        <p:txBody>
          <a:bodyPr wrap="none" rtlCol="0">
            <a:spAutoFit/>
          </a:bodyPr>
          <a:lstStyle/>
          <a:p>
            <a:r>
              <a:rPr lang="en-GB" b="1" dirty="0">
                <a:solidFill>
                  <a:srgbClr val="FF0000"/>
                </a:solidFill>
                <a:latin typeface="Century Gothic" panose="020B0502020202020204" pitchFamily="34" charset="0"/>
              </a:rPr>
              <a:t>80cm</a:t>
            </a:r>
          </a:p>
        </p:txBody>
      </p:sp>
      <p:sp>
        <p:nvSpPr>
          <p:cNvPr id="29" name="Isosceles Triangle 28">
            <a:extLst>
              <a:ext uri="{FF2B5EF4-FFF2-40B4-BE49-F238E27FC236}">
                <a16:creationId xmlns:a16="http://schemas.microsoft.com/office/drawing/2014/main" id="{8BDCDB88-AEA2-4F9D-8301-5412F5E186AA}"/>
              </a:ext>
            </a:extLst>
          </p:cNvPr>
          <p:cNvSpPr/>
          <p:nvPr/>
        </p:nvSpPr>
        <p:spPr>
          <a:xfrm rot="791114">
            <a:off x="1830694" y="1807288"/>
            <a:ext cx="2861994" cy="2479285"/>
          </a:xfrm>
          <a:prstGeom prst="triangle">
            <a:avLst>
              <a:gd name="adj" fmla="val 5036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TextBox 29">
            <a:extLst>
              <a:ext uri="{FF2B5EF4-FFF2-40B4-BE49-F238E27FC236}">
                <a16:creationId xmlns:a16="http://schemas.microsoft.com/office/drawing/2014/main" id="{AF469AA1-63ED-4F4A-950F-7A908C8497C4}"/>
              </a:ext>
            </a:extLst>
          </p:cNvPr>
          <p:cNvSpPr txBox="1"/>
          <p:nvPr/>
        </p:nvSpPr>
        <p:spPr>
          <a:xfrm>
            <a:off x="1777673" y="2509019"/>
            <a:ext cx="877164" cy="369333"/>
          </a:xfrm>
          <a:prstGeom prst="rect">
            <a:avLst/>
          </a:prstGeom>
          <a:noFill/>
        </p:spPr>
        <p:txBody>
          <a:bodyPr wrap="none" rtlCol="0">
            <a:spAutoFit/>
          </a:bodyPr>
          <a:lstStyle/>
          <a:p>
            <a:r>
              <a:rPr lang="en-GB" b="1" dirty="0">
                <a:latin typeface="Century Gothic" panose="020B0502020202020204" pitchFamily="34" charset="0"/>
              </a:rPr>
              <a:t>80mm</a:t>
            </a:r>
          </a:p>
        </p:txBody>
      </p:sp>
      <p:cxnSp>
        <p:nvCxnSpPr>
          <p:cNvPr id="31" name="Straight Arrow Connector 30">
            <a:extLst>
              <a:ext uri="{FF2B5EF4-FFF2-40B4-BE49-F238E27FC236}">
                <a16:creationId xmlns:a16="http://schemas.microsoft.com/office/drawing/2014/main" id="{EE4B9AE8-7116-42E7-8B35-1AB0B9692BFB}"/>
              </a:ext>
            </a:extLst>
          </p:cNvPr>
          <p:cNvCxnSpPr>
            <a:cxnSpLocks/>
            <a:stCxn id="29" idx="0"/>
          </p:cNvCxnSpPr>
          <p:nvPr/>
        </p:nvCxnSpPr>
        <p:spPr>
          <a:xfrm flipH="1">
            <a:off x="2960850" y="1842358"/>
            <a:ext cx="593801" cy="2413708"/>
          </a:xfrm>
          <a:prstGeom prst="straightConnector1">
            <a:avLst/>
          </a:prstGeom>
          <a:ln>
            <a:solidFill>
              <a:schemeClr val="tx1"/>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1E2F0E09-1F44-482B-B46D-E9DB0D818121}"/>
              </a:ext>
            </a:extLst>
          </p:cNvPr>
          <p:cNvSpPr txBox="1"/>
          <p:nvPr/>
        </p:nvSpPr>
        <p:spPr>
          <a:xfrm>
            <a:off x="3109941" y="3413077"/>
            <a:ext cx="877164" cy="369333"/>
          </a:xfrm>
          <a:prstGeom prst="rect">
            <a:avLst/>
          </a:prstGeom>
          <a:noFill/>
        </p:spPr>
        <p:txBody>
          <a:bodyPr wrap="none" rtlCol="0">
            <a:spAutoFit/>
          </a:bodyPr>
          <a:lstStyle/>
          <a:p>
            <a:r>
              <a:rPr lang="en-GB" b="1" dirty="0">
                <a:latin typeface="Century Gothic" panose="020B0502020202020204" pitchFamily="34" charset="0"/>
              </a:rPr>
              <a:t>70mm</a:t>
            </a:r>
          </a:p>
        </p:txBody>
      </p:sp>
      <p:sp>
        <p:nvSpPr>
          <p:cNvPr id="33" name="TextBox 32">
            <a:extLst>
              <a:ext uri="{FF2B5EF4-FFF2-40B4-BE49-F238E27FC236}">
                <a16:creationId xmlns:a16="http://schemas.microsoft.com/office/drawing/2014/main" id="{619493FC-6838-44FE-A671-C1A08C16DB0D}"/>
              </a:ext>
            </a:extLst>
          </p:cNvPr>
          <p:cNvSpPr txBox="1"/>
          <p:nvPr/>
        </p:nvSpPr>
        <p:spPr>
          <a:xfrm>
            <a:off x="2440165" y="4335583"/>
            <a:ext cx="877163" cy="369332"/>
          </a:xfrm>
          <a:prstGeom prst="rect">
            <a:avLst/>
          </a:prstGeom>
          <a:noFill/>
        </p:spPr>
        <p:txBody>
          <a:bodyPr wrap="none" rtlCol="0">
            <a:spAutoFit/>
          </a:bodyPr>
          <a:lstStyle/>
          <a:p>
            <a:r>
              <a:rPr lang="en-GB" b="1" dirty="0">
                <a:latin typeface="Century Gothic" panose="020B0502020202020204" pitchFamily="34" charset="0"/>
              </a:rPr>
              <a:t>40mm</a:t>
            </a:r>
          </a:p>
        </p:txBody>
      </p:sp>
      <p:sp>
        <p:nvSpPr>
          <p:cNvPr id="34" name="TextBox 33">
            <a:extLst>
              <a:ext uri="{FF2B5EF4-FFF2-40B4-BE49-F238E27FC236}">
                <a16:creationId xmlns:a16="http://schemas.microsoft.com/office/drawing/2014/main" id="{2FCD37F5-C2AF-4550-9F6C-B43A276EF75F}"/>
              </a:ext>
            </a:extLst>
          </p:cNvPr>
          <p:cNvSpPr txBox="1"/>
          <p:nvPr/>
        </p:nvSpPr>
        <p:spPr>
          <a:xfrm>
            <a:off x="3270802" y="1299179"/>
            <a:ext cx="551754" cy="523220"/>
          </a:xfrm>
          <a:prstGeom prst="rect">
            <a:avLst/>
          </a:prstGeom>
          <a:noFill/>
        </p:spPr>
        <p:txBody>
          <a:bodyPr wrap="none" rtlCol="0">
            <a:spAutoFit/>
          </a:bodyPr>
          <a:lstStyle/>
          <a:p>
            <a:r>
              <a:rPr lang="en-GB" sz="2800" b="1" dirty="0">
                <a:latin typeface="Century Gothic" panose="020B0502020202020204" pitchFamily="34" charset="0"/>
              </a:rPr>
              <a:t>A.</a:t>
            </a:r>
          </a:p>
        </p:txBody>
      </p:sp>
      <p:sp>
        <p:nvSpPr>
          <p:cNvPr id="35" name="TextBox 34">
            <a:extLst>
              <a:ext uri="{FF2B5EF4-FFF2-40B4-BE49-F238E27FC236}">
                <a16:creationId xmlns:a16="http://schemas.microsoft.com/office/drawing/2014/main" id="{43758B0A-9C57-4571-866A-0FFC5F583B5F}"/>
              </a:ext>
            </a:extLst>
          </p:cNvPr>
          <p:cNvSpPr txBox="1"/>
          <p:nvPr/>
        </p:nvSpPr>
        <p:spPr>
          <a:xfrm>
            <a:off x="6248078" y="1299179"/>
            <a:ext cx="494046" cy="523220"/>
          </a:xfrm>
          <a:prstGeom prst="rect">
            <a:avLst/>
          </a:prstGeom>
          <a:noFill/>
        </p:spPr>
        <p:txBody>
          <a:bodyPr wrap="none" rtlCol="0">
            <a:spAutoFit/>
          </a:bodyPr>
          <a:lstStyle/>
          <a:p>
            <a:r>
              <a:rPr lang="en-GB" sz="2800" b="1" dirty="0">
                <a:solidFill>
                  <a:srgbClr val="FF0000"/>
                </a:solidFill>
                <a:latin typeface="Century Gothic" panose="020B0502020202020204" pitchFamily="34" charset="0"/>
              </a:rPr>
              <a:t>B.</a:t>
            </a:r>
          </a:p>
        </p:txBody>
      </p:sp>
      <p:sp>
        <p:nvSpPr>
          <p:cNvPr id="23" name="Rectangle 22">
            <a:extLst>
              <a:ext uri="{FF2B5EF4-FFF2-40B4-BE49-F238E27FC236}">
                <a16:creationId xmlns:a16="http://schemas.microsoft.com/office/drawing/2014/main" id="{7D8EA68A-2130-4C3D-A760-DB565C23A821}"/>
              </a:ext>
            </a:extLst>
          </p:cNvPr>
          <p:cNvSpPr/>
          <p:nvPr/>
        </p:nvSpPr>
        <p:spPr>
          <a:xfrm rot="18409711">
            <a:off x="5131452" y="3554272"/>
            <a:ext cx="180000" cy="1800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2" name="Group 21">
            <a:extLst>
              <a:ext uri="{FF2B5EF4-FFF2-40B4-BE49-F238E27FC236}">
                <a16:creationId xmlns:a16="http://schemas.microsoft.com/office/drawing/2014/main" id="{3423EAF0-2364-4666-80BA-AC5521F28AC9}"/>
              </a:ext>
            </a:extLst>
          </p:cNvPr>
          <p:cNvGrpSpPr/>
          <p:nvPr/>
        </p:nvGrpSpPr>
        <p:grpSpPr>
          <a:xfrm>
            <a:off x="59531" y="6454317"/>
            <a:ext cx="1238534" cy="403683"/>
            <a:chOff x="68077" y="6454317"/>
            <a:chExt cx="1238534" cy="403683"/>
          </a:xfrm>
        </p:grpSpPr>
        <p:sp>
          <p:nvSpPr>
            <p:cNvPr id="24" name="TextBox 23">
              <a:extLst>
                <a:ext uri="{FF2B5EF4-FFF2-40B4-BE49-F238E27FC236}">
                  <a16:creationId xmlns:a16="http://schemas.microsoft.com/office/drawing/2014/main" id="{3E31E057-831C-40DF-921B-72C75A8E8359}"/>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25" name="Picture 24" descr="A close up of a sign&#10;&#10;Description generated with high confidence">
              <a:extLst>
                <a:ext uri="{FF2B5EF4-FFF2-40B4-BE49-F238E27FC236}">
                  <a16:creationId xmlns:a16="http://schemas.microsoft.com/office/drawing/2014/main" id="{1299B6BE-19A0-4B79-9783-47E441A71A4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26" name="TextBox 25">
            <a:extLst>
              <a:ext uri="{FF2B5EF4-FFF2-40B4-BE49-F238E27FC236}">
                <a16:creationId xmlns:a16="http://schemas.microsoft.com/office/drawing/2014/main" id="{79EC45A8-391B-4F88-8BE0-23FF4E54C0AB}"/>
              </a:ext>
            </a:extLst>
          </p:cNvPr>
          <p:cNvSpPr txBox="1"/>
          <p:nvPr/>
        </p:nvSpPr>
        <p:spPr>
          <a:xfrm>
            <a:off x="5200951" y="4325926"/>
            <a:ext cx="877161" cy="369332"/>
          </a:xfrm>
          <a:prstGeom prst="rect">
            <a:avLst/>
          </a:prstGeom>
          <a:noFill/>
        </p:spPr>
        <p:txBody>
          <a:bodyPr wrap="none" rtlCol="0">
            <a:spAutoFit/>
          </a:bodyPr>
          <a:lstStyle/>
          <a:p>
            <a:r>
              <a:rPr lang="en-GB" b="1" dirty="0">
                <a:solidFill>
                  <a:srgbClr val="FF0000"/>
                </a:solidFill>
                <a:latin typeface="Century Gothic" panose="020B0502020202020204" pitchFamily="34" charset="0"/>
              </a:rPr>
              <a:t>40mm</a:t>
            </a:r>
          </a:p>
        </p:txBody>
      </p:sp>
      <p:sp>
        <p:nvSpPr>
          <p:cNvPr id="27" name="TextBox 26">
            <a:extLst>
              <a:ext uri="{FF2B5EF4-FFF2-40B4-BE49-F238E27FC236}">
                <a16:creationId xmlns:a16="http://schemas.microsoft.com/office/drawing/2014/main" id="{E3FDFD19-254C-4107-8D64-542BC3F29FD9}"/>
              </a:ext>
            </a:extLst>
          </p:cNvPr>
          <p:cNvSpPr txBox="1"/>
          <p:nvPr/>
        </p:nvSpPr>
        <p:spPr>
          <a:xfrm>
            <a:off x="4947965" y="2415305"/>
            <a:ext cx="877161" cy="369334"/>
          </a:xfrm>
          <a:prstGeom prst="rect">
            <a:avLst/>
          </a:prstGeom>
          <a:noFill/>
        </p:spPr>
        <p:txBody>
          <a:bodyPr wrap="none" rtlCol="0">
            <a:spAutoFit/>
          </a:bodyPr>
          <a:lstStyle/>
          <a:p>
            <a:r>
              <a:rPr lang="en-GB" b="1" dirty="0">
                <a:solidFill>
                  <a:srgbClr val="FF0000"/>
                </a:solidFill>
                <a:latin typeface="Century Gothic" panose="020B0502020202020204" pitchFamily="34" charset="0"/>
              </a:rPr>
              <a:t>90mm</a:t>
            </a:r>
          </a:p>
        </p:txBody>
      </p:sp>
      <p:sp>
        <p:nvSpPr>
          <p:cNvPr id="36" name="TextBox 35">
            <a:extLst>
              <a:ext uri="{FF2B5EF4-FFF2-40B4-BE49-F238E27FC236}">
                <a16:creationId xmlns:a16="http://schemas.microsoft.com/office/drawing/2014/main" id="{7E4AB27A-179D-4420-AE7D-FECC0D0F390B}"/>
              </a:ext>
            </a:extLst>
          </p:cNvPr>
          <p:cNvSpPr txBox="1"/>
          <p:nvPr/>
        </p:nvSpPr>
        <p:spPr>
          <a:xfrm>
            <a:off x="2936465" y="5874770"/>
            <a:ext cx="3271070" cy="400110"/>
          </a:xfrm>
          <a:prstGeom prst="rect">
            <a:avLst/>
          </a:prstGeom>
          <a:noFill/>
        </p:spPr>
        <p:txBody>
          <a:bodyPr wrap="square" rtlCol="0">
            <a:spAutoFit/>
          </a:bodyPr>
          <a:lstStyle/>
          <a:p>
            <a:pPr algn="ctr"/>
            <a:r>
              <a:rPr lang="en-GB" sz="2000" b="1" i="1" dirty="0">
                <a:solidFill>
                  <a:schemeClr val="bg1">
                    <a:lumMod val="50000"/>
                  </a:schemeClr>
                </a:solidFill>
                <a:latin typeface="Century Gothic" panose="020B0502020202020204" pitchFamily="34" charset="0"/>
              </a:rPr>
              <a:t>Not to scale</a:t>
            </a:r>
          </a:p>
        </p:txBody>
      </p:sp>
    </p:spTree>
    <p:extLst>
      <p:ext uri="{BB962C8B-B14F-4D97-AF65-F5344CB8AC3E}">
        <p14:creationId xmlns:p14="http://schemas.microsoft.com/office/powerpoint/2010/main" val="10255802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u="sng" dirty="0">
              <a:solidFill>
                <a:schemeClr val="tx1"/>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Tom thinks the area of the triangle below is 44cm</a:t>
            </a:r>
            <a:r>
              <a:rPr lang="en-GB" sz="2000" b="1" baseline="30000" dirty="0">
                <a:solidFill>
                  <a:schemeClr val="tx1"/>
                </a:solidFill>
                <a:latin typeface="Century Gothic" panose="020B0502020202020204" pitchFamily="34" charset="0"/>
              </a:rPr>
              <a:t>2</a:t>
            </a:r>
            <a:r>
              <a:rPr lang="en-GB" sz="2000" b="1" dirty="0">
                <a:solidFill>
                  <a:schemeClr val="tx1"/>
                </a:solidFill>
                <a:latin typeface="Century Gothic" panose="020B0502020202020204" pitchFamily="34" charset="0"/>
              </a:rPr>
              <a:t>. Do you agree? Explain your answer.</a:t>
            </a: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grpSp>
        <p:nvGrpSpPr>
          <p:cNvPr id="13" name="Group 12">
            <a:extLst>
              <a:ext uri="{FF2B5EF4-FFF2-40B4-BE49-F238E27FC236}">
                <a16:creationId xmlns:a16="http://schemas.microsoft.com/office/drawing/2014/main" id="{CF41198B-FDEB-4323-841E-75632ABB027C}"/>
              </a:ext>
            </a:extLst>
          </p:cNvPr>
          <p:cNvGrpSpPr/>
          <p:nvPr/>
        </p:nvGrpSpPr>
        <p:grpSpPr>
          <a:xfrm>
            <a:off x="59531" y="6454317"/>
            <a:ext cx="1238534" cy="403683"/>
            <a:chOff x="68077" y="6454317"/>
            <a:chExt cx="1238534" cy="403683"/>
          </a:xfrm>
        </p:grpSpPr>
        <p:sp>
          <p:nvSpPr>
            <p:cNvPr id="14" name="TextBox 13">
              <a:extLst>
                <a:ext uri="{FF2B5EF4-FFF2-40B4-BE49-F238E27FC236}">
                  <a16:creationId xmlns:a16="http://schemas.microsoft.com/office/drawing/2014/main" id="{AE2F9699-5317-4690-9CC7-A57DB32AB6E3}"/>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5" name="Picture 14" descr="A close up of a sign&#10;&#10;Description generated with high confidence">
              <a:extLst>
                <a:ext uri="{FF2B5EF4-FFF2-40B4-BE49-F238E27FC236}">
                  <a16:creationId xmlns:a16="http://schemas.microsoft.com/office/drawing/2014/main" id="{88261188-905A-4AD2-B51E-A80E0F5644E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16" name="TextBox 15">
            <a:extLst>
              <a:ext uri="{FF2B5EF4-FFF2-40B4-BE49-F238E27FC236}">
                <a16:creationId xmlns:a16="http://schemas.microsoft.com/office/drawing/2014/main" id="{EADC94FA-9A39-4097-AE5B-0EA9580021B9}"/>
              </a:ext>
            </a:extLst>
          </p:cNvPr>
          <p:cNvSpPr txBox="1"/>
          <p:nvPr/>
        </p:nvSpPr>
        <p:spPr>
          <a:xfrm>
            <a:off x="2936465" y="5874770"/>
            <a:ext cx="3271070" cy="400110"/>
          </a:xfrm>
          <a:prstGeom prst="rect">
            <a:avLst/>
          </a:prstGeom>
          <a:noFill/>
        </p:spPr>
        <p:txBody>
          <a:bodyPr wrap="square" rtlCol="0">
            <a:spAutoFit/>
          </a:bodyPr>
          <a:lstStyle/>
          <a:p>
            <a:pPr algn="ctr"/>
            <a:r>
              <a:rPr lang="en-GB" sz="2000" b="1" i="1" dirty="0">
                <a:solidFill>
                  <a:schemeClr val="bg1">
                    <a:lumMod val="50000"/>
                  </a:schemeClr>
                </a:solidFill>
                <a:latin typeface="Century Gothic" panose="020B0502020202020204" pitchFamily="34" charset="0"/>
              </a:rPr>
              <a:t>Not to scale</a:t>
            </a:r>
          </a:p>
        </p:txBody>
      </p:sp>
      <p:grpSp>
        <p:nvGrpSpPr>
          <p:cNvPr id="24" name="Group 23">
            <a:extLst>
              <a:ext uri="{FF2B5EF4-FFF2-40B4-BE49-F238E27FC236}">
                <a16:creationId xmlns:a16="http://schemas.microsoft.com/office/drawing/2014/main" id="{E26C55B5-7B89-4128-8CAD-9A18DFFEA74A}"/>
              </a:ext>
            </a:extLst>
          </p:cNvPr>
          <p:cNvGrpSpPr/>
          <p:nvPr/>
        </p:nvGrpSpPr>
        <p:grpSpPr>
          <a:xfrm>
            <a:off x="2654270" y="1587517"/>
            <a:ext cx="3981823" cy="2736597"/>
            <a:chOff x="2453380" y="1997660"/>
            <a:chExt cx="3981823" cy="2736597"/>
          </a:xfrm>
        </p:grpSpPr>
        <p:sp>
          <p:nvSpPr>
            <p:cNvPr id="9" name="TextBox 8">
              <a:extLst>
                <a:ext uri="{FF2B5EF4-FFF2-40B4-BE49-F238E27FC236}">
                  <a16:creationId xmlns:a16="http://schemas.microsoft.com/office/drawing/2014/main" id="{4C238CD4-BF7A-446F-BF5F-DFE1721DB426}"/>
                </a:ext>
              </a:extLst>
            </p:cNvPr>
            <p:cNvSpPr txBox="1"/>
            <p:nvPr/>
          </p:nvSpPr>
          <p:spPr>
            <a:xfrm>
              <a:off x="3545883" y="4334147"/>
              <a:ext cx="877163" cy="400110"/>
            </a:xfrm>
            <a:prstGeom prst="rect">
              <a:avLst/>
            </a:prstGeom>
            <a:noFill/>
          </p:spPr>
          <p:txBody>
            <a:bodyPr wrap="none" rtlCol="0">
              <a:spAutoFit/>
            </a:bodyPr>
            <a:lstStyle/>
            <a:p>
              <a:r>
                <a:rPr lang="en-GB" sz="2000" b="1" dirty="0">
                  <a:latin typeface="Century Gothic" panose="020B0502020202020204" pitchFamily="34" charset="0"/>
                </a:rPr>
                <a:t>11cm</a:t>
              </a:r>
            </a:p>
          </p:txBody>
        </p:sp>
        <p:sp>
          <p:nvSpPr>
            <p:cNvPr id="10" name="TextBox 9">
              <a:extLst>
                <a:ext uri="{FF2B5EF4-FFF2-40B4-BE49-F238E27FC236}">
                  <a16:creationId xmlns:a16="http://schemas.microsoft.com/office/drawing/2014/main" id="{BE54E210-8836-467B-B9CB-BA48941230E2}"/>
                </a:ext>
              </a:extLst>
            </p:cNvPr>
            <p:cNvSpPr txBox="1"/>
            <p:nvPr/>
          </p:nvSpPr>
          <p:spPr>
            <a:xfrm>
              <a:off x="4940424" y="2823362"/>
              <a:ext cx="877163" cy="400110"/>
            </a:xfrm>
            <a:prstGeom prst="rect">
              <a:avLst/>
            </a:prstGeom>
            <a:noFill/>
          </p:spPr>
          <p:txBody>
            <a:bodyPr wrap="none" rtlCol="0">
              <a:spAutoFit/>
            </a:bodyPr>
            <a:lstStyle/>
            <a:p>
              <a:r>
                <a:rPr lang="en-GB" sz="2000" b="1" dirty="0">
                  <a:latin typeface="Century Gothic" panose="020B0502020202020204" pitchFamily="34" charset="0"/>
                </a:rPr>
                <a:t>12cm</a:t>
              </a:r>
            </a:p>
          </p:txBody>
        </p:sp>
        <p:sp>
          <p:nvSpPr>
            <p:cNvPr id="3" name="Isosceles Triangle 2">
              <a:extLst>
                <a:ext uri="{FF2B5EF4-FFF2-40B4-BE49-F238E27FC236}">
                  <a16:creationId xmlns:a16="http://schemas.microsoft.com/office/drawing/2014/main" id="{108DFA4B-D558-40E3-A57F-59DD2CEC8C00}"/>
                </a:ext>
              </a:extLst>
            </p:cNvPr>
            <p:cNvSpPr/>
            <p:nvPr/>
          </p:nvSpPr>
          <p:spPr>
            <a:xfrm rot="687684">
              <a:off x="2708797" y="2123325"/>
              <a:ext cx="3726406" cy="2200294"/>
            </a:xfrm>
            <a:prstGeom prst="triangle">
              <a:avLst>
                <a:gd name="adj" fmla="val 2463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a:solidFill>
                    <a:sysClr val="windowText" lastClr="000000"/>
                  </a:solidFill>
                </a:ln>
              </a:endParaRPr>
            </a:p>
          </p:txBody>
        </p:sp>
        <p:cxnSp>
          <p:nvCxnSpPr>
            <p:cNvPr id="17" name="Straight Arrow Connector 16">
              <a:extLst>
                <a:ext uri="{FF2B5EF4-FFF2-40B4-BE49-F238E27FC236}">
                  <a16:creationId xmlns:a16="http://schemas.microsoft.com/office/drawing/2014/main" id="{A3EE360F-B6F6-4D1B-99DD-46D2D31BD2C0}"/>
                </a:ext>
              </a:extLst>
            </p:cNvPr>
            <p:cNvCxnSpPr>
              <a:cxnSpLocks/>
            </p:cNvCxnSpPr>
            <p:nvPr/>
          </p:nvCxnSpPr>
          <p:spPr>
            <a:xfrm flipH="1">
              <a:off x="3426855" y="1997660"/>
              <a:ext cx="437216" cy="2099233"/>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FA1A90D8-BBD6-41B5-9828-F48BFAABC06E}"/>
                </a:ext>
              </a:extLst>
            </p:cNvPr>
            <p:cNvSpPr txBox="1"/>
            <p:nvPr/>
          </p:nvSpPr>
          <p:spPr>
            <a:xfrm>
              <a:off x="3669354" y="3023417"/>
              <a:ext cx="877163" cy="400110"/>
            </a:xfrm>
            <a:prstGeom prst="rect">
              <a:avLst/>
            </a:prstGeom>
            <a:noFill/>
          </p:spPr>
          <p:txBody>
            <a:bodyPr wrap="none" rtlCol="0">
              <a:spAutoFit/>
            </a:bodyPr>
            <a:lstStyle/>
            <a:p>
              <a:r>
                <a:rPr lang="en-GB" sz="2000" b="1" dirty="0">
                  <a:latin typeface="Century Gothic" panose="020B0502020202020204" pitchFamily="34" charset="0"/>
                </a:rPr>
                <a:t>10cm</a:t>
              </a:r>
            </a:p>
          </p:txBody>
        </p:sp>
        <p:sp>
          <p:nvSpPr>
            <p:cNvPr id="20" name="TextBox 19">
              <a:extLst>
                <a:ext uri="{FF2B5EF4-FFF2-40B4-BE49-F238E27FC236}">
                  <a16:creationId xmlns:a16="http://schemas.microsoft.com/office/drawing/2014/main" id="{02D287F6-E09E-4B62-BDCB-570C070498F1}"/>
                </a:ext>
              </a:extLst>
            </p:cNvPr>
            <p:cNvSpPr txBox="1"/>
            <p:nvPr/>
          </p:nvSpPr>
          <p:spPr>
            <a:xfrm>
              <a:off x="2453380" y="2536358"/>
              <a:ext cx="732893" cy="400110"/>
            </a:xfrm>
            <a:prstGeom prst="rect">
              <a:avLst/>
            </a:prstGeom>
            <a:noFill/>
          </p:spPr>
          <p:txBody>
            <a:bodyPr wrap="none" rtlCol="0">
              <a:spAutoFit/>
            </a:bodyPr>
            <a:lstStyle/>
            <a:p>
              <a:r>
                <a:rPr lang="en-GB" sz="2000" b="1" dirty="0">
                  <a:latin typeface="Century Gothic" panose="020B0502020202020204" pitchFamily="34" charset="0"/>
                </a:rPr>
                <a:t>8cm</a:t>
              </a:r>
            </a:p>
          </p:txBody>
        </p:sp>
      </p:grpSp>
    </p:spTree>
    <p:extLst>
      <p:ext uri="{BB962C8B-B14F-4D97-AF65-F5344CB8AC3E}">
        <p14:creationId xmlns:p14="http://schemas.microsoft.com/office/powerpoint/2010/main" val="7251993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u="sng" dirty="0">
              <a:solidFill>
                <a:schemeClr val="tx1"/>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Tom thinks the area of the triangle below is 44cm</a:t>
            </a:r>
            <a:r>
              <a:rPr lang="en-GB" sz="2000" b="1" baseline="30000" dirty="0">
                <a:solidFill>
                  <a:schemeClr val="tx1"/>
                </a:solidFill>
                <a:latin typeface="Century Gothic" panose="020B0502020202020204" pitchFamily="34" charset="0"/>
              </a:rPr>
              <a:t>2</a:t>
            </a:r>
            <a:r>
              <a:rPr lang="en-GB" sz="2000" b="1" dirty="0">
                <a:solidFill>
                  <a:schemeClr val="tx1"/>
                </a:solidFill>
                <a:latin typeface="Century Gothic" panose="020B0502020202020204" pitchFamily="34" charset="0"/>
              </a:rPr>
              <a:t>. Do you agree? Explain your answer.</a:t>
            </a: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defRPr/>
            </a:pPr>
            <a:r>
              <a:rPr lang="en-GB" sz="2000" b="1" dirty="0">
                <a:solidFill>
                  <a:schemeClr val="tx1"/>
                </a:solidFill>
                <a:latin typeface="Century Gothic" panose="020B0502020202020204" pitchFamily="34" charset="0"/>
              </a:rPr>
              <a:t>Tom is incorrect because…</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grpSp>
        <p:nvGrpSpPr>
          <p:cNvPr id="13" name="Group 12">
            <a:extLst>
              <a:ext uri="{FF2B5EF4-FFF2-40B4-BE49-F238E27FC236}">
                <a16:creationId xmlns:a16="http://schemas.microsoft.com/office/drawing/2014/main" id="{CF41198B-FDEB-4323-841E-75632ABB027C}"/>
              </a:ext>
            </a:extLst>
          </p:cNvPr>
          <p:cNvGrpSpPr/>
          <p:nvPr/>
        </p:nvGrpSpPr>
        <p:grpSpPr>
          <a:xfrm>
            <a:off x="59531" y="6454317"/>
            <a:ext cx="1238534" cy="403683"/>
            <a:chOff x="68077" y="6454317"/>
            <a:chExt cx="1238534" cy="403683"/>
          </a:xfrm>
        </p:grpSpPr>
        <p:sp>
          <p:nvSpPr>
            <p:cNvPr id="14" name="TextBox 13">
              <a:extLst>
                <a:ext uri="{FF2B5EF4-FFF2-40B4-BE49-F238E27FC236}">
                  <a16:creationId xmlns:a16="http://schemas.microsoft.com/office/drawing/2014/main" id="{AE2F9699-5317-4690-9CC7-A57DB32AB6E3}"/>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5" name="Picture 14" descr="A close up of a sign&#10;&#10;Description generated with high confidence">
              <a:extLst>
                <a:ext uri="{FF2B5EF4-FFF2-40B4-BE49-F238E27FC236}">
                  <a16:creationId xmlns:a16="http://schemas.microsoft.com/office/drawing/2014/main" id="{88261188-905A-4AD2-B51E-A80E0F5644E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16" name="TextBox 15">
            <a:extLst>
              <a:ext uri="{FF2B5EF4-FFF2-40B4-BE49-F238E27FC236}">
                <a16:creationId xmlns:a16="http://schemas.microsoft.com/office/drawing/2014/main" id="{EADC94FA-9A39-4097-AE5B-0EA9580021B9}"/>
              </a:ext>
            </a:extLst>
          </p:cNvPr>
          <p:cNvSpPr txBox="1"/>
          <p:nvPr/>
        </p:nvSpPr>
        <p:spPr>
          <a:xfrm>
            <a:off x="2936465" y="5874770"/>
            <a:ext cx="3271070" cy="400110"/>
          </a:xfrm>
          <a:prstGeom prst="rect">
            <a:avLst/>
          </a:prstGeom>
          <a:noFill/>
        </p:spPr>
        <p:txBody>
          <a:bodyPr wrap="square" rtlCol="0">
            <a:spAutoFit/>
          </a:bodyPr>
          <a:lstStyle/>
          <a:p>
            <a:pPr algn="ctr"/>
            <a:r>
              <a:rPr lang="en-GB" sz="2000" b="1" i="1" dirty="0">
                <a:solidFill>
                  <a:schemeClr val="bg1">
                    <a:lumMod val="50000"/>
                  </a:schemeClr>
                </a:solidFill>
                <a:latin typeface="Century Gothic" panose="020B0502020202020204" pitchFamily="34" charset="0"/>
              </a:rPr>
              <a:t>Not to scale</a:t>
            </a:r>
          </a:p>
        </p:txBody>
      </p:sp>
      <p:grpSp>
        <p:nvGrpSpPr>
          <p:cNvPr id="24" name="Group 23">
            <a:extLst>
              <a:ext uri="{FF2B5EF4-FFF2-40B4-BE49-F238E27FC236}">
                <a16:creationId xmlns:a16="http://schemas.microsoft.com/office/drawing/2014/main" id="{E26C55B5-7B89-4128-8CAD-9A18DFFEA74A}"/>
              </a:ext>
            </a:extLst>
          </p:cNvPr>
          <p:cNvGrpSpPr/>
          <p:nvPr/>
        </p:nvGrpSpPr>
        <p:grpSpPr>
          <a:xfrm>
            <a:off x="2654270" y="1587517"/>
            <a:ext cx="3981823" cy="2736597"/>
            <a:chOff x="2453380" y="1997660"/>
            <a:chExt cx="3981823" cy="2736597"/>
          </a:xfrm>
        </p:grpSpPr>
        <p:sp>
          <p:nvSpPr>
            <p:cNvPr id="9" name="TextBox 8">
              <a:extLst>
                <a:ext uri="{FF2B5EF4-FFF2-40B4-BE49-F238E27FC236}">
                  <a16:creationId xmlns:a16="http://schemas.microsoft.com/office/drawing/2014/main" id="{4C238CD4-BF7A-446F-BF5F-DFE1721DB426}"/>
                </a:ext>
              </a:extLst>
            </p:cNvPr>
            <p:cNvSpPr txBox="1"/>
            <p:nvPr/>
          </p:nvSpPr>
          <p:spPr>
            <a:xfrm>
              <a:off x="3545883" y="4334147"/>
              <a:ext cx="877163" cy="400110"/>
            </a:xfrm>
            <a:prstGeom prst="rect">
              <a:avLst/>
            </a:prstGeom>
            <a:noFill/>
          </p:spPr>
          <p:txBody>
            <a:bodyPr wrap="none" rtlCol="0">
              <a:spAutoFit/>
            </a:bodyPr>
            <a:lstStyle/>
            <a:p>
              <a:r>
                <a:rPr lang="en-GB" sz="2000" b="1" dirty="0">
                  <a:latin typeface="Century Gothic" panose="020B0502020202020204" pitchFamily="34" charset="0"/>
                </a:rPr>
                <a:t>11cm</a:t>
              </a:r>
            </a:p>
          </p:txBody>
        </p:sp>
        <p:sp>
          <p:nvSpPr>
            <p:cNvPr id="10" name="TextBox 9">
              <a:extLst>
                <a:ext uri="{FF2B5EF4-FFF2-40B4-BE49-F238E27FC236}">
                  <a16:creationId xmlns:a16="http://schemas.microsoft.com/office/drawing/2014/main" id="{BE54E210-8836-467B-B9CB-BA48941230E2}"/>
                </a:ext>
              </a:extLst>
            </p:cNvPr>
            <p:cNvSpPr txBox="1"/>
            <p:nvPr/>
          </p:nvSpPr>
          <p:spPr>
            <a:xfrm>
              <a:off x="4940424" y="2823362"/>
              <a:ext cx="877163" cy="400110"/>
            </a:xfrm>
            <a:prstGeom prst="rect">
              <a:avLst/>
            </a:prstGeom>
            <a:noFill/>
          </p:spPr>
          <p:txBody>
            <a:bodyPr wrap="none" rtlCol="0">
              <a:spAutoFit/>
            </a:bodyPr>
            <a:lstStyle/>
            <a:p>
              <a:r>
                <a:rPr lang="en-GB" sz="2000" b="1" dirty="0">
                  <a:latin typeface="Century Gothic" panose="020B0502020202020204" pitchFamily="34" charset="0"/>
                </a:rPr>
                <a:t>12cm</a:t>
              </a:r>
            </a:p>
          </p:txBody>
        </p:sp>
        <p:sp>
          <p:nvSpPr>
            <p:cNvPr id="3" name="Isosceles Triangle 2">
              <a:extLst>
                <a:ext uri="{FF2B5EF4-FFF2-40B4-BE49-F238E27FC236}">
                  <a16:creationId xmlns:a16="http://schemas.microsoft.com/office/drawing/2014/main" id="{108DFA4B-D558-40E3-A57F-59DD2CEC8C00}"/>
                </a:ext>
              </a:extLst>
            </p:cNvPr>
            <p:cNvSpPr/>
            <p:nvPr/>
          </p:nvSpPr>
          <p:spPr>
            <a:xfrm rot="687684">
              <a:off x="2708797" y="2123325"/>
              <a:ext cx="3726406" cy="2200294"/>
            </a:xfrm>
            <a:prstGeom prst="triangle">
              <a:avLst>
                <a:gd name="adj" fmla="val 2463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a:solidFill>
                    <a:sysClr val="windowText" lastClr="000000"/>
                  </a:solidFill>
                </a:ln>
              </a:endParaRPr>
            </a:p>
          </p:txBody>
        </p:sp>
        <p:cxnSp>
          <p:nvCxnSpPr>
            <p:cNvPr id="17" name="Straight Arrow Connector 16">
              <a:extLst>
                <a:ext uri="{FF2B5EF4-FFF2-40B4-BE49-F238E27FC236}">
                  <a16:creationId xmlns:a16="http://schemas.microsoft.com/office/drawing/2014/main" id="{A3EE360F-B6F6-4D1B-99DD-46D2D31BD2C0}"/>
                </a:ext>
              </a:extLst>
            </p:cNvPr>
            <p:cNvCxnSpPr>
              <a:cxnSpLocks/>
            </p:cNvCxnSpPr>
            <p:nvPr/>
          </p:nvCxnSpPr>
          <p:spPr>
            <a:xfrm flipH="1">
              <a:off x="3426855" y="1997660"/>
              <a:ext cx="437216" cy="2099233"/>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FA1A90D8-BBD6-41B5-9828-F48BFAABC06E}"/>
                </a:ext>
              </a:extLst>
            </p:cNvPr>
            <p:cNvSpPr txBox="1"/>
            <p:nvPr/>
          </p:nvSpPr>
          <p:spPr>
            <a:xfrm>
              <a:off x="3669354" y="3023417"/>
              <a:ext cx="877163" cy="400110"/>
            </a:xfrm>
            <a:prstGeom prst="rect">
              <a:avLst/>
            </a:prstGeom>
            <a:noFill/>
          </p:spPr>
          <p:txBody>
            <a:bodyPr wrap="none" rtlCol="0">
              <a:spAutoFit/>
            </a:bodyPr>
            <a:lstStyle/>
            <a:p>
              <a:r>
                <a:rPr lang="en-GB" sz="2000" b="1" dirty="0">
                  <a:latin typeface="Century Gothic" panose="020B0502020202020204" pitchFamily="34" charset="0"/>
                </a:rPr>
                <a:t>10cm</a:t>
              </a:r>
            </a:p>
          </p:txBody>
        </p:sp>
        <p:sp>
          <p:nvSpPr>
            <p:cNvPr id="20" name="TextBox 19">
              <a:extLst>
                <a:ext uri="{FF2B5EF4-FFF2-40B4-BE49-F238E27FC236}">
                  <a16:creationId xmlns:a16="http://schemas.microsoft.com/office/drawing/2014/main" id="{02D287F6-E09E-4B62-BDCB-570C070498F1}"/>
                </a:ext>
              </a:extLst>
            </p:cNvPr>
            <p:cNvSpPr txBox="1"/>
            <p:nvPr/>
          </p:nvSpPr>
          <p:spPr>
            <a:xfrm>
              <a:off x="2453380" y="2536358"/>
              <a:ext cx="732893" cy="400110"/>
            </a:xfrm>
            <a:prstGeom prst="rect">
              <a:avLst/>
            </a:prstGeom>
            <a:noFill/>
          </p:spPr>
          <p:txBody>
            <a:bodyPr wrap="none" rtlCol="0">
              <a:spAutoFit/>
            </a:bodyPr>
            <a:lstStyle/>
            <a:p>
              <a:r>
                <a:rPr lang="en-GB" sz="2000" b="1" dirty="0">
                  <a:latin typeface="Century Gothic" panose="020B0502020202020204" pitchFamily="34" charset="0"/>
                </a:rPr>
                <a:t>8cm</a:t>
              </a:r>
            </a:p>
          </p:txBody>
        </p:sp>
      </p:grpSp>
    </p:spTree>
    <p:extLst>
      <p:ext uri="{BB962C8B-B14F-4D97-AF65-F5344CB8AC3E}">
        <p14:creationId xmlns:p14="http://schemas.microsoft.com/office/powerpoint/2010/main" val="19555138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u="sng" dirty="0">
              <a:solidFill>
                <a:schemeClr val="tx1"/>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Tom thinks the area of the triangle below is 44cm</a:t>
            </a:r>
            <a:r>
              <a:rPr lang="en-GB" sz="2000" b="1" baseline="30000" dirty="0">
                <a:solidFill>
                  <a:schemeClr val="tx1"/>
                </a:solidFill>
                <a:latin typeface="Century Gothic" panose="020B0502020202020204" pitchFamily="34" charset="0"/>
              </a:rPr>
              <a:t>2</a:t>
            </a:r>
            <a:r>
              <a:rPr lang="en-GB" sz="2000" b="1" dirty="0">
                <a:solidFill>
                  <a:schemeClr val="tx1"/>
                </a:solidFill>
                <a:latin typeface="Century Gothic" panose="020B0502020202020204" pitchFamily="34" charset="0"/>
              </a:rPr>
              <a:t>. Do you agree? Explain your answer.</a:t>
            </a: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defRPr/>
            </a:pPr>
            <a:r>
              <a:rPr lang="en-GB" sz="2000" b="1" dirty="0">
                <a:solidFill>
                  <a:srgbClr val="FF0000"/>
                </a:solidFill>
                <a:latin typeface="Century Gothic" panose="020B0502020202020204" pitchFamily="34" charset="0"/>
              </a:rPr>
              <a:t>Tom is incorrect because he has chosen the wrong length when multiplying; he should have multiplied 11cm by 10cm, not 8cm. </a:t>
            </a:r>
          </a:p>
          <a:p>
            <a:pPr lvl="0">
              <a:defRPr/>
            </a:pPr>
            <a:endParaRPr lang="en-GB" sz="2000" b="1" dirty="0">
              <a:solidFill>
                <a:srgbClr val="FF0000"/>
              </a:solidFill>
              <a:latin typeface="Century Gothic" panose="020B0502020202020204" pitchFamily="34" charset="0"/>
            </a:endParaRPr>
          </a:p>
          <a:p>
            <a:pPr lvl="0">
              <a:defRPr/>
            </a:pPr>
            <a:r>
              <a:rPr lang="en-GB" sz="2000" b="1" dirty="0">
                <a:solidFill>
                  <a:srgbClr val="FF0000"/>
                </a:solidFill>
                <a:latin typeface="Century Gothic" panose="020B0502020202020204" pitchFamily="34" charset="0"/>
              </a:rPr>
              <a:t>The area of the triangle is calculated using 11cm x 10cm = 110cm ÷ 2 = 55cm</a:t>
            </a:r>
            <a:r>
              <a:rPr lang="en-GB" sz="2000" b="1" baseline="30000" dirty="0">
                <a:solidFill>
                  <a:srgbClr val="FF0000"/>
                </a:solidFill>
                <a:latin typeface="Century Gothic" panose="020B0502020202020204" pitchFamily="34" charset="0"/>
              </a:rPr>
              <a:t>2</a:t>
            </a:r>
            <a:r>
              <a:rPr lang="en-GB" sz="2000" b="1" dirty="0">
                <a:solidFill>
                  <a:srgbClr val="FF0000"/>
                </a:solidFill>
                <a:latin typeface="Century Gothic" panose="020B0502020202020204" pitchFamily="34" charset="0"/>
              </a:rPr>
              <a:t>, not 44cm</a:t>
            </a:r>
            <a:r>
              <a:rPr lang="en-GB" sz="2000" b="1" baseline="30000" dirty="0">
                <a:solidFill>
                  <a:srgbClr val="FF0000"/>
                </a:solidFill>
                <a:latin typeface="Century Gothic" panose="020B0502020202020204" pitchFamily="34" charset="0"/>
              </a:rPr>
              <a:t>2</a:t>
            </a:r>
            <a:r>
              <a:rPr lang="en-GB" sz="2000" b="1" dirty="0">
                <a:solidFill>
                  <a:srgbClr val="FF0000"/>
                </a:solidFill>
                <a:latin typeface="Century Gothic" panose="020B0502020202020204" pitchFamily="34" charset="0"/>
              </a:rPr>
              <a:t>.</a:t>
            </a:r>
          </a:p>
          <a:p>
            <a:pPr lvl="0"/>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grpSp>
        <p:nvGrpSpPr>
          <p:cNvPr id="13" name="Group 12">
            <a:extLst>
              <a:ext uri="{FF2B5EF4-FFF2-40B4-BE49-F238E27FC236}">
                <a16:creationId xmlns:a16="http://schemas.microsoft.com/office/drawing/2014/main" id="{CF41198B-FDEB-4323-841E-75632ABB027C}"/>
              </a:ext>
            </a:extLst>
          </p:cNvPr>
          <p:cNvGrpSpPr/>
          <p:nvPr/>
        </p:nvGrpSpPr>
        <p:grpSpPr>
          <a:xfrm>
            <a:off x="59531" y="6454317"/>
            <a:ext cx="1238534" cy="403683"/>
            <a:chOff x="68077" y="6454317"/>
            <a:chExt cx="1238534" cy="403683"/>
          </a:xfrm>
        </p:grpSpPr>
        <p:sp>
          <p:nvSpPr>
            <p:cNvPr id="14" name="TextBox 13">
              <a:extLst>
                <a:ext uri="{FF2B5EF4-FFF2-40B4-BE49-F238E27FC236}">
                  <a16:creationId xmlns:a16="http://schemas.microsoft.com/office/drawing/2014/main" id="{AE2F9699-5317-4690-9CC7-A57DB32AB6E3}"/>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5" name="Picture 14" descr="A close up of a sign&#10;&#10;Description generated with high confidence">
              <a:extLst>
                <a:ext uri="{FF2B5EF4-FFF2-40B4-BE49-F238E27FC236}">
                  <a16:creationId xmlns:a16="http://schemas.microsoft.com/office/drawing/2014/main" id="{88261188-905A-4AD2-B51E-A80E0F5644E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16" name="TextBox 15">
            <a:extLst>
              <a:ext uri="{FF2B5EF4-FFF2-40B4-BE49-F238E27FC236}">
                <a16:creationId xmlns:a16="http://schemas.microsoft.com/office/drawing/2014/main" id="{EADC94FA-9A39-4097-AE5B-0EA9580021B9}"/>
              </a:ext>
            </a:extLst>
          </p:cNvPr>
          <p:cNvSpPr txBox="1"/>
          <p:nvPr/>
        </p:nvSpPr>
        <p:spPr>
          <a:xfrm>
            <a:off x="2936465" y="5874770"/>
            <a:ext cx="3271070" cy="400110"/>
          </a:xfrm>
          <a:prstGeom prst="rect">
            <a:avLst/>
          </a:prstGeom>
          <a:noFill/>
        </p:spPr>
        <p:txBody>
          <a:bodyPr wrap="square" rtlCol="0">
            <a:spAutoFit/>
          </a:bodyPr>
          <a:lstStyle/>
          <a:p>
            <a:pPr algn="ctr"/>
            <a:r>
              <a:rPr lang="en-GB" sz="2000" b="1" i="1" dirty="0">
                <a:solidFill>
                  <a:schemeClr val="bg1">
                    <a:lumMod val="50000"/>
                  </a:schemeClr>
                </a:solidFill>
                <a:latin typeface="Century Gothic" panose="020B0502020202020204" pitchFamily="34" charset="0"/>
              </a:rPr>
              <a:t>Not to scale</a:t>
            </a:r>
          </a:p>
        </p:txBody>
      </p:sp>
      <p:grpSp>
        <p:nvGrpSpPr>
          <p:cNvPr id="24" name="Group 23">
            <a:extLst>
              <a:ext uri="{FF2B5EF4-FFF2-40B4-BE49-F238E27FC236}">
                <a16:creationId xmlns:a16="http://schemas.microsoft.com/office/drawing/2014/main" id="{E26C55B5-7B89-4128-8CAD-9A18DFFEA74A}"/>
              </a:ext>
            </a:extLst>
          </p:cNvPr>
          <p:cNvGrpSpPr/>
          <p:nvPr/>
        </p:nvGrpSpPr>
        <p:grpSpPr>
          <a:xfrm>
            <a:off x="2654270" y="1587517"/>
            <a:ext cx="3981823" cy="2736597"/>
            <a:chOff x="2453380" y="1997660"/>
            <a:chExt cx="3981823" cy="2736597"/>
          </a:xfrm>
        </p:grpSpPr>
        <p:sp>
          <p:nvSpPr>
            <p:cNvPr id="9" name="TextBox 8">
              <a:extLst>
                <a:ext uri="{FF2B5EF4-FFF2-40B4-BE49-F238E27FC236}">
                  <a16:creationId xmlns:a16="http://schemas.microsoft.com/office/drawing/2014/main" id="{4C238CD4-BF7A-446F-BF5F-DFE1721DB426}"/>
                </a:ext>
              </a:extLst>
            </p:cNvPr>
            <p:cNvSpPr txBox="1"/>
            <p:nvPr/>
          </p:nvSpPr>
          <p:spPr>
            <a:xfrm>
              <a:off x="3545883" y="4334147"/>
              <a:ext cx="877163" cy="400110"/>
            </a:xfrm>
            <a:prstGeom prst="rect">
              <a:avLst/>
            </a:prstGeom>
            <a:noFill/>
          </p:spPr>
          <p:txBody>
            <a:bodyPr wrap="none" rtlCol="0">
              <a:spAutoFit/>
            </a:bodyPr>
            <a:lstStyle/>
            <a:p>
              <a:r>
                <a:rPr lang="en-GB" sz="2000" b="1" dirty="0">
                  <a:latin typeface="Century Gothic" panose="020B0502020202020204" pitchFamily="34" charset="0"/>
                </a:rPr>
                <a:t>11cm</a:t>
              </a:r>
            </a:p>
          </p:txBody>
        </p:sp>
        <p:sp>
          <p:nvSpPr>
            <p:cNvPr id="10" name="TextBox 9">
              <a:extLst>
                <a:ext uri="{FF2B5EF4-FFF2-40B4-BE49-F238E27FC236}">
                  <a16:creationId xmlns:a16="http://schemas.microsoft.com/office/drawing/2014/main" id="{BE54E210-8836-467B-B9CB-BA48941230E2}"/>
                </a:ext>
              </a:extLst>
            </p:cNvPr>
            <p:cNvSpPr txBox="1"/>
            <p:nvPr/>
          </p:nvSpPr>
          <p:spPr>
            <a:xfrm>
              <a:off x="4940424" y="2823362"/>
              <a:ext cx="877163" cy="400110"/>
            </a:xfrm>
            <a:prstGeom prst="rect">
              <a:avLst/>
            </a:prstGeom>
            <a:noFill/>
          </p:spPr>
          <p:txBody>
            <a:bodyPr wrap="none" rtlCol="0">
              <a:spAutoFit/>
            </a:bodyPr>
            <a:lstStyle/>
            <a:p>
              <a:r>
                <a:rPr lang="en-GB" sz="2000" b="1" dirty="0">
                  <a:latin typeface="Century Gothic" panose="020B0502020202020204" pitchFamily="34" charset="0"/>
                </a:rPr>
                <a:t>12cm</a:t>
              </a:r>
            </a:p>
          </p:txBody>
        </p:sp>
        <p:sp>
          <p:nvSpPr>
            <p:cNvPr id="3" name="Isosceles Triangle 2">
              <a:extLst>
                <a:ext uri="{FF2B5EF4-FFF2-40B4-BE49-F238E27FC236}">
                  <a16:creationId xmlns:a16="http://schemas.microsoft.com/office/drawing/2014/main" id="{108DFA4B-D558-40E3-A57F-59DD2CEC8C00}"/>
                </a:ext>
              </a:extLst>
            </p:cNvPr>
            <p:cNvSpPr/>
            <p:nvPr/>
          </p:nvSpPr>
          <p:spPr>
            <a:xfrm rot="687684">
              <a:off x="2708797" y="2123325"/>
              <a:ext cx="3726406" cy="2200294"/>
            </a:xfrm>
            <a:prstGeom prst="triangle">
              <a:avLst>
                <a:gd name="adj" fmla="val 2463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a:solidFill>
                    <a:sysClr val="windowText" lastClr="000000"/>
                  </a:solidFill>
                </a:ln>
              </a:endParaRPr>
            </a:p>
          </p:txBody>
        </p:sp>
        <p:cxnSp>
          <p:nvCxnSpPr>
            <p:cNvPr id="17" name="Straight Arrow Connector 16">
              <a:extLst>
                <a:ext uri="{FF2B5EF4-FFF2-40B4-BE49-F238E27FC236}">
                  <a16:creationId xmlns:a16="http://schemas.microsoft.com/office/drawing/2014/main" id="{A3EE360F-B6F6-4D1B-99DD-46D2D31BD2C0}"/>
                </a:ext>
              </a:extLst>
            </p:cNvPr>
            <p:cNvCxnSpPr>
              <a:cxnSpLocks/>
            </p:cNvCxnSpPr>
            <p:nvPr/>
          </p:nvCxnSpPr>
          <p:spPr>
            <a:xfrm flipH="1">
              <a:off x="3426855" y="1997660"/>
              <a:ext cx="437216" cy="2099233"/>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FA1A90D8-BBD6-41B5-9828-F48BFAABC06E}"/>
                </a:ext>
              </a:extLst>
            </p:cNvPr>
            <p:cNvSpPr txBox="1"/>
            <p:nvPr/>
          </p:nvSpPr>
          <p:spPr>
            <a:xfrm>
              <a:off x="3669354" y="3023417"/>
              <a:ext cx="877163" cy="400110"/>
            </a:xfrm>
            <a:prstGeom prst="rect">
              <a:avLst/>
            </a:prstGeom>
            <a:noFill/>
          </p:spPr>
          <p:txBody>
            <a:bodyPr wrap="none" rtlCol="0">
              <a:spAutoFit/>
            </a:bodyPr>
            <a:lstStyle/>
            <a:p>
              <a:r>
                <a:rPr lang="en-GB" sz="2000" b="1" dirty="0">
                  <a:latin typeface="Century Gothic" panose="020B0502020202020204" pitchFamily="34" charset="0"/>
                </a:rPr>
                <a:t>10cm</a:t>
              </a:r>
            </a:p>
          </p:txBody>
        </p:sp>
        <p:sp>
          <p:nvSpPr>
            <p:cNvPr id="20" name="TextBox 19">
              <a:extLst>
                <a:ext uri="{FF2B5EF4-FFF2-40B4-BE49-F238E27FC236}">
                  <a16:creationId xmlns:a16="http://schemas.microsoft.com/office/drawing/2014/main" id="{02D287F6-E09E-4B62-BDCB-570C070498F1}"/>
                </a:ext>
              </a:extLst>
            </p:cNvPr>
            <p:cNvSpPr txBox="1"/>
            <p:nvPr/>
          </p:nvSpPr>
          <p:spPr>
            <a:xfrm>
              <a:off x="2453380" y="2536358"/>
              <a:ext cx="732893" cy="400110"/>
            </a:xfrm>
            <a:prstGeom prst="rect">
              <a:avLst/>
            </a:prstGeom>
            <a:noFill/>
          </p:spPr>
          <p:txBody>
            <a:bodyPr wrap="none" rtlCol="0">
              <a:spAutoFit/>
            </a:bodyPr>
            <a:lstStyle/>
            <a:p>
              <a:r>
                <a:rPr lang="en-GB" sz="2000" b="1" dirty="0">
                  <a:latin typeface="Century Gothic" panose="020B0502020202020204" pitchFamily="34" charset="0"/>
                </a:rPr>
                <a:t>8cm</a:t>
              </a:r>
            </a:p>
          </p:txBody>
        </p:sp>
      </p:grpSp>
    </p:spTree>
    <p:extLst>
      <p:ext uri="{BB962C8B-B14F-4D97-AF65-F5344CB8AC3E}">
        <p14:creationId xmlns:p14="http://schemas.microsoft.com/office/powerpoint/2010/main" val="27614225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lvl="0" algn="ctr"/>
            <a:endParaRPr lang="en-GB" sz="2000" b="1" u="sng"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What is the area of the composite shape below?</a:t>
            </a: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grpSp>
        <p:nvGrpSpPr>
          <p:cNvPr id="13" name="Group 12">
            <a:extLst>
              <a:ext uri="{FF2B5EF4-FFF2-40B4-BE49-F238E27FC236}">
                <a16:creationId xmlns:a16="http://schemas.microsoft.com/office/drawing/2014/main" id="{CF41198B-FDEB-4323-841E-75632ABB027C}"/>
              </a:ext>
            </a:extLst>
          </p:cNvPr>
          <p:cNvGrpSpPr/>
          <p:nvPr/>
        </p:nvGrpSpPr>
        <p:grpSpPr>
          <a:xfrm>
            <a:off x="59531" y="6454317"/>
            <a:ext cx="1238534" cy="403683"/>
            <a:chOff x="68077" y="6454317"/>
            <a:chExt cx="1238534" cy="403683"/>
          </a:xfrm>
        </p:grpSpPr>
        <p:sp>
          <p:nvSpPr>
            <p:cNvPr id="14" name="TextBox 13">
              <a:extLst>
                <a:ext uri="{FF2B5EF4-FFF2-40B4-BE49-F238E27FC236}">
                  <a16:creationId xmlns:a16="http://schemas.microsoft.com/office/drawing/2014/main" id="{AE2F9699-5317-4690-9CC7-A57DB32AB6E3}"/>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5" name="Picture 14" descr="A close up of a sign&#10;&#10;Description generated with high confidence">
              <a:extLst>
                <a:ext uri="{FF2B5EF4-FFF2-40B4-BE49-F238E27FC236}">
                  <a16:creationId xmlns:a16="http://schemas.microsoft.com/office/drawing/2014/main" id="{88261188-905A-4AD2-B51E-A80E0F5644E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16" name="TextBox 15">
            <a:extLst>
              <a:ext uri="{FF2B5EF4-FFF2-40B4-BE49-F238E27FC236}">
                <a16:creationId xmlns:a16="http://schemas.microsoft.com/office/drawing/2014/main" id="{EADC94FA-9A39-4097-AE5B-0EA9580021B9}"/>
              </a:ext>
            </a:extLst>
          </p:cNvPr>
          <p:cNvSpPr txBox="1"/>
          <p:nvPr/>
        </p:nvSpPr>
        <p:spPr>
          <a:xfrm>
            <a:off x="2936465" y="5874770"/>
            <a:ext cx="3271070" cy="400110"/>
          </a:xfrm>
          <a:prstGeom prst="rect">
            <a:avLst/>
          </a:prstGeom>
          <a:noFill/>
        </p:spPr>
        <p:txBody>
          <a:bodyPr wrap="square" rtlCol="0">
            <a:spAutoFit/>
          </a:bodyPr>
          <a:lstStyle/>
          <a:p>
            <a:pPr algn="ctr"/>
            <a:r>
              <a:rPr lang="en-GB" sz="2000" b="1" i="1" dirty="0">
                <a:solidFill>
                  <a:schemeClr val="bg1">
                    <a:lumMod val="50000"/>
                  </a:schemeClr>
                </a:solidFill>
                <a:latin typeface="Century Gothic" panose="020B0502020202020204" pitchFamily="34" charset="0"/>
              </a:rPr>
              <a:t>Not to scale</a:t>
            </a:r>
          </a:p>
        </p:txBody>
      </p:sp>
      <p:sp>
        <p:nvSpPr>
          <p:cNvPr id="37" name="Isosceles Triangle 36">
            <a:extLst>
              <a:ext uri="{FF2B5EF4-FFF2-40B4-BE49-F238E27FC236}">
                <a16:creationId xmlns:a16="http://schemas.microsoft.com/office/drawing/2014/main" id="{A26D5019-99E6-44F7-9F09-6F39CE5FC06A}"/>
              </a:ext>
            </a:extLst>
          </p:cNvPr>
          <p:cNvSpPr/>
          <p:nvPr/>
        </p:nvSpPr>
        <p:spPr>
          <a:xfrm rot="7894183" flipV="1">
            <a:off x="1670337" y="1538399"/>
            <a:ext cx="2944020" cy="2437294"/>
          </a:xfrm>
          <a:prstGeom prst="triangle">
            <a:avLst>
              <a:gd name="adj" fmla="val 2463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a:solidFill>
                  <a:sysClr val="windowText" lastClr="000000"/>
                </a:solidFill>
              </a:ln>
            </a:endParaRPr>
          </a:p>
        </p:txBody>
      </p:sp>
      <p:sp>
        <p:nvSpPr>
          <p:cNvPr id="2" name="Right Triangle 1">
            <a:extLst>
              <a:ext uri="{FF2B5EF4-FFF2-40B4-BE49-F238E27FC236}">
                <a16:creationId xmlns:a16="http://schemas.microsoft.com/office/drawing/2014/main" id="{19BAE5B9-8C90-4DA1-AA67-BDB39B70441B}"/>
              </a:ext>
            </a:extLst>
          </p:cNvPr>
          <p:cNvSpPr/>
          <p:nvPr/>
        </p:nvSpPr>
        <p:spPr>
          <a:xfrm>
            <a:off x="5037732" y="2466459"/>
            <a:ext cx="1961832" cy="2197915"/>
          </a:xfrm>
          <a:prstGeom prst="r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ight Triangle 40">
            <a:extLst>
              <a:ext uri="{FF2B5EF4-FFF2-40B4-BE49-F238E27FC236}">
                <a16:creationId xmlns:a16="http://schemas.microsoft.com/office/drawing/2014/main" id="{98026306-C479-449A-9AD3-400221907CD0}"/>
              </a:ext>
            </a:extLst>
          </p:cNvPr>
          <p:cNvSpPr/>
          <p:nvPr/>
        </p:nvSpPr>
        <p:spPr>
          <a:xfrm flipH="1">
            <a:off x="3069932" y="2466458"/>
            <a:ext cx="1962000" cy="2197915"/>
          </a:xfrm>
          <a:prstGeom prst="r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ectangle 27">
            <a:extLst>
              <a:ext uri="{FF2B5EF4-FFF2-40B4-BE49-F238E27FC236}">
                <a16:creationId xmlns:a16="http://schemas.microsoft.com/office/drawing/2014/main" id="{E2726F29-9EEB-4558-9A6A-4C53CE07F5AC}"/>
              </a:ext>
            </a:extLst>
          </p:cNvPr>
          <p:cNvSpPr/>
          <p:nvPr/>
        </p:nvSpPr>
        <p:spPr>
          <a:xfrm>
            <a:off x="4852574" y="4481595"/>
            <a:ext cx="180000" cy="180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41">
            <a:extLst>
              <a:ext uri="{FF2B5EF4-FFF2-40B4-BE49-F238E27FC236}">
                <a16:creationId xmlns:a16="http://schemas.microsoft.com/office/drawing/2014/main" id="{0316924A-B8E8-4B65-B493-8EEBF0FC2FBD}"/>
              </a:ext>
            </a:extLst>
          </p:cNvPr>
          <p:cNvSpPr/>
          <p:nvPr/>
        </p:nvSpPr>
        <p:spPr>
          <a:xfrm>
            <a:off x="5036448" y="4481595"/>
            <a:ext cx="180000" cy="180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3" name="Straight Arrow Connector 42">
            <a:extLst>
              <a:ext uri="{FF2B5EF4-FFF2-40B4-BE49-F238E27FC236}">
                <a16:creationId xmlns:a16="http://schemas.microsoft.com/office/drawing/2014/main" id="{A8AFB425-BE3B-44FA-9143-76C128770A28}"/>
              </a:ext>
            </a:extLst>
          </p:cNvPr>
          <p:cNvCxnSpPr>
            <a:cxnSpLocks/>
          </p:cNvCxnSpPr>
          <p:nvPr/>
        </p:nvCxnSpPr>
        <p:spPr>
          <a:xfrm>
            <a:off x="2771362" y="1450605"/>
            <a:ext cx="1735162" cy="1536313"/>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C648836E-1149-4616-95D6-EDC60B53A3A7}"/>
              </a:ext>
            </a:extLst>
          </p:cNvPr>
          <p:cNvSpPr txBox="1"/>
          <p:nvPr/>
        </p:nvSpPr>
        <p:spPr>
          <a:xfrm>
            <a:off x="3036880" y="2263837"/>
            <a:ext cx="877163" cy="400110"/>
          </a:xfrm>
          <a:prstGeom prst="rect">
            <a:avLst/>
          </a:prstGeom>
          <a:noFill/>
        </p:spPr>
        <p:txBody>
          <a:bodyPr wrap="none" rtlCol="0">
            <a:spAutoFit/>
          </a:bodyPr>
          <a:lstStyle/>
          <a:p>
            <a:r>
              <a:rPr lang="en-GB" sz="2000" b="1" dirty="0">
                <a:latin typeface="Century Gothic" panose="020B0502020202020204" pitchFamily="34" charset="0"/>
              </a:rPr>
              <a:t>15cm</a:t>
            </a:r>
          </a:p>
        </p:txBody>
      </p:sp>
      <p:sp>
        <p:nvSpPr>
          <p:cNvPr id="46" name="TextBox 45">
            <a:extLst>
              <a:ext uri="{FF2B5EF4-FFF2-40B4-BE49-F238E27FC236}">
                <a16:creationId xmlns:a16="http://schemas.microsoft.com/office/drawing/2014/main" id="{EB778D3F-9C27-4AC1-9F86-F44F919D95EA}"/>
              </a:ext>
            </a:extLst>
          </p:cNvPr>
          <p:cNvSpPr txBox="1"/>
          <p:nvPr/>
        </p:nvSpPr>
        <p:spPr>
          <a:xfrm>
            <a:off x="1926096" y="2657684"/>
            <a:ext cx="877163" cy="400110"/>
          </a:xfrm>
          <a:prstGeom prst="rect">
            <a:avLst/>
          </a:prstGeom>
          <a:noFill/>
        </p:spPr>
        <p:txBody>
          <a:bodyPr wrap="none" rtlCol="0">
            <a:spAutoFit/>
          </a:bodyPr>
          <a:lstStyle/>
          <a:p>
            <a:r>
              <a:rPr lang="en-GB" sz="2000" b="1" dirty="0">
                <a:latin typeface="Century Gothic" panose="020B0502020202020204" pitchFamily="34" charset="0"/>
              </a:rPr>
              <a:t>17cm</a:t>
            </a:r>
          </a:p>
        </p:txBody>
      </p:sp>
      <p:sp>
        <p:nvSpPr>
          <p:cNvPr id="48" name="TextBox 47">
            <a:extLst>
              <a:ext uri="{FF2B5EF4-FFF2-40B4-BE49-F238E27FC236}">
                <a16:creationId xmlns:a16="http://schemas.microsoft.com/office/drawing/2014/main" id="{A472C775-2C89-44AD-B5B3-1F22E036F21E}"/>
              </a:ext>
            </a:extLst>
          </p:cNvPr>
          <p:cNvSpPr txBox="1"/>
          <p:nvPr/>
        </p:nvSpPr>
        <p:spPr>
          <a:xfrm>
            <a:off x="3792716" y="4661595"/>
            <a:ext cx="732893" cy="400110"/>
          </a:xfrm>
          <a:prstGeom prst="rect">
            <a:avLst/>
          </a:prstGeom>
          <a:noFill/>
        </p:spPr>
        <p:txBody>
          <a:bodyPr wrap="none" rtlCol="0">
            <a:spAutoFit/>
          </a:bodyPr>
          <a:lstStyle/>
          <a:p>
            <a:r>
              <a:rPr lang="en-GB" sz="2000" b="1" dirty="0">
                <a:latin typeface="Century Gothic" panose="020B0502020202020204" pitchFamily="34" charset="0"/>
              </a:rPr>
              <a:t>9cm</a:t>
            </a:r>
          </a:p>
        </p:txBody>
      </p:sp>
      <p:sp>
        <p:nvSpPr>
          <p:cNvPr id="49" name="TextBox 48">
            <a:extLst>
              <a:ext uri="{FF2B5EF4-FFF2-40B4-BE49-F238E27FC236}">
                <a16:creationId xmlns:a16="http://schemas.microsoft.com/office/drawing/2014/main" id="{4B524FF1-12BB-46D2-80E8-532E0EF97DCE}"/>
              </a:ext>
            </a:extLst>
          </p:cNvPr>
          <p:cNvSpPr txBox="1"/>
          <p:nvPr/>
        </p:nvSpPr>
        <p:spPr>
          <a:xfrm>
            <a:off x="5584796" y="4661595"/>
            <a:ext cx="732893" cy="400110"/>
          </a:xfrm>
          <a:prstGeom prst="rect">
            <a:avLst/>
          </a:prstGeom>
          <a:noFill/>
        </p:spPr>
        <p:txBody>
          <a:bodyPr wrap="none" rtlCol="0">
            <a:spAutoFit/>
          </a:bodyPr>
          <a:lstStyle/>
          <a:p>
            <a:r>
              <a:rPr lang="en-GB" sz="2000" b="1" dirty="0">
                <a:latin typeface="Century Gothic" panose="020B0502020202020204" pitchFamily="34" charset="0"/>
              </a:rPr>
              <a:t>9cm</a:t>
            </a:r>
          </a:p>
        </p:txBody>
      </p:sp>
      <p:sp>
        <p:nvSpPr>
          <p:cNvPr id="51" name="TextBox 50">
            <a:extLst>
              <a:ext uri="{FF2B5EF4-FFF2-40B4-BE49-F238E27FC236}">
                <a16:creationId xmlns:a16="http://schemas.microsoft.com/office/drawing/2014/main" id="{3093FE91-7EBB-45D5-8346-6612EB33729A}"/>
              </a:ext>
            </a:extLst>
          </p:cNvPr>
          <p:cNvSpPr txBox="1"/>
          <p:nvPr/>
        </p:nvSpPr>
        <p:spPr>
          <a:xfrm>
            <a:off x="3896018" y="1558164"/>
            <a:ext cx="877163" cy="400110"/>
          </a:xfrm>
          <a:prstGeom prst="rect">
            <a:avLst/>
          </a:prstGeom>
          <a:noFill/>
        </p:spPr>
        <p:txBody>
          <a:bodyPr wrap="none" rtlCol="0">
            <a:spAutoFit/>
          </a:bodyPr>
          <a:lstStyle/>
          <a:p>
            <a:r>
              <a:rPr lang="en-GB" sz="2000" b="1" dirty="0">
                <a:latin typeface="Century Gothic" panose="020B0502020202020204" pitchFamily="34" charset="0"/>
              </a:rPr>
              <a:t>10cm</a:t>
            </a:r>
          </a:p>
        </p:txBody>
      </p:sp>
      <p:sp>
        <p:nvSpPr>
          <p:cNvPr id="53" name="TextBox 52">
            <a:extLst>
              <a:ext uri="{FF2B5EF4-FFF2-40B4-BE49-F238E27FC236}">
                <a16:creationId xmlns:a16="http://schemas.microsoft.com/office/drawing/2014/main" id="{43128317-A8F9-46FB-BF1F-9E8E859CA301}"/>
              </a:ext>
            </a:extLst>
          </p:cNvPr>
          <p:cNvSpPr txBox="1"/>
          <p:nvPr/>
        </p:nvSpPr>
        <p:spPr>
          <a:xfrm>
            <a:off x="4996643" y="3577579"/>
            <a:ext cx="877163" cy="400110"/>
          </a:xfrm>
          <a:prstGeom prst="rect">
            <a:avLst/>
          </a:prstGeom>
          <a:noFill/>
        </p:spPr>
        <p:txBody>
          <a:bodyPr wrap="none" rtlCol="0">
            <a:spAutoFit/>
          </a:bodyPr>
          <a:lstStyle/>
          <a:p>
            <a:r>
              <a:rPr lang="en-GB" sz="2000" b="1" dirty="0">
                <a:latin typeface="Century Gothic" panose="020B0502020202020204" pitchFamily="34" charset="0"/>
              </a:rPr>
              <a:t>12cm</a:t>
            </a:r>
          </a:p>
        </p:txBody>
      </p:sp>
      <p:sp>
        <p:nvSpPr>
          <p:cNvPr id="21" name="TextBox 20">
            <a:extLst>
              <a:ext uri="{FF2B5EF4-FFF2-40B4-BE49-F238E27FC236}">
                <a16:creationId xmlns:a16="http://schemas.microsoft.com/office/drawing/2014/main" id="{79D59053-D372-4F47-AA5A-0B16F78DB9B3}"/>
              </a:ext>
            </a:extLst>
          </p:cNvPr>
          <p:cNvSpPr txBox="1"/>
          <p:nvPr/>
        </p:nvSpPr>
        <p:spPr>
          <a:xfrm>
            <a:off x="3410302" y="3094992"/>
            <a:ext cx="877163" cy="400110"/>
          </a:xfrm>
          <a:prstGeom prst="rect">
            <a:avLst/>
          </a:prstGeom>
          <a:noFill/>
        </p:spPr>
        <p:txBody>
          <a:bodyPr wrap="none" rtlCol="0">
            <a:spAutoFit/>
          </a:bodyPr>
          <a:lstStyle/>
          <a:p>
            <a:r>
              <a:rPr lang="en-GB" sz="2000" b="1" dirty="0">
                <a:latin typeface="Century Gothic" panose="020B0502020202020204" pitchFamily="34" charset="0"/>
              </a:rPr>
              <a:t>14cm</a:t>
            </a:r>
          </a:p>
        </p:txBody>
      </p:sp>
    </p:spTree>
    <p:extLst>
      <p:ext uri="{BB962C8B-B14F-4D97-AF65-F5344CB8AC3E}">
        <p14:creationId xmlns:p14="http://schemas.microsoft.com/office/powerpoint/2010/main" val="32123581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lvl="0" algn="ctr"/>
            <a:endParaRPr lang="en-GB" sz="2000" b="1" u="sng"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What is the area of the composite shape below?</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r>
              <a:rPr lang="en-GB" sz="2000" b="1" dirty="0">
                <a:solidFill>
                  <a:srgbClr val="FF0000"/>
                </a:solidFill>
                <a:latin typeface="Century Gothic" panose="020B0502020202020204" pitchFamily="34" charset="0"/>
              </a:rPr>
              <a:t>9cm x 12cm ÷ 2 = 54cm</a:t>
            </a:r>
            <a:r>
              <a:rPr lang="en-GB" sz="2000" b="1" baseline="30000" dirty="0">
                <a:solidFill>
                  <a:srgbClr val="FF0000"/>
                </a:solidFill>
                <a:latin typeface="Century Gothic" panose="020B0502020202020204" pitchFamily="34" charset="0"/>
              </a:rPr>
              <a:t>2</a:t>
            </a:r>
            <a:r>
              <a:rPr lang="en-GB" sz="2000" b="1" dirty="0">
                <a:solidFill>
                  <a:srgbClr val="FF0000"/>
                </a:solidFill>
                <a:latin typeface="Century Gothic" panose="020B0502020202020204" pitchFamily="34" charset="0"/>
              </a:rPr>
              <a:t> x 2 = 108cm</a:t>
            </a:r>
            <a:r>
              <a:rPr lang="en-GB" sz="2000" b="1" baseline="30000" dirty="0">
                <a:solidFill>
                  <a:srgbClr val="FF0000"/>
                </a:solidFill>
                <a:latin typeface="Century Gothic" panose="020B0502020202020204" pitchFamily="34" charset="0"/>
              </a:rPr>
              <a:t>2</a:t>
            </a:r>
            <a:r>
              <a:rPr lang="en-GB" sz="2000" b="1" dirty="0">
                <a:solidFill>
                  <a:srgbClr val="FF0000"/>
                </a:solidFill>
                <a:latin typeface="Century Gothic" panose="020B0502020202020204" pitchFamily="34" charset="0"/>
              </a:rPr>
              <a:t>; 14cm x 15cm ÷ 2 = 105cm</a:t>
            </a:r>
            <a:r>
              <a:rPr lang="en-GB" sz="2000" b="1" baseline="30000" dirty="0">
                <a:solidFill>
                  <a:srgbClr val="FF0000"/>
                </a:solidFill>
                <a:latin typeface="Century Gothic" panose="020B0502020202020204" pitchFamily="34" charset="0"/>
              </a:rPr>
              <a:t>2</a:t>
            </a:r>
            <a:r>
              <a:rPr lang="en-GB" sz="2000" b="1" dirty="0">
                <a:solidFill>
                  <a:srgbClr val="FF0000"/>
                </a:solidFill>
                <a:latin typeface="Century Gothic" panose="020B0502020202020204" pitchFamily="34" charset="0"/>
              </a:rPr>
              <a:t>; 108cm</a:t>
            </a:r>
            <a:r>
              <a:rPr lang="en-GB" sz="2000" b="1" baseline="30000" dirty="0">
                <a:solidFill>
                  <a:srgbClr val="FF0000"/>
                </a:solidFill>
                <a:latin typeface="Century Gothic" panose="020B0502020202020204" pitchFamily="34" charset="0"/>
              </a:rPr>
              <a:t>2</a:t>
            </a:r>
            <a:r>
              <a:rPr lang="en-GB" sz="2000" b="1" dirty="0">
                <a:solidFill>
                  <a:srgbClr val="FF0000"/>
                </a:solidFill>
                <a:latin typeface="Century Gothic" panose="020B0502020202020204" pitchFamily="34" charset="0"/>
              </a:rPr>
              <a:t> + 105cm</a:t>
            </a:r>
            <a:r>
              <a:rPr lang="en-GB" sz="2000" b="1" baseline="30000" dirty="0">
                <a:solidFill>
                  <a:srgbClr val="FF0000"/>
                </a:solidFill>
                <a:latin typeface="Century Gothic" panose="020B0502020202020204" pitchFamily="34" charset="0"/>
              </a:rPr>
              <a:t>2</a:t>
            </a:r>
            <a:r>
              <a:rPr lang="en-GB" sz="2000" b="1" dirty="0">
                <a:solidFill>
                  <a:srgbClr val="FF0000"/>
                </a:solidFill>
                <a:latin typeface="Century Gothic" panose="020B0502020202020204" pitchFamily="34" charset="0"/>
              </a:rPr>
              <a:t> = </a:t>
            </a:r>
            <a:r>
              <a:rPr lang="en-GB" sz="2000" b="1" u="sng" dirty="0">
                <a:solidFill>
                  <a:srgbClr val="FF0000"/>
                </a:solidFill>
                <a:latin typeface="Century Gothic" panose="020B0502020202020204" pitchFamily="34" charset="0"/>
              </a:rPr>
              <a:t>213cm</a:t>
            </a:r>
            <a:r>
              <a:rPr lang="en-GB" sz="2000" b="1" u="sng" baseline="30000" dirty="0">
                <a:solidFill>
                  <a:srgbClr val="FF0000"/>
                </a:solidFill>
                <a:latin typeface="Century Gothic" panose="020B0502020202020204" pitchFamily="34" charset="0"/>
              </a:rPr>
              <a:t>2</a:t>
            </a:r>
            <a:endParaRPr lang="en-GB" sz="2000" b="1" u="sng" dirty="0">
              <a:solidFill>
                <a:srgbClr val="FF0000"/>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grpSp>
        <p:nvGrpSpPr>
          <p:cNvPr id="13" name="Group 12">
            <a:extLst>
              <a:ext uri="{FF2B5EF4-FFF2-40B4-BE49-F238E27FC236}">
                <a16:creationId xmlns:a16="http://schemas.microsoft.com/office/drawing/2014/main" id="{CF41198B-FDEB-4323-841E-75632ABB027C}"/>
              </a:ext>
            </a:extLst>
          </p:cNvPr>
          <p:cNvGrpSpPr/>
          <p:nvPr/>
        </p:nvGrpSpPr>
        <p:grpSpPr>
          <a:xfrm>
            <a:off x="59531" y="6454317"/>
            <a:ext cx="1238534" cy="403683"/>
            <a:chOff x="68077" y="6454317"/>
            <a:chExt cx="1238534" cy="403683"/>
          </a:xfrm>
        </p:grpSpPr>
        <p:sp>
          <p:nvSpPr>
            <p:cNvPr id="14" name="TextBox 13">
              <a:extLst>
                <a:ext uri="{FF2B5EF4-FFF2-40B4-BE49-F238E27FC236}">
                  <a16:creationId xmlns:a16="http://schemas.microsoft.com/office/drawing/2014/main" id="{AE2F9699-5317-4690-9CC7-A57DB32AB6E3}"/>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5" name="Picture 14" descr="A close up of a sign&#10;&#10;Description generated with high confidence">
              <a:extLst>
                <a:ext uri="{FF2B5EF4-FFF2-40B4-BE49-F238E27FC236}">
                  <a16:creationId xmlns:a16="http://schemas.microsoft.com/office/drawing/2014/main" id="{88261188-905A-4AD2-B51E-A80E0F5644E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16" name="TextBox 15">
            <a:extLst>
              <a:ext uri="{FF2B5EF4-FFF2-40B4-BE49-F238E27FC236}">
                <a16:creationId xmlns:a16="http://schemas.microsoft.com/office/drawing/2014/main" id="{EADC94FA-9A39-4097-AE5B-0EA9580021B9}"/>
              </a:ext>
            </a:extLst>
          </p:cNvPr>
          <p:cNvSpPr txBox="1"/>
          <p:nvPr/>
        </p:nvSpPr>
        <p:spPr>
          <a:xfrm>
            <a:off x="2936465" y="5874770"/>
            <a:ext cx="3271070" cy="400110"/>
          </a:xfrm>
          <a:prstGeom prst="rect">
            <a:avLst/>
          </a:prstGeom>
          <a:noFill/>
        </p:spPr>
        <p:txBody>
          <a:bodyPr wrap="square" rtlCol="0">
            <a:spAutoFit/>
          </a:bodyPr>
          <a:lstStyle/>
          <a:p>
            <a:pPr algn="ctr"/>
            <a:r>
              <a:rPr lang="en-GB" sz="2000" b="1" i="1" dirty="0">
                <a:solidFill>
                  <a:schemeClr val="bg1">
                    <a:lumMod val="50000"/>
                  </a:schemeClr>
                </a:solidFill>
                <a:latin typeface="Century Gothic" panose="020B0502020202020204" pitchFamily="34" charset="0"/>
              </a:rPr>
              <a:t>Not to scale</a:t>
            </a:r>
          </a:p>
        </p:txBody>
      </p:sp>
      <p:sp>
        <p:nvSpPr>
          <p:cNvPr id="37" name="Isosceles Triangle 36">
            <a:extLst>
              <a:ext uri="{FF2B5EF4-FFF2-40B4-BE49-F238E27FC236}">
                <a16:creationId xmlns:a16="http://schemas.microsoft.com/office/drawing/2014/main" id="{A26D5019-99E6-44F7-9F09-6F39CE5FC06A}"/>
              </a:ext>
            </a:extLst>
          </p:cNvPr>
          <p:cNvSpPr/>
          <p:nvPr/>
        </p:nvSpPr>
        <p:spPr>
          <a:xfrm rot="7894183" flipV="1">
            <a:off x="1670337" y="1538399"/>
            <a:ext cx="2944020" cy="2437294"/>
          </a:xfrm>
          <a:prstGeom prst="triangle">
            <a:avLst>
              <a:gd name="adj" fmla="val 2463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a:solidFill>
                  <a:sysClr val="windowText" lastClr="000000"/>
                </a:solidFill>
              </a:ln>
            </a:endParaRPr>
          </a:p>
        </p:txBody>
      </p:sp>
      <p:sp>
        <p:nvSpPr>
          <p:cNvPr id="2" name="Right Triangle 1">
            <a:extLst>
              <a:ext uri="{FF2B5EF4-FFF2-40B4-BE49-F238E27FC236}">
                <a16:creationId xmlns:a16="http://schemas.microsoft.com/office/drawing/2014/main" id="{19BAE5B9-8C90-4DA1-AA67-BDB39B70441B}"/>
              </a:ext>
            </a:extLst>
          </p:cNvPr>
          <p:cNvSpPr/>
          <p:nvPr/>
        </p:nvSpPr>
        <p:spPr>
          <a:xfrm>
            <a:off x="5037732" y="2466459"/>
            <a:ext cx="1961832" cy="2197915"/>
          </a:xfrm>
          <a:prstGeom prst="r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ight Triangle 40">
            <a:extLst>
              <a:ext uri="{FF2B5EF4-FFF2-40B4-BE49-F238E27FC236}">
                <a16:creationId xmlns:a16="http://schemas.microsoft.com/office/drawing/2014/main" id="{98026306-C479-449A-9AD3-400221907CD0}"/>
              </a:ext>
            </a:extLst>
          </p:cNvPr>
          <p:cNvSpPr/>
          <p:nvPr/>
        </p:nvSpPr>
        <p:spPr>
          <a:xfrm flipH="1">
            <a:off x="3069932" y="2466458"/>
            <a:ext cx="1962000" cy="2197915"/>
          </a:xfrm>
          <a:prstGeom prst="r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ectangle 27">
            <a:extLst>
              <a:ext uri="{FF2B5EF4-FFF2-40B4-BE49-F238E27FC236}">
                <a16:creationId xmlns:a16="http://schemas.microsoft.com/office/drawing/2014/main" id="{E2726F29-9EEB-4558-9A6A-4C53CE07F5AC}"/>
              </a:ext>
            </a:extLst>
          </p:cNvPr>
          <p:cNvSpPr/>
          <p:nvPr/>
        </p:nvSpPr>
        <p:spPr>
          <a:xfrm>
            <a:off x="4852574" y="4481595"/>
            <a:ext cx="180000" cy="180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41">
            <a:extLst>
              <a:ext uri="{FF2B5EF4-FFF2-40B4-BE49-F238E27FC236}">
                <a16:creationId xmlns:a16="http://schemas.microsoft.com/office/drawing/2014/main" id="{0316924A-B8E8-4B65-B493-8EEBF0FC2FBD}"/>
              </a:ext>
            </a:extLst>
          </p:cNvPr>
          <p:cNvSpPr/>
          <p:nvPr/>
        </p:nvSpPr>
        <p:spPr>
          <a:xfrm>
            <a:off x="5036448" y="4481595"/>
            <a:ext cx="180000" cy="180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3" name="Straight Arrow Connector 42">
            <a:extLst>
              <a:ext uri="{FF2B5EF4-FFF2-40B4-BE49-F238E27FC236}">
                <a16:creationId xmlns:a16="http://schemas.microsoft.com/office/drawing/2014/main" id="{A8AFB425-BE3B-44FA-9143-76C128770A28}"/>
              </a:ext>
            </a:extLst>
          </p:cNvPr>
          <p:cNvCxnSpPr>
            <a:cxnSpLocks/>
          </p:cNvCxnSpPr>
          <p:nvPr/>
        </p:nvCxnSpPr>
        <p:spPr>
          <a:xfrm>
            <a:off x="2771362" y="1450605"/>
            <a:ext cx="1735162" cy="1536313"/>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EB778D3F-9C27-4AC1-9F86-F44F919D95EA}"/>
              </a:ext>
            </a:extLst>
          </p:cNvPr>
          <p:cNvSpPr txBox="1"/>
          <p:nvPr/>
        </p:nvSpPr>
        <p:spPr>
          <a:xfrm>
            <a:off x="1926096" y="2657684"/>
            <a:ext cx="877163" cy="400110"/>
          </a:xfrm>
          <a:prstGeom prst="rect">
            <a:avLst/>
          </a:prstGeom>
          <a:noFill/>
        </p:spPr>
        <p:txBody>
          <a:bodyPr wrap="none" rtlCol="0">
            <a:spAutoFit/>
          </a:bodyPr>
          <a:lstStyle/>
          <a:p>
            <a:r>
              <a:rPr lang="en-GB" sz="2000" b="1" dirty="0">
                <a:latin typeface="Century Gothic" panose="020B0502020202020204" pitchFamily="34" charset="0"/>
              </a:rPr>
              <a:t>17cm</a:t>
            </a:r>
          </a:p>
        </p:txBody>
      </p:sp>
      <p:sp>
        <p:nvSpPr>
          <p:cNvPr id="47" name="TextBox 46">
            <a:extLst>
              <a:ext uri="{FF2B5EF4-FFF2-40B4-BE49-F238E27FC236}">
                <a16:creationId xmlns:a16="http://schemas.microsoft.com/office/drawing/2014/main" id="{2B858DD1-DE71-41F2-9A32-40215A8A06FF}"/>
              </a:ext>
            </a:extLst>
          </p:cNvPr>
          <p:cNvSpPr txBox="1"/>
          <p:nvPr/>
        </p:nvSpPr>
        <p:spPr>
          <a:xfrm>
            <a:off x="3410302" y="3094992"/>
            <a:ext cx="877163" cy="400110"/>
          </a:xfrm>
          <a:prstGeom prst="rect">
            <a:avLst/>
          </a:prstGeom>
          <a:noFill/>
        </p:spPr>
        <p:txBody>
          <a:bodyPr wrap="none" rtlCol="0">
            <a:spAutoFit/>
          </a:bodyPr>
          <a:lstStyle/>
          <a:p>
            <a:r>
              <a:rPr lang="en-GB" sz="2000" b="1" dirty="0">
                <a:latin typeface="Century Gothic" panose="020B0502020202020204" pitchFamily="34" charset="0"/>
              </a:rPr>
              <a:t>14cm</a:t>
            </a:r>
          </a:p>
        </p:txBody>
      </p:sp>
      <p:sp>
        <p:nvSpPr>
          <p:cNvPr id="48" name="TextBox 47">
            <a:extLst>
              <a:ext uri="{FF2B5EF4-FFF2-40B4-BE49-F238E27FC236}">
                <a16:creationId xmlns:a16="http://schemas.microsoft.com/office/drawing/2014/main" id="{A472C775-2C89-44AD-B5B3-1F22E036F21E}"/>
              </a:ext>
            </a:extLst>
          </p:cNvPr>
          <p:cNvSpPr txBox="1"/>
          <p:nvPr/>
        </p:nvSpPr>
        <p:spPr>
          <a:xfrm>
            <a:off x="3792716" y="4661595"/>
            <a:ext cx="732893" cy="400110"/>
          </a:xfrm>
          <a:prstGeom prst="rect">
            <a:avLst/>
          </a:prstGeom>
          <a:noFill/>
        </p:spPr>
        <p:txBody>
          <a:bodyPr wrap="none" rtlCol="0">
            <a:spAutoFit/>
          </a:bodyPr>
          <a:lstStyle/>
          <a:p>
            <a:r>
              <a:rPr lang="en-GB" sz="2000" b="1" dirty="0">
                <a:latin typeface="Century Gothic" panose="020B0502020202020204" pitchFamily="34" charset="0"/>
              </a:rPr>
              <a:t>9cm</a:t>
            </a:r>
          </a:p>
        </p:txBody>
      </p:sp>
      <p:sp>
        <p:nvSpPr>
          <p:cNvPr id="49" name="TextBox 48">
            <a:extLst>
              <a:ext uri="{FF2B5EF4-FFF2-40B4-BE49-F238E27FC236}">
                <a16:creationId xmlns:a16="http://schemas.microsoft.com/office/drawing/2014/main" id="{4B524FF1-12BB-46D2-80E8-532E0EF97DCE}"/>
              </a:ext>
            </a:extLst>
          </p:cNvPr>
          <p:cNvSpPr txBox="1"/>
          <p:nvPr/>
        </p:nvSpPr>
        <p:spPr>
          <a:xfrm>
            <a:off x="5584796" y="4661595"/>
            <a:ext cx="732893" cy="400110"/>
          </a:xfrm>
          <a:prstGeom prst="rect">
            <a:avLst/>
          </a:prstGeom>
          <a:noFill/>
        </p:spPr>
        <p:txBody>
          <a:bodyPr wrap="none" rtlCol="0">
            <a:spAutoFit/>
          </a:bodyPr>
          <a:lstStyle/>
          <a:p>
            <a:r>
              <a:rPr lang="en-GB" sz="2000" b="1" dirty="0">
                <a:latin typeface="Century Gothic" panose="020B0502020202020204" pitchFamily="34" charset="0"/>
              </a:rPr>
              <a:t>9cm</a:t>
            </a:r>
          </a:p>
        </p:txBody>
      </p:sp>
      <p:sp>
        <p:nvSpPr>
          <p:cNvPr id="50" name="TextBox 49">
            <a:extLst>
              <a:ext uri="{FF2B5EF4-FFF2-40B4-BE49-F238E27FC236}">
                <a16:creationId xmlns:a16="http://schemas.microsoft.com/office/drawing/2014/main" id="{6390239F-EC18-4C5B-9EB0-7FEAEE77BBAB}"/>
              </a:ext>
            </a:extLst>
          </p:cNvPr>
          <p:cNvSpPr txBox="1"/>
          <p:nvPr/>
        </p:nvSpPr>
        <p:spPr>
          <a:xfrm>
            <a:off x="4996643" y="3577579"/>
            <a:ext cx="877163" cy="400110"/>
          </a:xfrm>
          <a:prstGeom prst="rect">
            <a:avLst/>
          </a:prstGeom>
          <a:noFill/>
        </p:spPr>
        <p:txBody>
          <a:bodyPr wrap="none" rtlCol="0">
            <a:spAutoFit/>
          </a:bodyPr>
          <a:lstStyle/>
          <a:p>
            <a:r>
              <a:rPr lang="en-GB" sz="2000" b="1" dirty="0">
                <a:latin typeface="Century Gothic" panose="020B0502020202020204" pitchFamily="34" charset="0"/>
              </a:rPr>
              <a:t>12cm</a:t>
            </a:r>
          </a:p>
        </p:txBody>
      </p:sp>
      <p:sp>
        <p:nvSpPr>
          <p:cNvPr id="51" name="TextBox 50">
            <a:extLst>
              <a:ext uri="{FF2B5EF4-FFF2-40B4-BE49-F238E27FC236}">
                <a16:creationId xmlns:a16="http://schemas.microsoft.com/office/drawing/2014/main" id="{3093FE91-7EBB-45D5-8346-6612EB33729A}"/>
              </a:ext>
            </a:extLst>
          </p:cNvPr>
          <p:cNvSpPr txBox="1"/>
          <p:nvPr/>
        </p:nvSpPr>
        <p:spPr>
          <a:xfrm>
            <a:off x="3896018" y="1558164"/>
            <a:ext cx="877163" cy="400110"/>
          </a:xfrm>
          <a:prstGeom prst="rect">
            <a:avLst/>
          </a:prstGeom>
          <a:noFill/>
        </p:spPr>
        <p:txBody>
          <a:bodyPr wrap="none" rtlCol="0">
            <a:spAutoFit/>
          </a:bodyPr>
          <a:lstStyle/>
          <a:p>
            <a:r>
              <a:rPr lang="en-GB" sz="2000" b="1" dirty="0">
                <a:latin typeface="Century Gothic" panose="020B0502020202020204" pitchFamily="34" charset="0"/>
              </a:rPr>
              <a:t>10cm</a:t>
            </a:r>
          </a:p>
        </p:txBody>
      </p:sp>
      <p:sp>
        <p:nvSpPr>
          <p:cNvPr id="21" name="TextBox 20">
            <a:extLst>
              <a:ext uri="{FF2B5EF4-FFF2-40B4-BE49-F238E27FC236}">
                <a16:creationId xmlns:a16="http://schemas.microsoft.com/office/drawing/2014/main" id="{DEE7BD39-6C72-431D-BBB9-9F015184599F}"/>
              </a:ext>
            </a:extLst>
          </p:cNvPr>
          <p:cNvSpPr txBox="1"/>
          <p:nvPr/>
        </p:nvSpPr>
        <p:spPr>
          <a:xfrm>
            <a:off x="3036880" y="2263837"/>
            <a:ext cx="877163" cy="400110"/>
          </a:xfrm>
          <a:prstGeom prst="rect">
            <a:avLst/>
          </a:prstGeom>
          <a:noFill/>
        </p:spPr>
        <p:txBody>
          <a:bodyPr wrap="none" rtlCol="0">
            <a:spAutoFit/>
          </a:bodyPr>
          <a:lstStyle/>
          <a:p>
            <a:r>
              <a:rPr lang="en-GB" sz="2000" b="1" dirty="0">
                <a:latin typeface="Century Gothic" panose="020B0502020202020204" pitchFamily="34" charset="0"/>
              </a:rPr>
              <a:t>15cm</a:t>
            </a:r>
          </a:p>
        </p:txBody>
      </p:sp>
    </p:spTree>
    <p:extLst>
      <p:ext uri="{BB962C8B-B14F-4D97-AF65-F5344CB8AC3E}">
        <p14:creationId xmlns:p14="http://schemas.microsoft.com/office/powerpoint/2010/main" val="19843343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2</a:t>
            </a:r>
          </a:p>
          <a:p>
            <a:pPr lvl="0" algn="ctr"/>
            <a:endParaRPr lang="en-GB" sz="2000" b="1" dirty="0">
              <a:solidFill>
                <a:prstClr val="black"/>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The area of the composite shape below is 69cm</a:t>
            </a:r>
            <a:r>
              <a:rPr lang="en-GB" sz="2000" b="1" baseline="30000" dirty="0">
                <a:solidFill>
                  <a:schemeClr val="tx1"/>
                </a:solidFill>
                <a:latin typeface="Century Gothic" panose="020B0502020202020204" pitchFamily="34" charset="0"/>
              </a:rPr>
              <a:t>2</a:t>
            </a:r>
            <a:r>
              <a:rPr lang="en-GB" sz="2000" b="1" dirty="0">
                <a:solidFill>
                  <a:schemeClr val="tx1"/>
                </a:solidFill>
                <a:latin typeface="Century Gothic" panose="020B0502020202020204" pitchFamily="34" charset="0"/>
              </a:rPr>
              <a:t>. </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Section it into 3 triangles and calculate the measurements of the base and height of each one.</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Two of the triangles are identical.</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r>
              <a:rPr lang="en-GB" sz="2000" b="1" dirty="0">
                <a:solidFill>
                  <a:srgbClr val="FF0000"/>
                </a:solidFill>
                <a:latin typeface="Century Gothic" panose="020B0502020202020204" pitchFamily="34" charset="0"/>
              </a:rPr>
              <a:t> </a:t>
            </a:r>
            <a:endParaRPr lang="en-GB" sz="2000" b="1" dirty="0">
              <a:solidFill>
                <a:schemeClr val="tx1"/>
              </a:solidFill>
              <a:latin typeface="Century Gothic" panose="020B0502020202020204" pitchFamily="34" charset="0"/>
            </a:endParaRPr>
          </a:p>
        </p:txBody>
      </p:sp>
      <p:grpSp>
        <p:nvGrpSpPr>
          <p:cNvPr id="20" name="Group 19">
            <a:extLst>
              <a:ext uri="{FF2B5EF4-FFF2-40B4-BE49-F238E27FC236}">
                <a16:creationId xmlns:a16="http://schemas.microsoft.com/office/drawing/2014/main" id="{2695F913-A0DC-4E1A-801D-65875A883877}"/>
              </a:ext>
            </a:extLst>
          </p:cNvPr>
          <p:cNvGrpSpPr/>
          <p:nvPr/>
        </p:nvGrpSpPr>
        <p:grpSpPr>
          <a:xfrm>
            <a:off x="59531" y="6454317"/>
            <a:ext cx="1238534" cy="403683"/>
            <a:chOff x="68077" y="6454317"/>
            <a:chExt cx="1238534" cy="403683"/>
          </a:xfrm>
        </p:grpSpPr>
        <p:sp>
          <p:nvSpPr>
            <p:cNvPr id="21" name="TextBox 20">
              <a:extLst>
                <a:ext uri="{FF2B5EF4-FFF2-40B4-BE49-F238E27FC236}">
                  <a16:creationId xmlns:a16="http://schemas.microsoft.com/office/drawing/2014/main" id="{AE01A98A-73A6-4699-9C71-83C6E5A3EAEC}"/>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22" name="Picture 21" descr="A close up of a sign&#10;&#10;Description generated with high confidence">
              <a:extLst>
                <a:ext uri="{FF2B5EF4-FFF2-40B4-BE49-F238E27FC236}">
                  <a16:creationId xmlns:a16="http://schemas.microsoft.com/office/drawing/2014/main" id="{B87DD54C-7B1B-40C1-85A1-D662A7B19DF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23" name="TextBox 22">
            <a:extLst>
              <a:ext uri="{FF2B5EF4-FFF2-40B4-BE49-F238E27FC236}">
                <a16:creationId xmlns:a16="http://schemas.microsoft.com/office/drawing/2014/main" id="{F6295001-B5AE-4685-B481-FCC773423707}"/>
              </a:ext>
            </a:extLst>
          </p:cNvPr>
          <p:cNvSpPr txBox="1"/>
          <p:nvPr/>
        </p:nvSpPr>
        <p:spPr>
          <a:xfrm>
            <a:off x="2936465" y="5874770"/>
            <a:ext cx="3271070" cy="400110"/>
          </a:xfrm>
          <a:prstGeom prst="rect">
            <a:avLst/>
          </a:prstGeom>
          <a:noFill/>
        </p:spPr>
        <p:txBody>
          <a:bodyPr wrap="square" rtlCol="0">
            <a:spAutoFit/>
          </a:bodyPr>
          <a:lstStyle/>
          <a:p>
            <a:pPr algn="ctr"/>
            <a:r>
              <a:rPr lang="en-GB" sz="2000" b="1" i="1" dirty="0">
                <a:solidFill>
                  <a:schemeClr val="bg1">
                    <a:lumMod val="50000"/>
                  </a:schemeClr>
                </a:solidFill>
                <a:latin typeface="Century Gothic" panose="020B0502020202020204" pitchFamily="34" charset="0"/>
              </a:rPr>
              <a:t>Not to scale</a:t>
            </a:r>
          </a:p>
        </p:txBody>
      </p:sp>
      <p:sp>
        <p:nvSpPr>
          <p:cNvPr id="12" name="Freeform: Shape 11">
            <a:extLst>
              <a:ext uri="{FF2B5EF4-FFF2-40B4-BE49-F238E27FC236}">
                <a16:creationId xmlns:a16="http://schemas.microsoft.com/office/drawing/2014/main" id="{D2C2CCA0-AEA0-4067-963B-0EA265FD51C5}"/>
              </a:ext>
            </a:extLst>
          </p:cNvPr>
          <p:cNvSpPr/>
          <p:nvPr/>
        </p:nvSpPr>
        <p:spPr>
          <a:xfrm>
            <a:off x="2573118" y="1590362"/>
            <a:ext cx="4686183" cy="1563081"/>
          </a:xfrm>
          <a:custGeom>
            <a:avLst/>
            <a:gdLst>
              <a:gd name="connsiteX0" fmla="*/ 0 w 4686183"/>
              <a:gd name="connsiteY0" fmla="*/ 0 h 1563081"/>
              <a:gd name="connsiteX1" fmla="*/ 3082656 w 4686183"/>
              <a:gd name="connsiteY1" fmla="*/ 0 h 1563081"/>
              <a:gd name="connsiteX2" fmla="*/ 4686183 w 4686183"/>
              <a:gd name="connsiteY2" fmla="*/ 781541 h 1563081"/>
              <a:gd name="connsiteX3" fmla="*/ 3082656 w 4686183"/>
              <a:gd name="connsiteY3" fmla="*/ 1563081 h 1563081"/>
              <a:gd name="connsiteX4" fmla="*/ 0 w 4686183"/>
              <a:gd name="connsiteY4" fmla="*/ 1563081 h 15630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86183" h="1563081">
                <a:moveTo>
                  <a:pt x="0" y="0"/>
                </a:moveTo>
                <a:lnTo>
                  <a:pt x="3082656" y="0"/>
                </a:lnTo>
                <a:lnTo>
                  <a:pt x="4686183" y="781541"/>
                </a:lnTo>
                <a:lnTo>
                  <a:pt x="3082656" y="1563081"/>
                </a:lnTo>
                <a:lnTo>
                  <a:pt x="0" y="1563081"/>
                </a:ln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solidFill>
                <a:srgbClr val="FF0000"/>
              </a:solidFill>
            </a:endParaRPr>
          </a:p>
        </p:txBody>
      </p:sp>
    </p:spTree>
    <p:extLst>
      <p:ext uri="{BB962C8B-B14F-4D97-AF65-F5344CB8AC3E}">
        <p14:creationId xmlns:p14="http://schemas.microsoft.com/office/powerpoint/2010/main" val="38648985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6 – Spring Block 5 – Perimeter, Area and Volume – Area of a Triangle  3</a:t>
            </a:r>
            <a:endParaRPr lang="en-GB" sz="1600" b="1" u="sng" dirty="0">
              <a:solidFill>
                <a:srgbClr val="E7E6E6">
                  <a:lumMod val="25000"/>
                </a:srgbClr>
              </a:solidFill>
              <a:latin typeface="Century Gothic" panose="020B0502020202020204" pitchFamily="34" charset="0"/>
            </a:endParaRPr>
          </a:p>
          <a:p>
            <a:pPr lvl="0"/>
            <a:r>
              <a:rPr lang="en-GB" sz="1600" b="1" u="sng" dirty="0">
                <a:solidFill>
                  <a:srgbClr val="E7E6E6">
                    <a:lumMod val="25000"/>
                  </a:srgbClr>
                </a:solidFill>
                <a:latin typeface="Century Gothic" panose="020B0502020202020204" pitchFamily="34" charset="0"/>
              </a:rPr>
              <a:t> </a:t>
            </a:r>
            <a:br>
              <a:rPr lang="en-GB" sz="1200" b="1" dirty="0">
                <a:solidFill>
                  <a:prstClr val="black"/>
                </a:solidFill>
                <a:latin typeface="Century Gothic" panose="020B0502020202020204" pitchFamily="34" charset="0"/>
              </a:rPr>
            </a:br>
            <a:r>
              <a:rPr lang="en-GB" sz="1600" b="1" dirty="0">
                <a:solidFill>
                  <a:prstClr val="black"/>
                </a:solidFill>
                <a:latin typeface="Century Gothic" panose="020B0502020202020204" pitchFamily="34" charset="0"/>
              </a:rPr>
              <a:t>About This Resource:</a:t>
            </a:r>
          </a:p>
          <a:p>
            <a:pPr lvl="0">
              <a:defRPr/>
            </a:pPr>
            <a:endParaRPr lang="en-GB" sz="1200" b="1" dirty="0">
              <a:solidFill>
                <a:prstClr val="black"/>
              </a:solidFill>
              <a:latin typeface="Century Gothic" panose="020B0502020202020204" pitchFamily="34" charset="0"/>
            </a:endParaRPr>
          </a:p>
          <a:p>
            <a:pPr lvl="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Reasoning and Problem Solving resources also provided in this pack. You can choose to work through all examples provided or a selection of them depending on the needs of your class.</a:t>
            </a:r>
          </a:p>
          <a:p>
            <a:pPr lvl="0">
              <a:defRPr/>
            </a:pPr>
            <a:endParaRPr lang="en-GB" sz="1200" b="1" dirty="0">
              <a:solidFill>
                <a:prstClr val="black"/>
              </a:solidFill>
              <a:latin typeface="Century Gothic" panose="020B0502020202020204" pitchFamily="34" charset="0"/>
            </a:endParaRPr>
          </a:p>
          <a:p>
            <a:pPr lvl="0">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fontAlgn="base">
              <a:lnSpc>
                <a:spcPct val="100000"/>
              </a:lnSpc>
              <a:spcAft>
                <a:spcPts val="0"/>
              </a:spcAft>
              <a:buClrTx/>
              <a:buSzTx/>
              <a:tabLst/>
              <a:defRPr/>
            </a:pPr>
            <a:endParaRPr lang="en-GB" sz="1200" b="1" dirty="0">
              <a:solidFill>
                <a:schemeClr val="tx1"/>
              </a:solidFill>
              <a:latin typeface="Century Gothic" panose="020B0502020202020204" pitchFamily="34" charset="0"/>
            </a:endParaRPr>
          </a:p>
          <a:p>
            <a:pPr fontAlgn="base">
              <a:lnSpc>
                <a:spcPct val="100000"/>
              </a:lnSpc>
              <a:spcAft>
                <a:spcPts val="0"/>
              </a:spcAft>
              <a:buClrTx/>
              <a:buSzTx/>
              <a:tabLst/>
              <a:defRPr/>
            </a:pPr>
            <a:r>
              <a:rPr lang="en-GB" sz="1200" b="1" dirty="0">
                <a:solidFill>
                  <a:prstClr val="black"/>
                </a:solidFill>
                <a:latin typeface="Century Gothic" panose="020B0502020202020204" pitchFamily="34" charset="0"/>
              </a:rPr>
              <a:t>Mathematics Year </a:t>
            </a:r>
            <a:r>
              <a:rPr lang="en-GB" sz="1200" b="1" dirty="0">
                <a:solidFill>
                  <a:schemeClr val="tx1"/>
                </a:solidFill>
                <a:latin typeface="Century Gothic" panose="020B0502020202020204" pitchFamily="34" charset="0"/>
              </a:rPr>
              <a:t>6: </a:t>
            </a:r>
            <a:r>
              <a:rPr lang="en-US" sz="1200" b="1" dirty="0">
                <a:solidFill>
                  <a:schemeClr val="tx1"/>
                </a:solidFill>
                <a:latin typeface="Century Gothic" panose="020B0502020202020204" pitchFamily="34" charset="0"/>
              </a:rPr>
              <a:t>(6M7b) </a:t>
            </a:r>
            <a:r>
              <a:rPr lang="en-US" sz="1200" b="1" dirty="0">
                <a:latin typeface="Century Gothic" panose="020B0502020202020204" pitchFamily="34" charset="0"/>
                <a:hlinkClick r:id="rId3"/>
              </a:rPr>
              <a:t>Calculate the area of parallelograms and triangles</a:t>
            </a:r>
            <a:endParaRPr lang="en-US" sz="1200" b="1" dirty="0">
              <a:latin typeface="Century Gothic" panose="020B0502020202020204" pitchFamily="34" charset="0"/>
            </a:endParaRPr>
          </a:p>
          <a:p>
            <a:pPr fontAlgn="base">
              <a:lnSpc>
                <a:spcPct val="100000"/>
              </a:lnSpc>
              <a:spcAft>
                <a:spcPts val="0"/>
              </a:spcAft>
              <a:buClrTx/>
              <a:buSzTx/>
              <a:tabLst/>
              <a:defRPr/>
            </a:pPr>
            <a:r>
              <a:rPr lang="en-GB" sz="1200" b="1" dirty="0">
                <a:solidFill>
                  <a:prstClr val="black"/>
                </a:solidFill>
                <a:latin typeface="Century Gothic" panose="020B0502020202020204" pitchFamily="34" charset="0"/>
              </a:rPr>
              <a:t>Mathematics </a:t>
            </a:r>
            <a:r>
              <a:rPr lang="en-GB" sz="1200" b="1" dirty="0">
                <a:solidFill>
                  <a:schemeClr val="tx1"/>
                </a:solidFill>
                <a:latin typeface="Century Gothic" panose="020B0502020202020204" pitchFamily="34" charset="0"/>
              </a:rPr>
              <a:t>Year 6: </a:t>
            </a:r>
            <a:r>
              <a:rPr lang="en-US" sz="1200" b="1" dirty="0">
                <a:solidFill>
                  <a:schemeClr val="tx1"/>
                </a:solidFill>
                <a:latin typeface="Century Gothic" panose="020B0502020202020204" pitchFamily="34" charset="0"/>
              </a:rPr>
              <a:t>(6M7c) </a:t>
            </a:r>
            <a:r>
              <a:rPr lang="en-US" sz="1200" b="1" dirty="0">
                <a:latin typeface="Century Gothic" panose="020B0502020202020204" pitchFamily="34" charset="0"/>
                <a:hlinkClick r:id="rId4"/>
              </a:rPr>
              <a:t>Recognise when it is possible to use formulae for the area of shapes</a:t>
            </a:r>
            <a:endParaRPr lang="en-US" sz="1200" b="1" dirty="0">
              <a:latin typeface="Century Gothic" panose="020B0502020202020204" pitchFamily="34" charset="0"/>
            </a:endParaRPr>
          </a:p>
          <a:p>
            <a:pPr lvl="0" fontAlgn="base">
              <a:defRPr/>
            </a:pPr>
            <a:endParaRPr lang="en-GB" sz="1200" b="1" dirty="0">
              <a:solidFill>
                <a:prstClr val="black"/>
              </a:solidFill>
              <a:latin typeface="Century Gothic" panose="020B0502020202020204" pitchFamily="34" charset="0"/>
            </a:endParaRPr>
          </a:p>
          <a:p>
            <a:pPr lvl="0">
              <a:defRPr/>
            </a:pPr>
            <a:endParaRPr lang="en-GB" sz="1200" b="1" u="sng" dirty="0">
              <a:solidFill>
                <a:prstClr val="black"/>
              </a:solidFill>
              <a:latin typeface="Century Gothic" panose="020B0502020202020204" pitchFamily="34" charset="0"/>
            </a:endParaRPr>
          </a:p>
          <a:p>
            <a:pPr>
              <a:defRPr/>
            </a:pPr>
            <a:r>
              <a:rPr lang="en-GB" sz="1600" b="1" dirty="0">
                <a:solidFill>
                  <a:prstClr val="black"/>
                </a:solidFill>
                <a:latin typeface="Century Gothic" panose="020B0502020202020204" pitchFamily="34" charset="0"/>
                <a:ea typeface="SimSun" panose="02010600030101010101" pitchFamily="2" charset="-122"/>
              </a:rPr>
              <a:t>More </a:t>
            </a:r>
            <a:r>
              <a:rPr lang="en-GB" sz="1600" b="1" dirty="0">
                <a:solidFill>
                  <a:prstClr val="black"/>
                </a:solidFill>
                <a:latin typeface="Century Gothic" panose="020B0502020202020204" pitchFamily="34" charset="0"/>
                <a:ea typeface="SimSun" panose="02010600030101010101" pitchFamily="2" charset="-122"/>
                <a:hlinkClick r:id="rId5"/>
              </a:rPr>
              <a:t>Year 6 Perimeter, Area and Volume</a:t>
            </a:r>
            <a:r>
              <a:rPr lang="en-GB" sz="1600" b="1" dirty="0">
                <a:solidFill>
                  <a:prstClr val="black"/>
                </a:solidFill>
                <a:latin typeface="Century Gothic" panose="020B0502020202020204" pitchFamily="34" charset="0"/>
                <a:ea typeface="SimSun" panose="02010600030101010101" pitchFamily="2" charset="-122"/>
              </a:rPr>
              <a:t> resources</a:t>
            </a:r>
            <a:r>
              <a:rPr lang="en-GB" sz="1600" b="1" dirty="0">
                <a:solidFill>
                  <a:prstClr val="black"/>
                </a:solidFill>
                <a:latin typeface="Century Gothic" panose="020B0502020202020204" pitchFamily="34" charset="0"/>
              </a:rPr>
              <a:t>.</a:t>
            </a:r>
          </a:p>
          <a:p>
            <a:pPr lvl="0">
              <a:defRPr/>
            </a:pPr>
            <a:endParaRPr lang="en-GB" sz="1200" b="1" dirty="0">
              <a:solidFill>
                <a:prstClr val="black"/>
              </a:solidFill>
              <a:latin typeface="Century Gothic" panose="020B0502020202020204" pitchFamily="34" charset="0"/>
            </a:endParaRPr>
          </a:p>
          <a:p>
            <a:pPr lvl="0">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6"/>
              </a:rPr>
              <a:t>review</a:t>
            </a:r>
            <a:r>
              <a:rPr lang="en-GB" sz="1600" b="1" dirty="0">
                <a:solidFill>
                  <a:prstClr val="black"/>
                </a:solidFill>
                <a:latin typeface="Century Gothic" panose="020B0502020202020204" pitchFamily="34" charset="0"/>
              </a:rPr>
              <a:t> it on our website.</a:t>
            </a:r>
          </a:p>
        </p:txBody>
      </p:sp>
      <p:grpSp>
        <p:nvGrpSpPr>
          <p:cNvPr id="6" name="Group 5">
            <a:extLst>
              <a:ext uri="{FF2B5EF4-FFF2-40B4-BE49-F238E27FC236}">
                <a16:creationId xmlns:a16="http://schemas.microsoft.com/office/drawing/2014/main" id="{6515962D-DD1D-42E2-A7EE-EEFC439080D3}"/>
              </a:ext>
            </a:extLst>
          </p:cNvPr>
          <p:cNvGrpSpPr/>
          <p:nvPr/>
        </p:nvGrpSpPr>
        <p:grpSpPr>
          <a:xfrm>
            <a:off x="59531" y="6454317"/>
            <a:ext cx="1238534" cy="403683"/>
            <a:chOff x="68077" y="6454317"/>
            <a:chExt cx="1238534" cy="403683"/>
          </a:xfrm>
        </p:grpSpPr>
        <p:sp>
          <p:nvSpPr>
            <p:cNvPr id="9" name="TextBox 8">
              <a:extLst>
                <a:ext uri="{FF2B5EF4-FFF2-40B4-BE49-F238E27FC236}">
                  <a16:creationId xmlns:a16="http://schemas.microsoft.com/office/drawing/2014/main" id="{A503B3CA-F2C3-4BEA-AAF0-3409AB0F81C8}"/>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0" name="Picture 9" descr="A close up of a sign&#10;&#10;Description generated with high confidence">
              <a:extLst>
                <a:ext uri="{FF2B5EF4-FFF2-40B4-BE49-F238E27FC236}">
                  <a16:creationId xmlns:a16="http://schemas.microsoft.com/office/drawing/2014/main" id="{EA85E70C-CD45-482A-980D-9285869828D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26374812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2</a:t>
            </a:r>
          </a:p>
          <a:p>
            <a:pPr lvl="0" algn="ctr"/>
            <a:endParaRPr lang="en-GB" sz="2000" b="1" dirty="0">
              <a:solidFill>
                <a:prstClr val="black"/>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The area of the composite shape below is 69cm</a:t>
            </a:r>
            <a:r>
              <a:rPr lang="en-GB" sz="2000" b="1" baseline="30000" dirty="0">
                <a:solidFill>
                  <a:schemeClr val="tx1"/>
                </a:solidFill>
                <a:latin typeface="Century Gothic" panose="020B0502020202020204" pitchFamily="34" charset="0"/>
              </a:rPr>
              <a:t>2</a:t>
            </a:r>
            <a:r>
              <a:rPr lang="en-GB" sz="2000" b="1" dirty="0">
                <a:solidFill>
                  <a:schemeClr val="tx1"/>
                </a:solidFill>
                <a:latin typeface="Century Gothic" panose="020B0502020202020204" pitchFamily="34" charset="0"/>
              </a:rPr>
              <a:t>. </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Section it into 3 triangles and calculate the measurements of the base and height of each one.</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Two of the triangles are identical.</a:t>
            </a:r>
          </a:p>
          <a:p>
            <a:pPr lvl="0" algn="ctr"/>
            <a:endParaRPr lang="en-GB" sz="2000" b="1" dirty="0">
              <a:solidFill>
                <a:schemeClr val="tx1"/>
              </a:solidFill>
              <a:latin typeface="Century Gothic" panose="020B0502020202020204" pitchFamily="34" charset="0"/>
            </a:endParaRPr>
          </a:p>
          <a:p>
            <a:pPr algn="ctr"/>
            <a:r>
              <a:rPr lang="en-GB" sz="2000" b="1" dirty="0">
                <a:solidFill>
                  <a:srgbClr val="FF0000"/>
                </a:solidFill>
                <a:latin typeface="Century Gothic" panose="020B0502020202020204" pitchFamily="34" charset="0"/>
              </a:rPr>
              <a:t>Triangle 1 = 8m (base), 6m (height); Triangle 2 = 8m (base), 6m (height); Triangle 3 = 6m (base), 7m (height).</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r>
              <a:rPr lang="en-GB" sz="2000" b="1" dirty="0">
                <a:solidFill>
                  <a:srgbClr val="FF0000"/>
                </a:solidFill>
                <a:latin typeface="Century Gothic" panose="020B0502020202020204" pitchFamily="34" charset="0"/>
              </a:rPr>
              <a:t> </a:t>
            </a:r>
            <a:endParaRPr lang="en-GB" sz="2000" b="1" dirty="0">
              <a:solidFill>
                <a:schemeClr val="tx1"/>
              </a:solidFill>
              <a:latin typeface="Century Gothic" panose="020B0502020202020204" pitchFamily="34" charset="0"/>
            </a:endParaRPr>
          </a:p>
        </p:txBody>
      </p:sp>
      <p:sp>
        <p:nvSpPr>
          <p:cNvPr id="27" name="Freeform: Shape 26">
            <a:extLst>
              <a:ext uri="{FF2B5EF4-FFF2-40B4-BE49-F238E27FC236}">
                <a16:creationId xmlns:a16="http://schemas.microsoft.com/office/drawing/2014/main" id="{DE437BC5-CBD4-46A7-BA83-A4B9F55AAF1F}"/>
              </a:ext>
            </a:extLst>
          </p:cNvPr>
          <p:cNvSpPr/>
          <p:nvPr/>
        </p:nvSpPr>
        <p:spPr>
          <a:xfrm>
            <a:off x="2573118" y="1590362"/>
            <a:ext cx="4686183" cy="1563081"/>
          </a:xfrm>
          <a:custGeom>
            <a:avLst/>
            <a:gdLst>
              <a:gd name="connsiteX0" fmla="*/ 0 w 4686183"/>
              <a:gd name="connsiteY0" fmla="*/ 0 h 1563081"/>
              <a:gd name="connsiteX1" fmla="*/ 3082656 w 4686183"/>
              <a:gd name="connsiteY1" fmla="*/ 0 h 1563081"/>
              <a:gd name="connsiteX2" fmla="*/ 4686183 w 4686183"/>
              <a:gd name="connsiteY2" fmla="*/ 781541 h 1563081"/>
              <a:gd name="connsiteX3" fmla="*/ 3082656 w 4686183"/>
              <a:gd name="connsiteY3" fmla="*/ 1563081 h 1563081"/>
              <a:gd name="connsiteX4" fmla="*/ 0 w 4686183"/>
              <a:gd name="connsiteY4" fmla="*/ 1563081 h 15630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86183" h="1563081">
                <a:moveTo>
                  <a:pt x="0" y="0"/>
                </a:moveTo>
                <a:lnTo>
                  <a:pt x="3082656" y="0"/>
                </a:lnTo>
                <a:lnTo>
                  <a:pt x="4686183" y="781541"/>
                </a:lnTo>
                <a:lnTo>
                  <a:pt x="3082656" y="1563081"/>
                </a:lnTo>
                <a:lnTo>
                  <a:pt x="0" y="1563081"/>
                </a:ln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solidFill>
                <a:srgbClr val="FF0000"/>
              </a:solidFill>
            </a:endParaRPr>
          </a:p>
        </p:txBody>
      </p:sp>
      <p:grpSp>
        <p:nvGrpSpPr>
          <p:cNvPr id="20" name="Group 19">
            <a:extLst>
              <a:ext uri="{FF2B5EF4-FFF2-40B4-BE49-F238E27FC236}">
                <a16:creationId xmlns:a16="http://schemas.microsoft.com/office/drawing/2014/main" id="{2695F913-A0DC-4E1A-801D-65875A883877}"/>
              </a:ext>
            </a:extLst>
          </p:cNvPr>
          <p:cNvGrpSpPr/>
          <p:nvPr/>
        </p:nvGrpSpPr>
        <p:grpSpPr>
          <a:xfrm>
            <a:off x="59531" y="6454317"/>
            <a:ext cx="1238534" cy="403683"/>
            <a:chOff x="68077" y="6454317"/>
            <a:chExt cx="1238534" cy="403683"/>
          </a:xfrm>
        </p:grpSpPr>
        <p:sp>
          <p:nvSpPr>
            <p:cNvPr id="21" name="TextBox 20">
              <a:extLst>
                <a:ext uri="{FF2B5EF4-FFF2-40B4-BE49-F238E27FC236}">
                  <a16:creationId xmlns:a16="http://schemas.microsoft.com/office/drawing/2014/main" id="{AE01A98A-73A6-4699-9C71-83C6E5A3EAEC}"/>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22" name="Picture 21" descr="A close up of a sign&#10;&#10;Description generated with high confidence">
              <a:extLst>
                <a:ext uri="{FF2B5EF4-FFF2-40B4-BE49-F238E27FC236}">
                  <a16:creationId xmlns:a16="http://schemas.microsoft.com/office/drawing/2014/main" id="{B87DD54C-7B1B-40C1-85A1-D662A7B19DF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23" name="TextBox 22">
            <a:extLst>
              <a:ext uri="{FF2B5EF4-FFF2-40B4-BE49-F238E27FC236}">
                <a16:creationId xmlns:a16="http://schemas.microsoft.com/office/drawing/2014/main" id="{F6295001-B5AE-4685-B481-FCC773423707}"/>
              </a:ext>
            </a:extLst>
          </p:cNvPr>
          <p:cNvSpPr txBox="1"/>
          <p:nvPr/>
        </p:nvSpPr>
        <p:spPr>
          <a:xfrm>
            <a:off x="2936465" y="5874770"/>
            <a:ext cx="3271070" cy="400110"/>
          </a:xfrm>
          <a:prstGeom prst="rect">
            <a:avLst/>
          </a:prstGeom>
          <a:noFill/>
        </p:spPr>
        <p:txBody>
          <a:bodyPr wrap="square" rtlCol="0">
            <a:spAutoFit/>
          </a:bodyPr>
          <a:lstStyle/>
          <a:p>
            <a:pPr algn="ctr"/>
            <a:r>
              <a:rPr lang="en-GB" sz="2000" b="1" i="1" dirty="0">
                <a:solidFill>
                  <a:schemeClr val="bg1">
                    <a:lumMod val="50000"/>
                  </a:schemeClr>
                </a:solidFill>
                <a:latin typeface="Century Gothic" panose="020B0502020202020204" pitchFamily="34" charset="0"/>
              </a:rPr>
              <a:t>Not to scale</a:t>
            </a:r>
          </a:p>
        </p:txBody>
      </p:sp>
      <p:grpSp>
        <p:nvGrpSpPr>
          <p:cNvPr id="15" name="Group 14">
            <a:extLst>
              <a:ext uri="{FF2B5EF4-FFF2-40B4-BE49-F238E27FC236}">
                <a16:creationId xmlns:a16="http://schemas.microsoft.com/office/drawing/2014/main" id="{ABBE959B-4A2D-4100-80DB-F89E6F7500F8}"/>
              </a:ext>
            </a:extLst>
          </p:cNvPr>
          <p:cNvGrpSpPr/>
          <p:nvPr/>
        </p:nvGrpSpPr>
        <p:grpSpPr>
          <a:xfrm>
            <a:off x="1884700" y="1236280"/>
            <a:ext cx="5374601" cy="2310838"/>
            <a:chOff x="1284753" y="1108098"/>
            <a:chExt cx="5828001" cy="2569386"/>
          </a:xfrm>
        </p:grpSpPr>
        <p:cxnSp>
          <p:nvCxnSpPr>
            <p:cNvPr id="5" name="Straight Connector 4">
              <a:extLst>
                <a:ext uri="{FF2B5EF4-FFF2-40B4-BE49-F238E27FC236}">
                  <a16:creationId xmlns:a16="http://schemas.microsoft.com/office/drawing/2014/main" id="{58322FFA-4430-4323-8127-6D1C877CA34B}"/>
                </a:ext>
              </a:extLst>
            </p:cNvPr>
            <p:cNvCxnSpPr>
              <a:cxnSpLocks/>
            </p:cNvCxnSpPr>
            <p:nvPr/>
          </p:nvCxnSpPr>
          <p:spPr>
            <a:xfrm>
              <a:off x="5370438" y="1508209"/>
              <a:ext cx="0" cy="17244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6C80E0A-BDEA-4741-B0DA-5424886F2E4C}"/>
                </a:ext>
              </a:extLst>
            </p:cNvPr>
            <p:cNvCxnSpPr>
              <a:cxnSpLocks/>
            </p:cNvCxnSpPr>
            <p:nvPr/>
          </p:nvCxnSpPr>
          <p:spPr>
            <a:xfrm flipH="1">
              <a:off x="2031246" y="1501796"/>
              <a:ext cx="3342708" cy="1730812"/>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30E2195C-AF19-4FE3-B74E-4709D83113F3}"/>
                </a:ext>
              </a:extLst>
            </p:cNvPr>
            <p:cNvSpPr txBox="1"/>
            <p:nvPr/>
          </p:nvSpPr>
          <p:spPr>
            <a:xfrm>
              <a:off x="1284753" y="2146638"/>
              <a:ext cx="794720" cy="444876"/>
            </a:xfrm>
            <a:prstGeom prst="rect">
              <a:avLst/>
            </a:prstGeom>
            <a:noFill/>
          </p:spPr>
          <p:txBody>
            <a:bodyPr wrap="none" rtlCol="0">
              <a:spAutoFit/>
            </a:bodyPr>
            <a:lstStyle/>
            <a:p>
              <a:r>
                <a:rPr lang="en-GB" sz="2000" b="1" dirty="0">
                  <a:solidFill>
                    <a:srgbClr val="FF0000"/>
                  </a:solidFill>
                  <a:latin typeface="Century Gothic" panose="020B0502020202020204" pitchFamily="34" charset="0"/>
                </a:rPr>
                <a:t>6cm</a:t>
              </a:r>
            </a:p>
          </p:txBody>
        </p:sp>
        <p:sp>
          <p:nvSpPr>
            <p:cNvPr id="17" name="TextBox 16">
              <a:extLst>
                <a:ext uri="{FF2B5EF4-FFF2-40B4-BE49-F238E27FC236}">
                  <a16:creationId xmlns:a16="http://schemas.microsoft.com/office/drawing/2014/main" id="{28772BC4-7A83-4592-9169-50766CB27904}"/>
                </a:ext>
              </a:extLst>
            </p:cNvPr>
            <p:cNvSpPr txBox="1"/>
            <p:nvPr/>
          </p:nvSpPr>
          <p:spPr>
            <a:xfrm>
              <a:off x="3260510" y="1108098"/>
              <a:ext cx="794720" cy="444876"/>
            </a:xfrm>
            <a:prstGeom prst="rect">
              <a:avLst/>
            </a:prstGeom>
            <a:noFill/>
          </p:spPr>
          <p:txBody>
            <a:bodyPr wrap="none" rtlCol="0">
              <a:spAutoFit/>
            </a:bodyPr>
            <a:lstStyle/>
            <a:p>
              <a:r>
                <a:rPr lang="en-GB" sz="2000" b="1" dirty="0">
                  <a:solidFill>
                    <a:srgbClr val="FF0000"/>
                  </a:solidFill>
                  <a:latin typeface="Century Gothic" panose="020B0502020202020204" pitchFamily="34" charset="0"/>
                </a:rPr>
                <a:t>8cm</a:t>
              </a:r>
            </a:p>
          </p:txBody>
        </p:sp>
        <p:sp>
          <p:nvSpPr>
            <p:cNvPr id="24" name="TextBox 23">
              <a:extLst>
                <a:ext uri="{FF2B5EF4-FFF2-40B4-BE49-F238E27FC236}">
                  <a16:creationId xmlns:a16="http://schemas.microsoft.com/office/drawing/2014/main" id="{DA01A43E-7CD3-4A94-94C1-081B7AD7BC9C}"/>
                </a:ext>
              </a:extLst>
            </p:cNvPr>
            <p:cNvSpPr txBox="1"/>
            <p:nvPr/>
          </p:nvSpPr>
          <p:spPr>
            <a:xfrm>
              <a:off x="3260510" y="3232608"/>
              <a:ext cx="794720" cy="444876"/>
            </a:xfrm>
            <a:prstGeom prst="rect">
              <a:avLst/>
            </a:prstGeom>
            <a:noFill/>
          </p:spPr>
          <p:txBody>
            <a:bodyPr wrap="none" rtlCol="0">
              <a:spAutoFit/>
            </a:bodyPr>
            <a:lstStyle/>
            <a:p>
              <a:r>
                <a:rPr lang="en-GB" sz="2000" b="1" dirty="0">
                  <a:solidFill>
                    <a:srgbClr val="FF0000"/>
                  </a:solidFill>
                  <a:latin typeface="Century Gothic" panose="020B0502020202020204" pitchFamily="34" charset="0"/>
                </a:rPr>
                <a:t>8cm</a:t>
              </a:r>
            </a:p>
          </p:txBody>
        </p:sp>
        <p:sp>
          <p:nvSpPr>
            <p:cNvPr id="25" name="TextBox 24">
              <a:extLst>
                <a:ext uri="{FF2B5EF4-FFF2-40B4-BE49-F238E27FC236}">
                  <a16:creationId xmlns:a16="http://schemas.microsoft.com/office/drawing/2014/main" id="{7B67BA2A-3957-49FC-8B7F-F89CBED0E902}"/>
                </a:ext>
              </a:extLst>
            </p:cNvPr>
            <p:cNvSpPr txBox="1"/>
            <p:nvPr/>
          </p:nvSpPr>
          <p:spPr>
            <a:xfrm>
              <a:off x="4564007" y="2146638"/>
              <a:ext cx="856324" cy="444876"/>
            </a:xfrm>
            <a:prstGeom prst="rect">
              <a:avLst/>
            </a:prstGeom>
            <a:noFill/>
          </p:spPr>
          <p:txBody>
            <a:bodyPr wrap="square" rtlCol="0">
              <a:spAutoFit/>
            </a:bodyPr>
            <a:lstStyle/>
            <a:p>
              <a:r>
                <a:rPr lang="en-GB" sz="2000" b="1" dirty="0">
                  <a:solidFill>
                    <a:srgbClr val="FF0000"/>
                  </a:solidFill>
                  <a:latin typeface="Century Gothic" panose="020B0502020202020204" pitchFamily="34" charset="0"/>
                </a:rPr>
                <a:t>6cm</a:t>
              </a:r>
            </a:p>
          </p:txBody>
        </p:sp>
        <p:sp>
          <p:nvSpPr>
            <p:cNvPr id="26" name="TextBox 25">
              <a:extLst>
                <a:ext uri="{FF2B5EF4-FFF2-40B4-BE49-F238E27FC236}">
                  <a16:creationId xmlns:a16="http://schemas.microsoft.com/office/drawing/2014/main" id="{F0803F5B-4B25-481C-A85D-5A16A622C079}"/>
                </a:ext>
              </a:extLst>
            </p:cNvPr>
            <p:cNvSpPr txBox="1"/>
            <p:nvPr/>
          </p:nvSpPr>
          <p:spPr>
            <a:xfrm>
              <a:off x="5763423" y="1978812"/>
              <a:ext cx="991082" cy="444876"/>
            </a:xfrm>
            <a:prstGeom prst="rect">
              <a:avLst/>
            </a:prstGeom>
            <a:noFill/>
          </p:spPr>
          <p:txBody>
            <a:bodyPr wrap="square" rtlCol="0">
              <a:spAutoFit/>
            </a:bodyPr>
            <a:lstStyle/>
            <a:p>
              <a:r>
                <a:rPr lang="en-GB" sz="2000" b="1" dirty="0">
                  <a:solidFill>
                    <a:srgbClr val="FF0000"/>
                  </a:solidFill>
                  <a:latin typeface="Century Gothic" panose="020B0502020202020204" pitchFamily="34" charset="0"/>
                </a:rPr>
                <a:t>7cm</a:t>
              </a:r>
            </a:p>
          </p:txBody>
        </p:sp>
        <p:cxnSp>
          <p:nvCxnSpPr>
            <p:cNvPr id="28" name="Straight Arrow Connector 27">
              <a:extLst>
                <a:ext uri="{FF2B5EF4-FFF2-40B4-BE49-F238E27FC236}">
                  <a16:creationId xmlns:a16="http://schemas.microsoft.com/office/drawing/2014/main" id="{C55507A0-B9F9-499D-8422-6A02A1511F60}"/>
                </a:ext>
              </a:extLst>
            </p:cNvPr>
            <p:cNvCxnSpPr>
              <a:cxnSpLocks/>
            </p:cNvCxnSpPr>
            <p:nvPr/>
          </p:nvCxnSpPr>
          <p:spPr>
            <a:xfrm>
              <a:off x="5373954" y="2370779"/>
              <a:ext cx="1738800" cy="0"/>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29523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defRPr/>
            </a:pPr>
            <a:r>
              <a:rPr lang="en-GB" sz="1600" b="1" u="sng" dirty="0">
                <a:solidFill>
                  <a:srgbClr val="E7E6E6">
                    <a:lumMod val="50000"/>
                  </a:srgbClr>
                </a:solidFill>
                <a:latin typeface="Century Gothic" panose="020B0502020202020204" pitchFamily="34" charset="0"/>
              </a:rPr>
              <a:t>Year 6 – Spring Block 5 – Perimeter, Area and Volume  </a:t>
            </a:r>
            <a:endParaRPr lang="en-GB" sz="4000" b="1" dirty="0">
              <a:solidFill>
                <a:srgbClr val="E7E6E6">
                  <a:lumMod val="50000"/>
                </a:srgbClr>
              </a:solidFill>
              <a:latin typeface="Century Gothic" panose="020B0502020202020204" pitchFamily="34" charset="0"/>
            </a:endParaRPr>
          </a:p>
          <a:p>
            <a:pPr lvl="0" algn="ctr">
              <a:defRPr/>
            </a:pPr>
            <a:endParaRPr lang="en-GB" sz="4000" b="1" dirty="0">
              <a:solidFill>
                <a:srgbClr val="E7E6E6">
                  <a:lumMod val="50000"/>
                </a:srgbClr>
              </a:solidFill>
              <a:latin typeface="Century Gothic" panose="020B0502020202020204" pitchFamily="34" charset="0"/>
            </a:endParaRPr>
          </a:p>
          <a:p>
            <a:pPr lvl="0" algn="ctr">
              <a:defRPr/>
            </a:pPr>
            <a:endParaRPr lang="en-GB" sz="4000" b="1" dirty="0">
              <a:solidFill>
                <a:srgbClr val="E7E6E6">
                  <a:lumMod val="50000"/>
                </a:srgbClr>
              </a:solidFill>
              <a:latin typeface="Century Gothic" panose="020B0502020202020204" pitchFamily="34" charset="0"/>
            </a:endParaRPr>
          </a:p>
          <a:p>
            <a:pPr lvl="0" algn="ctr" fontAlgn="base">
              <a:defRPr/>
            </a:pPr>
            <a:endParaRPr lang="en-GB" sz="4000" b="1" dirty="0">
              <a:solidFill>
                <a:prstClr val="black"/>
              </a:solidFill>
              <a:latin typeface="Century Gothic" panose="020B0502020202020204" pitchFamily="34" charset="0"/>
            </a:endParaRPr>
          </a:p>
          <a:p>
            <a:pPr lvl="0" algn="ctr" fontAlgn="base">
              <a:defRPr/>
            </a:pPr>
            <a:r>
              <a:rPr lang="en-GB" sz="4000" b="1" dirty="0">
                <a:solidFill>
                  <a:prstClr val="black"/>
                </a:solidFill>
                <a:latin typeface="Century Gothic" panose="020B0502020202020204" pitchFamily="34" charset="0"/>
              </a:rPr>
              <a:t>Step 5: Area of a Triangle  3</a:t>
            </a:r>
          </a:p>
          <a:p>
            <a:pPr lvl="0" algn="ctr"/>
            <a:endParaRPr lang="en-GB" sz="4000" b="1" dirty="0">
              <a:solidFill>
                <a:schemeClr val="bg2">
                  <a:lumMod val="50000"/>
                </a:schemeClr>
              </a:solidFill>
              <a:latin typeface="Century Gothic" panose="020B0502020202020204" pitchFamily="34" charset="0"/>
            </a:endParaRPr>
          </a:p>
          <a:p>
            <a:pPr lvl="0" fontAlgn="base">
              <a:defRPr/>
            </a:pPr>
            <a:endParaRPr lang="en-GB" sz="1400" dirty="0">
              <a:solidFill>
                <a:prstClr val="black"/>
              </a:solidFill>
              <a:latin typeface="SassoonCRInfantMedium" panose="02000603020000020003" pitchFamily="2" charset="0"/>
            </a:endParaRPr>
          </a:p>
        </p:txBody>
      </p:sp>
      <p:grpSp>
        <p:nvGrpSpPr>
          <p:cNvPr id="7" name="Group 6">
            <a:extLst>
              <a:ext uri="{FF2B5EF4-FFF2-40B4-BE49-F238E27FC236}">
                <a16:creationId xmlns:a16="http://schemas.microsoft.com/office/drawing/2014/main" id="{DAD39439-E98C-4B63-A227-716F8E066798}"/>
              </a:ext>
            </a:extLst>
          </p:cNvPr>
          <p:cNvGrpSpPr/>
          <p:nvPr/>
        </p:nvGrpSpPr>
        <p:grpSpPr>
          <a:xfrm>
            <a:off x="59531" y="6454317"/>
            <a:ext cx="1238534" cy="403683"/>
            <a:chOff x="68077" y="6454317"/>
            <a:chExt cx="1238534" cy="403683"/>
          </a:xfrm>
        </p:grpSpPr>
        <p:sp>
          <p:nvSpPr>
            <p:cNvPr id="9" name="TextBox 8">
              <a:extLst>
                <a:ext uri="{FF2B5EF4-FFF2-40B4-BE49-F238E27FC236}">
                  <a16:creationId xmlns:a16="http://schemas.microsoft.com/office/drawing/2014/main" id="{2DB325C1-26CF-4A17-883F-0B0B131F2D4E}"/>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0" name="Picture 9" descr="A close up of a sign&#10;&#10;Description generated with high confidence">
              <a:extLst>
                <a:ext uri="{FF2B5EF4-FFF2-40B4-BE49-F238E27FC236}">
                  <a16:creationId xmlns:a16="http://schemas.microsoft.com/office/drawing/2014/main" id="{9C942E83-60BD-4EE2-9130-252316EEC13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855900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endParaRPr lang="en-GB" sz="2000" b="1" u="sng" dirty="0">
              <a:solidFill>
                <a:schemeClr val="bg2">
                  <a:lumMod val="50000"/>
                </a:schemeClr>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Use the correct formulas to find the perimeter and the area of this triangle.</a:t>
            </a:r>
          </a:p>
          <a:p>
            <a:pPr lvl="0" algn="ctr"/>
            <a:endParaRPr lang="en-GB" sz="2000" b="1" dirty="0">
              <a:solidFill>
                <a:schemeClr val="tx1"/>
              </a:solidFill>
              <a:latin typeface="Century Gothic" panose="020B0502020202020204" pitchFamily="34" charset="0"/>
            </a:endParaRPr>
          </a:p>
        </p:txBody>
      </p:sp>
      <p:grpSp>
        <p:nvGrpSpPr>
          <p:cNvPr id="16" name="Group 15">
            <a:extLst>
              <a:ext uri="{FF2B5EF4-FFF2-40B4-BE49-F238E27FC236}">
                <a16:creationId xmlns:a16="http://schemas.microsoft.com/office/drawing/2014/main" id="{1C515C0B-E3D3-4651-8D6A-4F065FACB9AC}"/>
              </a:ext>
            </a:extLst>
          </p:cNvPr>
          <p:cNvGrpSpPr/>
          <p:nvPr/>
        </p:nvGrpSpPr>
        <p:grpSpPr>
          <a:xfrm>
            <a:off x="59531" y="6454317"/>
            <a:ext cx="1238534" cy="403683"/>
            <a:chOff x="68077" y="6454317"/>
            <a:chExt cx="1238534" cy="403683"/>
          </a:xfrm>
        </p:grpSpPr>
        <p:sp>
          <p:nvSpPr>
            <p:cNvPr id="17" name="TextBox 16">
              <a:extLst>
                <a:ext uri="{FF2B5EF4-FFF2-40B4-BE49-F238E27FC236}">
                  <a16:creationId xmlns:a16="http://schemas.microsoft.com/office/drawing/2014/main" id="{C4B72F6B-CEEC-4DC8-81F2-96EA5DAC31DE}"/>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20" name="Picture 19" descr="A close up of a sign&#10;&#10;Description generated with high confidence">
              <a:extLst>
                <a:ext uri="{FF2B5EF4-FFF2-40B4-BE49-F238E27FC236}">
                  <a16:creationId xmlns:a16="http://schemas.microsoft.com/office/drawing/2014/main" id="{E6E4C315-49BA-49AE-B466-6F90F7144F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pSp>
        <p:nvGrpSpPr>
          <p:cNvPr id="22" name="Group 21">
            <a:extLst>
              <a:ext uri="{FF2B5EF4-FFF2-40B4-BE49-F238E27FC236}">
                <a16:creationId xmlns:a16="http://schemas.microsoft.com/office/drawing/2014/main" id="{C956F079-5528-4926-B5F7-B52CDAACF240}"/>
              </a:ext>
            </a:extLst>
          </p:cNvPr>
          <p:cNvGrpSpPr/>
          <p:nvPr/>
        </p:nvGrpSpPr>
        <p:grpSpPr>
          <a:xfrm>
            <a:off x="1041649" y="1824064"/>
            <a:ext cx="3736710" cy="3710198"/>
            <a:chOff x="598362" y="1140351"/>
            <a:chExt cx="1309693" cy="1300402"/>
          </a:xfrm>
        </p:grpSpPr>
        <p:sp>
          <p:nvSpPr>
            <p:cNvPr id="23" name="Right Triangle 22">
              <a:extLst>
                <a:ext uri="{FF2B5EF4-FFF2-40B4-BE49-F238E27FC236}">
                  <a16:creationId xmlns:a16="http://schemas.microsoft.com/office/drawing/2014/main" id="{EC5704AC-140B-45CA-BED8-BA02559FCCDB}"/>
                </a:ext>
              </a:extLst>
            </p:cNvPr>
            <p:cNvSpPr/>
            <p:nvPr/>
          </p:nvSpPr>
          <p:spPr>
            <a:xfrm>
              <a:off x="835529" y="1140351"/>
              <a:ext cx="1072526" cy="1158574"/>
            </a:xfrm>
            <a:prstGeom prst="r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4" name="TextBox 23">
              <a:extLst>
                <a:ext uri="{FF2B5EF4-FFF2-40B4-BE49-F238E27FC236}">
                  <a16:creationId xmlns:a16="http://schemas.microsoft.com/office/drawing/2014/main" id="{1DFBA255-EEC0-4ECD-ADCC-8BEAB6CD63F2}"/>
                </a:ext>
              </a:extLst>
            </p:cNvPr>
            <p:cNvSpPr txBox="1"/>
            <p:nvPr/>
          </p:nvSpPr>
          <p:spPr>
            <a:xfrm>
              <a:off x="1219367" y="2300517"/>
              <a:ext cx="256874" cy="140236"/>
            </a:xfrm>
            <a:prstGeom prst="rect">
              <a:avLst/>
            </a:prstGeom>
            <a:noFill/>
          </p:spPr>
          <p:txBody>
            <a:bodyPr wrap="none" rtlCol="0">
              <a:spAutoFit/>
            </a:bodyPr>
            <a:lstStyle/>
            <a:p>
              <a:r>
                <a:rPr lang="en-GB" sz="2000" b="1" dirty="0">
                  <a:latin typeface="Century Gothic" panose="020B0502020202020204" pitchFamily="34" charset="0"/>
                </a:rPr>
                <a:t>6cm</a:t>
              </a:r>
            </a:p>
          </p:txBody>
        </p:sp>
        <p:sp>
          <p:nvSpPr>
            <p:cNvPr id="25" name="TextBox 24">
              <a:extLst>
                <a:ext uri="{FF2B5EF4-FFF2-40B4-BE49-F238E27FC236}">
                  <a16:creationId xmlns:a16="http://schemas.microsoft.com/office/drawing/2014/main" id="{920513BA-79B7-4B12-ACF9-B644E5889AB4}"/>
                </a:ext>
              </a:extLst>
            </p:cNvPr>
            <p:cNvSpPr txBox="1"/>
            <p:nvPr/>
          </p:nvSpPr>
          <p:spPr>
            <a:xfrm>
              <a:off x="598362" y="1727762"/>
              <a:ext cx="256874" cy="140236"/>
            </a:xfrm>
            <a:prstGeom prst="rect">
              <a:avLst/>
            </a:prstGeom>
            <a:noFill/>
          </p:spPr>
          <p:txBody>
            <a:bodyPr wrap="none" rtlCol="0">
              <a:spAutoFit/>
            </a:bodyPr>
            <a:lstStyle/>
            <a:p>
              <a:r>
                <a:rPr lang="en-GB" sz="2000" b="1" dirty="0">
                  <a:latin typeface="Century Gothic" panose="020B0502020202020204" pitchFamily="34" charset="0"/>
                </a:rPr>
                <a:t>7cm</a:t>
              </a:r>
            </a:p>
          </p:txBody>
        </p:sp>
        <p:sp>
          <p:nvSpPr>
            <p:cNvPr id="26" name="TextBox 25">
              <a:extLst>
                <a:ext uri="{FF2B5EF4-FFF2-40B4-BE49-F238E27FC236}">
                  <a16:creationId xmlns:a16="http://schemas.microsoft.com/office/drawing/2014/main" id="{635AA11A-D2BF-413C-903D-4CC5FA9952EA}"/>
                </a:ext>
              </a:extLst>
            </p:cNvPr>
            <p:cNvSpPr txBox="1"/>
            <p:nvPr/>
          </p:nvSpPr>
          <p:spPr>
            <a:xfrm>
              <a:off x="1346437" y="1617425"/>
              <a:ext cx="256874" cy="140236"/>
            </a:xfrm>
            <a:prstGeom prst="rect">
              <a:avLst/>
            </a:prstGeom>
            <a:noFill/>
          </p:spPr>
          <p:txBody>
            <a:bodyPr wrap="none" rtlCol="0">
              <a:spAutoFit/>
            </a:bodyPr>
            <a:lstStyle/>
            <a:p>
              <a:r>
                <a:rPr lang="en-GB" sz="2000" b="1" dirty="0">
                  <a:latin typeface="Century Gothic" panose="020B0502020202020204" pitchFamily="34" charset="0"/>
                </a:rPr>
                <a:t>9cm</a:t>
              </a:r>
            </a:p>
          </p:txBody>
        </p:sp>
      </p:grpSp>
      <p:sp>
        <p:nvSpPr>
          <p:cNvPr id="27" name="Rectangle 26">
            <a:extLst>
              <a:ext uri="{FF2B5EF4-FFF2-40B4-BE49-F238E27FC236}">
                <a16:creationId xmlns:a16="http://schemas.microsoft.com/office/drawing/2014/main" id="{2CF0CFA1-38DD-4F94-97B9-91FA9C721732}"/>
              </a:ext>
            </a:extLst>
          </p:cNvPr>
          <p:cNvSpPr/>
          <p:nvPr/>
        </p:nvSpPr>
        <p:spPr>
          <a:xfrm>
            <a:off x="1718315" y="4947118"/>
            <a:ext cx="180000" cy="180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45352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endParaRPr lang="en-GB" sz="2000" b="1" u="sng" dirty="0">
              <a:solidFill>
                <a:schemeClr val="bg2">
                  <a:lumMod val="50000"/>
                </a:schemeClr>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Use the correct formulas to find the perimeter and the area of this triangle.</a:t>
            </a:r>
          </a:p>
          <a:p>
            <a:pPr lvl="0" algn="ctr"/>
            <a:endParaRPr lang="en-GB" sz="2000" b="1" dirty="0">
              <a:solidFill>
                <a:schemeClr val="tx1"/>
              </a:solidFill>
              <a:latin typeface="Century Gothic" panose="020B0502020202020204" pitchFamily="34" charset="0"/>
            </a:endParaRPr>
          </a:p>
          <a:p>
            <a:pPr marL="4038600" lvl="0"/>
            <a:endParaRPr lang="en-GB" sz="2000" b="1" dirty="0">
              <a:solidFill>
                <a:srgbClr val="FF0000"/>
              </a:solidFill>
              <a:latin typeface="Century Gothic" panose="020B0502020202020204" pitchFamily="34" charset="0"/>
            </a:endParaRPr>
          </a:p>
          <a:p>
            <a:pPr marL="4038600" lvl="0"/>
            <a:r>
              <a:rPr lang="en-GB" sz="2000" b="1" dirty="0">
                <a:solidFill>
                  <a:srgbClr val="FF0000"/>
                </a:solidFill>
                <a:latin typeface="Century Gothic" panose="020B0502020202020204" pitchFamily="34" charset="0"/>
              </a:rPr>
              <a:t>Perimeter = Side 1 + Side 2 + Side 3</a:t>
            </a:r>
            <a:br>
              <a:rPr lang="en-GB" sz="2000" b="1" dirty="0">
                <a:solidFill>
                  <a:srgbClr val="FF0000"/>
                </a:solidFill>
                <a:latin typeface="Century Gothic" panose="020B0502020202020204" pitchFamily="34" charset="0"/>
              </a:rPr>
            </a:br>
            <a:r>
              <a:rPr lang="en-GB" sz="2000" b="1" dirty="0">
                <a:solidFill>
                  <a:srgbClr val="FF0000"/>
                </a:solidFill>
                <a:latin typeface="Century Gothic" panose="020B0502020202020204" pitchFamily="34" charset="0"/>
              </a:rPr>
              <a:t>7cm + 9cm + 6cm = </a:t>
            </a:r>
            <a:r>
              <a:rPr lang="en-GB" sz="2000" b="1" u="sng" dirty="0">
                <a:solidFill>
                  <a:srgbClr val="FF0000"/>
                </a:solidFill>
                <a:latin typeface="Century Gothic" panose="020B0502020202020204" pitchFamily="34" charset="0"/>
              </a:rPr>
              <a:t>22cm</a:t>
            </a:r>
          </a:p>
          <a:p>
            <a:pPr marL="4038600" lvl="0"/>
            <a:endParaRPr lang="en-GB" sz="2000" b="1" dirty="0">
              <a:solidFill>
                <a:srgbClr val="FF0000"/>
              </a:solidFill>
              <a:latin typeface="Century Gothic" panose="020B0502020202020204" pitchFamily="34" charset="0"/>
            </a:endParaRPr>
          </a:p>
          <a:p>
            <a:pPr marL="4038600" lvl="0"/>
            <a:endParaRPr lang="en-GB" sz="2000" b="1" dirty="0">
              <a:solidFill>
                <a:srgbClr val="FF0000"/>
              </a:solidFill>
              <a:latin typeface="Century Gothic" panose="020B0502020202020204" pitchFamily="34" charset="0"/>
            </a:endParaRPr>
          </a:p>
          <a:p>
            <a:pPr marL="4038600" lvl="0"/>
            <a:r>
              <a:rPr lang="en-GB" sz="2000" b="1" dirty="0">
                <a:solidFill>
                  <a:srgbClr val="FF0000"/>
                </a:solidFill>
                <a:latin typeface="Century Gothic" panose="020B0502020202020204" pitchFamily="34" charset="0"/>
              </a:rPr>
              <a:t>Area = </a:t>
            </a:r>
            <a:r>
              <a:rPr lang="en-GB" sz="2000" b="1" u="sng" dirty="0">
                <a:solidFill>
                  <a:srgbClr val="FF0000"/>
                </a:solidFill>
                <a:latin typeface="Century Gothic" panose="020B0502020202020204" pitchFamily="34" charset="0"/>
              </a:rPr>
              <a:t>base x height</a:t>
            </a:r>
            <a:br>
              <a:rPr lang="en-GB" sz="2000" b="1" u="sng" dirty="0">
                <a:solidFill>
                  <a:srgbClr val="FF0000"/>
                </a:solidFill>
                <a:latin typeface="Century Gothic" panose="020B0502020202020204" pitchFamily="34" charset="0"/>
              </a:rPr>
            </a:br>
            <a:r>
              <a:rPr lang="en-GB" sz="2000" b="1" dirty="0">
                <a:solidFill>
                  <a:srgbClr val="FF0000"/>
                </a:solidFill>
                <a:latin typeface="Century Gothic" panose="020B0502020202020204" pitchFamily="34" charset="0"/>
              </a:rPr>
              <a:t>                       2</a:t>
            </a:r>
          </a:p>
          <a:p>
            <a:pPr marL="4038600" lvl="0"/>
            <a:r>
              <a:rPr lang="en-GB" sz="2000" b="1" dirty="0">
                <a:solidFill>
                  <a:srgbClr val="FF0000"/>
                </a:solidFill>
                <a:latin typeface="Century Gothic" panose="020B0502020202020204" pitchFamily="34" charset="0"/>
              </a:rPr>
              <a:t>6 x 7 = 42 ÷ 2 = </a:t>
            </a:r>
            <a:r>
              <a:rPr lang="en-GB" sz="2000" b="1" u="sng" dirty="0">
                <a:solidFill>
                  <a:srgbClr val="FF0000"/>
                </a:solidFill>
                <a:latin typeface="Century Gothic" panose="020B0502020202020204" pitchFamily="34" charset="0"/>
              </a:rPr>
              <a:t>21cm</a:t>
            </a:r>
            <a:r>
              <a:rPr lang="en-GB" sz="2000" b="1" u="sng" baseline="30000" dirty="0">
                <a:solidFill>
                  <a:srgbClr val="FF0000"/>
                </a:solidFill>
                <a:latin typeface="Century Gothic" panose="020B0502020202020204" pitchFamily="34" charset="0"/>
              </a:rPr>
              <a:t>2</a:t>
            </a:r>
          </a:p>
        </p:txBody>
      </p:sp>
      <p:grpSp>
        <p:nvGrpSpPr>
          <p:cNvPr id="6" name="Group 5">
            <a:extLst>
              <a:ext uri="{FF2B5EF4-FFF2-40B4-BE49-F238E27FC236}">
                <a16:creationId xmlns:a16="http://schemas.microsoft.com/office/drawing/2014/main" id="{165132E7-D01B-4EEE-B863-33A3B71711D2}"/>
              </a:ext>
            </a:extLst>
          </p:cNvPr>
          <p:cNvGrpSpPr/>
          <p:nvPr/>
        </p:nvGrpSpPr>
        <p:grpSpPr>
          <a:xfrm>
            <a:off x="1041649" y="1824064"/>
            <a:ext cx="3736710" cy="3710198"/>
            <a:chOff x="598362" y="1140351"/>
            <a:chExt cx="1309693" cy="1300402"/>
          </a:xfrm>
        </p:grpSpPr>
        <p:sp>
          <p:nvSpPr>
            <p:cNvPr id="9" name="Right Triangle 8">
              <a:extLst>
                <a:ext uri="{FF2B5EF4-FFF2-40B4-BE49-F238E27FC236}">
                  <a16:creationId xmlns:a16="http://schemas.microsoft.com/office/drawing/2014/main" id="{BD5E93BF-1491-4442-97DA-7F3FFADCFC7E}"/>
                </a:ext>
              </a:extLst>
            </p:cNvPr>
            <p:cNvSpPr/>
            <p:nvPr/>
          </p:nvSpPr>
          <p:spPr>
            <a:xfrm>
              <a:off x="835529" y="1140351"/>
              <a:ext cx="1072526" cy="1158574"/>
            </a:xfrm>
            <a:prstGeom prst="r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TextBox 9">
              <a:extLst>
                <a:ext uri="{FF2B5EF4-FFF2-40B4-BE49-F238E27FC236}">
                  <a16:creationId xmlns:a16="http://schemas.microsoft.com/office/drawing/2014/main" id="{AAA5D7DC-2AFB-4A26-A7F4-7024562ED2A8}"/>
                </a:ext>
              </a:extLst>
            </p:cNvPr>
            <p:cNvSpPr txBox="1"/>
            <p:nvPr/>
          </p:nvSpPr>
          <p:spPr>
            <a:xfrm>
              <a:off x="1219367" y="2300517"/>
              <a:ext cx="256874" cy="140236"/>
            </a:xfrm>
            <a:prstGeom prst="rect">
              <a:avLst/>
            </a:prstGeom>
            <a:noFill/>
          </p:spPr>
          <p:txBody>
            <a:bodyPr wrap="none" rtlCol="0">
              <a:spAutoFit/>
            </a:bodyPr>
            <a:lstStyle/>
            <a:p>
              <a:r>
                <a:rPr lang="en-GB" sz="2000" b="1" dirty="0">
                  <a:latin typeface="Century Gothic" panose="020B0502020202020204" pitchFamily="34" charset="0"/>
                </a:rPr>
                <a:t>6cm</a:t>
              </a:r>
            </a:p>
          </p:txBody>
        </p:sp>
        <p:sp>
          <p:nvSpPr>
            <p:cNvPr id="11" name="TextBox 10">
              <a:extLst>
                <a:ext uri="{FF2B5EF4-FFF2-40B4-BE49-F238E27FC236}">
                  <a16:creationId xmlns:a16="http://schemas.microsoft.com/office/drawing/2014/main" id="{37A9C98C-64C1-4060-8708-3058EDD5957C}"/>
                </a:ext>
              </a:extLst>
            </p:cNvPr>
            <p:cNvSpPr txBox="1"/>
            <p:nvPr/>
          </p:nvSpPr>
          <p:spPr>
            <a:xfrm>
              <a:off x="598362" y="1727762"/>
              <a:ext cx="256874" cy="140236"/>
            </a:xfrm>
            <a:prstGeom prst="rect">
              <a:avLst/>
            </a:prstGeom>
            <a:noFill/>
          </p:spPr>
          <p:txBody>
            <a:bodyPr wrap="none" rtlCol="0">
              <a:spAutoFit/>
            </a:bodyPr>
            <a:lstStyle/>
            <a:p>
              <a:r>
                <a:rPr lang="en-GB" sz="2000" b="1" dirty="0">
                  <a:latin typeface="Century Gothic" panose="020B0502020202020204" pitchFamily="34" charset="0"/>
                </a:rPr>
                <a:t>7cm</a:t>
              </a:r>
            </a:p>
          </p:txBody>
        </p:sp>
        <p:sp>
          <p:nvSpPr>
            <p:cNvPr id="12" name="TextBox 11">
              <a:extLst>
                <a:ext uri="{FF2B5EF4-FFF2-40B4-BE49-F238E27FC236}">
                  <a16:creationId xmlns:a16="http://schemas.microsoft.com/office/drawing/2014/main" id="{DEA92E01-0516-4DA8-B953-857452C9575E}"/>
                </a:ext>
              </a:extLst>
            </p:cNvPr>
            <p:cNvSpPr txBox="1"/>
            <p:nvPr/>
          </p:nvSpPr>
          <p:spPr>
            <a:xfrm>
              <a:off x="1346437" y="1617425"/>
              <a:ext cx="256874" cy="140236"/>
            </a:xfrm>
            <a:prstGeom prst="rect">
              <a:avLst/>
            </a:prstGeom>
            <a:noFill/>
          </p:spPr>
          <p:txBody>
            <a:bodyPr wrap="none" rtlCol="0">
              <a:spAutoFit/>
            </a:bodyPr>
            <a:lstStyle/>
            <a:p>
              <a:r>
                <a:rPr lang="en-GB" sz="2000" b="1" dirty="0">
                  <a:latin typeface="Century Gothic" panose="020B0502020202020204" pitchFamily="34" charset="0"/>
                </a:rPr>
                <a:t>9cm</a:t>
              </a:r>
            </a:p>
          </p:txBody>
        </p:sp>
      </p:grpSp>
      <p:grpSp>
        <p:nvGrpSpPr>
          <p:cNvPr id="13" name="Group 12">
            <a:extLst>
              <a:ext uri="{FF2B5EF4-FFF2-40B4-BE49-F238E27FC236}">
                <a16:creationId xmlns:a16="http://schemas.microsoft.com/office/drawing/2014/main" id="{28EC4998-153D-47C1-81E2-0F4E1BBC9D07}"/>
              </a:ext>
            </a:extLst>
          </p:cNvPr>
          <p:cNvGrpSpPr/>
          <p:nvPr/>
        </p:nvGrpSpPr>
        <p:grpSpPr>
          <a:xfrm>
            <a:off x="59531" y="6454317"/>
            <a:ext cx="1238534" cy="403683"/>
            <a:chOff x="68077" y="6454317"/>
            <a:chExt cx="1238534" cy="403683"/>
          </a:xfrm>
        </p:grpSpPr>
        <p:sp>
          <p:nvSpPr>
            <p:cNvPr id="14" name="TextBox 13">
              <a:extLst>
                <a:ext uri="{FF2B5EF4-FFF2-40B4-BE49-F238E27FC236}">
                  <a16:creationId xmlns:a16="http://schemas.microsoft.com/office/drawing/2014/main" id="{8D32ADCB-3D49-47A2-8D2E-9683C4C405F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5" name="Picture 14" descr="A close up of a sign&#10;&#10;Description generated with high confidence">
              <a:extLst>
                <a:ext uri="{FF2B5EF4-FFF2-40B4-BE49-F238E27FC236}">
                  <a16:creationId xmlns:a16="http://schemas.microsoft.com/office/drawing/2014/main" id="{DCA4F219-D92E-453F-844E-C180B7933D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17" name="Rectangle 16">
            <a:extLst>
              <a:ext uri="{FF2B5EF4-FFF2-40B4-BE49-F238E27FC236}">
                <a16:creationId xmlns:a16="http://schemas.microsoft.com/office/drawing/2014/main" id="{C1DDCED2-4257-45AE-AC01-E767700EA19F}"/>
              </a:ext>
            </a:extLst>
          </p:cNvPr>
          <p:cNvSpPr/>
          <p:nvPr/>
        </p:nvSpPr>
        <p:spPr>
          <a:xfrm>
            <a:off x="1718315" y="4947118"/>
            <a:ext cx="180000" cy="180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1650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Use the formula: </a:t>
            </a:r>
            <a:r>
              <a:rPr lang="en-GB" sz="2400" b="1" i="1" dirty="0">
                <a:solidFill>
                  <a:schemeClr val="tx1"/>
                </a:solidFill>
                <a:latin typeface="Times New Roman" panose="02020603050405020304" pitchFamily="18" charset="0"/>
                <a:cs typeface="Times New Roman" panose="02020603050405020304" pitchFamily="18" charset="0"/>
              </a:rPr>
              <a:t>b</a:t>
            </a:r>
            <a:r>
              <a:rPr lang="en-GB" sz="2000" b="1" dirty="0">
                <a:solidFill>
                  <a:schemeClr val="tx1"/>
                </a:solidFill>
                <a:latin typeface="Century Gothic" panose="020B0502020202020204" pitchFamily="34" charset="0"/>
              </a:rPr>
              <a:t> x </a:t>
            </a:r>
            <a:r>
              <a:rPr lang="en-GB" sz="2400" b="1" i="1" dirty="0">
                <a:solidFill>
                  <a:schemeClr val="tx1"/>
                </a:solidFill>
                <a:latin typeface="Times New Roman" panose="02020603050405020304" pitchFamily="18" charset="0"/>
                <a:cs typeface="Times New Roman" panose="02020603050405020304" pitchFamily="18" charset="0"/>
              </a:rPr>
              <a:t>h</a:t>
            </a:r>
            <a:r>
              <a:rPr lang="en-GB" sz="2000" b="1" dirty="0">
                <a:solidFill>
                  <a:schemeClr val="tx1"/>
                </a:solidFill>
                <a:latin typeface="Century Gothic" panose="020B0502020202020204" pitchFamily="34" charset="0"/>
              </a:rPr>
              <a:t> ÷ 2 to calculate the area for the triangle below.</a:t>
            </a:r>
          </a:p>
        </p:txBody>
      </p:sp>
      <p:graphicFrame>
        <p:nvGraphicFramePr>
          <p:cNvPr id="6" name="Table 5">
            <a:extLst>
              <a:ext uri="{FF2B5EF4-FFF2-40B4-BE49-F238E27FC236}">
                <a16:creationId xmlns:a16="http://schemas.microsoft.com/office/drawing/2014/main" id="{58E9BBEE-BB7D-47D8-AC5C-51783B4D9DBC}"/>
              </a:ext>
            </a:extLst>
          </p:cNvPr>
          <p:cNvGraphicFramePr>
            <a:graphicFrameLocks noGrp="1"/>
          </p:cNvGraphicFramePr>
          <p:nvPr>
            <p:extLst>
              <p:ext uri="{D42A27DB-BD31-4B8C-83A1-F6EECF244321}">
                <p14:modId xmlns:p14="http://schemas.microsoft.com/office/powerpoint/2010/main" val="1059490929"/>
              </p:ext>
            </p:extLst>
          </p:nvPr>
        </p:nvGraphicFramePr>
        <p:xfrm>
          <a:off x="5901402" y="1927932"/>
          <a:ext cx="1931676" cy="3002137"/>
        </p:xfrm>
        <a:graphic>
          <a:graphicData uri="http://schemas.openxmlformats.org/drawingml/2006/table">
            <a:tbl>
              <a:tblPr firstRow="1" bandRow="1">
                <a:tableStyleId>{5940675A-B579-460E-94D1-54222C63F5DA}</a:tableStyleId>
              </a:tblPr>
              <a:tblGrid>
                <a:gridCol w="1931676">
                  <a:extLst>
                    <a:ext uri="{9D8B030D-6E8A-4147-A177-3AD203B41FA5}">
                      <a16:colId xmlns:a16="http://schemas.microsoft.com/office/drawing/2014/main" val="2725142319"/>
                    </a:ext>
                  </a:extLst>
                </a:gridCol>
              </a:tblGrid>
              <a:tr h="794929">
                <a:tc>
                  <a:txBody>
                    <a:bodyPr/>
                    <a:lstStyle/>
                    <a:p>
                      <a:pPr algn="ctr"/>
                      <a:r>
                        <a:rPr lang="en-GB" sz="2500" b="1" dirty="0">
                          <a:latin typeface="Century Gothic" panose="020B0502020202020204" pitchFamily="34" charset="0"/>
                        </a:rPr>
                        <a:t>A. 8cm</a:t>
                      </a:r>
                      <a:r>
                        <a:rPr lang="en-GB" sz="2500" b="1" baseline="30000" dirty="0">
                          <a:latin typeface="Century Gothic" panose="020B0502020202020204" pitchFamily="34" charset="0"/>
                        </a:rPr>
                        <a:t>2</a:t>
                      </a:r>
                      <a:endParaRPr lang="en-GB" sz="2500" b="1" dirty="0">
                        <a:latin typeface="Century Gothic" panose="020B0502020202020204" pitchFamily="34" charset="0"/>
                      </a:endParaRPr>
                    </a:p>
                  </a:txBody>
                  <a:tcPr marL="147265" marR="147265" marT="98005" marB="98005"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769581196"/>
                  </a:ext>
                </a:extLst>
              </a:tr>
              <a:tr h="308675">
                <a:tc>
                  <a:txBody>
                    <a:bodyPr/>
                    <a:lstStyle/>
                    <a:p>
                      <a:pPr algn="ctr"/>
                      <a:endParaRPr lang="en-GB" sz="100" dirty="0"/>
                    </a:p>
                  </a:txBody>
                  <a:tcPr marL="147265" marR="147265" marT="98005" marB="9800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687615478"/>
                  </a:ext>
                </a:extLst>
              </a:tr>
              <a:tr h="794929">
                <a:tc>
                  <a:txBody>
                    <a:bodyPr/>
                    <a:lstStyle/>
                    <a:p>
                      <a:pPr algn="ctr"/>
                      <a:r>
                        <a:rPr lang="en-GB" sz="2500" b="1" dirty="0">
                          <a:latin typeface="Century Gothic" panose="020B0502020202020204" pitchFamily="34" charset="0"/>
                        </a:rPr>
                        <a:t>B. 9cm</a:t>
                      </a:r>
                      <a:r>
                        <a:rPr lang="en-GB" sz="2500" b="1" baseline="30000" dirty="0">
                          <a:latin typeface="Century Gothic" panose="020B0502020202020204" pitchFamily="34" charset="0"/>
                        </a:rPr>
                        <a:t>2</a:t>
                      </a:r>
                      <a:r>
                        <a:rPr lang="en-GB" sz="2500" b="1" dirty="0">
                          <a:latin typeface="Century Gothic" panose="020B0502020202020204" pitchFamily="34" charset="0"/>
                        </a:rPr>
                        <a:t> </a:t>
                      </a:r>
                    </a:p>
                  </a:txBody>
                  <a:tcPr marL="147265" marR="147265" marT="98005" marB="98005"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231091545"/>
                  </a:ext>
                </a:extLst>
              </a:tr>
              <a:tr h="308675">
                <a:tc>
                  <a:txBody>
                    <a:bodyPr/>
                    <a:lstStyle/>
                    <a:p>
                      <a:pPr algn="ctr"/>
                      <a:endParaRPr lang="en-GB" sz="100" dirty="0"/>
                    </a:p>
                  </a:txBody>
                  <a:tcPr marL="147265" marR="147265" marT="98005" marB="9800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534154440"/>
                  </a:ext>
                </a:extLst>
              </a:tr>
              <a:tr h="794929">
                <a:tc>
                  <a:txBody>
                    <a:bodyPr/>
                    <a:lstStyle/>
                    <a:p>
                      <a:pPr algn="ctr"/>
                      <a:r>
                        <a:rPr lang="en-GB" sz="2500" b="1" dirty="0">
                          <a:latin typeface="Century Gothic" panose="020B0502020202020204" pitchFamily="34" charset="0"/>
                        </a:rPr>
                        <a:t>C. 10cm</a:t>
                      </a:r>
                      <a:r>
                        <a:rPr lang="en-GB" sz="2500" b="1" baseline="30000" dirty="0">
                          <a:latin typeface="Century Gothic" panose="020B0502020202020204" pitchFamily="34" charset="0"/>
                        </a:rPr>
                        <a:t>2</a:t>
                      </a:r>
                      <a:endParaRPr lang="en-GB" sz="2500" b="1" dirty="0">
                        <a:latin typeface="Century Gothic" panose="020B0502020202020204" pitchFamily="34" charset="0"/>
                      </a:endParaRPr>
                    </a:p>
                  </a:txBody>
                  <a:tcPr marL="147265" marR="147265" marT="98005" marB="98005"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22565239"/>
                  </a:ext>
                </a:extLst>
              </a:tr>
            </a:tbl>
          </a:graphicData>
        </a:graphic>
      </p:graphicFrame>
      <p:grpSp>
        <p:nvGrpSpPr>
          <p:cNvPr id="9" name="Group 8">
            <a:extLst>
              <a:ext uri="{FF2B5EF4-FFF2-40B4-BE49-F238E27FC236}">
                <a16:creationId xmlns:a16="http://schemas.microsoft.com/office/drawing/2014/main" id="{1018DB42-5597-4F71-A309-91989DAC790B}"/>
              </a:ext>
            </a:extLst>
          </p:cNvPr>
          <p:cNvGrpSpPr/>
          <p:nvPr/>
        </p:nvGrpSpPr>
        <p:grpSpPr>
          <a:xfrm rot="20086414">
            <a:off x="1181347" y="1265263"/>
            <a:ext cx="3745869" cy="3838493"/>
            <a:chOff x="595152" y="1140351"/>
            <a:chExt cx="1312903" cy="1345369"/>
          </a:xfrm>
        </p:grpSpPr>
        <p:sp>
          <p:nvSpPr>
            <p:cNvPr id="10" name="Right Triangle 9">
              <a:extLst>
                <a:ext uri="{FF2B5EF4-FFF2-40B4-BE49-F238E27FC236}">
                  <a16:creationId xmlns:a16="http://schemas.microsoft.com/office/drawing/2014/main" id="{44178855-F41D-4FD3-B94E-7F65D62F14C4}"/>
                </a:ext>
              </a:extLst>
            </p:cNvPr>
            <p:cNvSpPr/>
            <p:nvPr/>
          </p:nvSpPr>
          <p:spPr>
            <a:xfrm>
              <a:off x="835529" y="1140351"/>
              <a:ext cx="1072526" cy="1158574"/>
            </a:xfrm>
            <a:prstGeom prst="r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TextBox 10">
              <a:extLst>
                <a:ext uri="{FF2B5EF4-FFF2-40B4-BE49-F238E27FC236}">
                  <a16:creationId xmlns:a16="http://schemas.microsoft.com/office/drawing/2014/main" id="{08598351-D55A-49D8-B67A-C02D494F96D9}"/>
                </a:ext>
              </a:extLst>
            </p:cNvPr>
            <p:cNvSpPr txBox="1"/>
            <p:nvPr/>
          </p:nvSpPr>
          <p:spPr>
            <a:xfrm rot="1513586">
              <a:off x="1216157" y="2345484"/>
              <a:ext cx="256874" cy="140236"/>
            </a:xfrm>
            <a:prstGeom prst="rect">
              <a:avLst/>
            </a:prstGeom>
            <a:noFill/>
          </p:spPr>
          <p:txBody>
            <a:bodyPr wrap="none" rtlCol="0">
              <a:spAutoFit/>
            </a:bodyPr>
            <a:lstStyle/>
            <a:p>
              <a:r>
                <a:rPr lang="en-GB" sz="2000" b="1" dirty="0">
                  <a:latin typeface="Century Gothic" panose="020B0502020202020204" pitchFamily="34" charset="0"/>
                </a:rPr>
                <a:t>3cm</a:t>
              </a:r>
            </a:p>
          </p:txBody>
        </p:sp>
        <p:sp>
          <p:nvSpPr>
            <p:cNvPr id="12" name="TextBox 11">
              <a:extLst>
                <a:ext uri="{FF2B5EF4-FFF2-40B4-BE49-F238E27FC236}">
                  <a16:creationId xmlns:a16="http://schemas.microsoft.com/office/drawing/2014/main" id="{130875FA-CA01-4CD6-82EF-04FC16B53548}"/>
                </a:ext>
              </a:extLst>
            </p:cNvPr>
            <p:cNvSpPr txBox="1"/>
            <p:nvPr/>
          </p:nvSpPr>
          <p:spPr>
            <a:xfrm rot="1513586">
              <a:off x="595152" y="1731318"/>
              <a:ext cx="256874" cy="140236"/>
            </a:xfrm>
            <a:prstGeom prst="rect">
              <a:avLst/>
            </a:prstGeom>
            <a:noFill/>
          </p:spPr>
          <p:txBody>
            <a:bodyPr wrap="none" rtlCol="0">
              <a:spAutoFit/>
            </a:bodyPr>
            <a:lstStyle/>
            <a:p>
              <a:r>
                <a:rPr lang="en-GB" sz="2000" b="1" dirty="0">
                  <a:latin typeface="Century Gothic" panose="020B0502020202020204" pitchFamily="34" charset="0"/>
                </a:rPr>
                <a:t>6cm</a:t>
              </a:r>
            </a:p>
          </p:txBody>
        </p:sp>
        <p:sp>
          <p:nvSpPr>
            <p:cNvPr id="13" name="TextBox 12">
              <a:extLst>
                <a:ext uri="{FF2B5EF4-FFF2-40B4-BE49-F238E27FC236}">
                  <a16:creationId xmlns:a16="http://schemas.microsoft.com/office/drawing/2014/main" id="{734923AA-4696-4D92-B74C-ADE567DBECAB}"/>
                </a:ext>
              </a:extLst>
            </p:cNvPr>
            <p:cNvSpPr txBox="1"/>
            <p:nvPr/>
          </p:nvSpPr>
          <p:spPr>
            <a:xfrm rot="1513586">
              <a:off x="1343227" y="1620981"/>
              <a:ext cx="256874" cy="140236"/>
            </a:xfrm>
            <a:prstGeom prst="rect">
              <a:avLst/>
            </a:prstGeom>
            <a:noFill/>
          </p:spPr>
          <p:txBody>
            <a:bodyPr wrap="none" rtlCol="0">
              <a:spAutoFit/>
            </a:bodyPr>
            <a:lstStyle/>
            <a:p>
              <a:r>
                <a:rPr lang="en-GB" sz="2000" b="1" dirty="0">
                  <a:latin typeface="Century Gothic" panose="020B0502020202020204" pitchFamily="34" charset="0"/>
                </a:rPr>
                <a:t>7cm</a:t>
              </a:r>
            </a:p>
          </p:txBody>
        </p:sp>
      </p:grpSp>
      <p:sp>
        <p:nvSpPr>
          <p:cNvPr id="14" name="TextBox 13">
            <a:extLst>
              <a:ext uri="{FF2B5EF4-FFF2-40B4-BE49-F238E27FC236}">
                <a16:creationId xmlns:a16="http://schemas.microsoft.com/office/drawing/2014/main" id="{55971779-9530-4496-BF39-09DFA7FC36B0}"/>
              </a:ext>
            </a:extLst>
          </p:cNvPr>
          <p:cNvSpPr txBox="1"/>
          <p:nvPr/>
        </p:nvSpPr>
        <p:spPr>
          <a:xfrm>
            <a:off x="2936465" y="5874770"/>
            <a:ext cx="3271070" cy="400110"/>
          </a:xfrm>
          <a:prstGeom prst="rect">
            <a:avLst/>
          </a:prstGeom>
          <a:noFill/>
        </p:spPr>
        <p:txBody>
          <a:bodyPr wrap="square" rtlCol="0">
            <a:spAutoFit/>
          </a:bodyPr>
          <a:lstStyle/>
          <a:p>
            <a:pPr algn="ctr"/>
            <a:r>
              <a:rPr lang="en-GB" sz="2000" b="1" i="1" dirty="0">
                <a:solidFill>
                  <a:schemeClr val="bg1">
                    <a:lumMod val="50000"/>
                  </a:schemeClr>
                </a:solidFill>
                <a:latin typeface="Century Gothic" panose="020B0502020202020204" pitchFamily="34" charset="0"/>
              </a:rPr>
              <a:t>Not to scale</a:t>
            </a:r>
          </a:p>
        </p:txBody>
      </p:sp>
      <p:sp>
        <p:nvSpPr>
          <p:cNvPr id="2" name="Rectangle 1">
            <a:extLst>
              <a:ext uri="{FF2B5EF4-FFF2-40B4-BE49-F238E27FC236}">
                <a16:creationId xmlns:a16="http://schemas.microsoft.com/office/drawing/2014/main" id="{CDD731BF-4B1C-4B49-8F13-99DB40BBBD8E}"/>
              </a:ext>
            </a:extLst>
          </p:cNvPr>
          <p:cNvSpPr/>
          <p:nvPr/>
        </p:nvSpPr>
        <p:spPr>
          <a:xfrm rot="20072425">
            <a:off x="2524856" y="4728914"/>
            <a:ext cx="180000" cy="180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5" name="Group 14">
            <a:extLst>
              <a:ext uri="{FF2B5EF4-FFF2-40B4-BE49-F238E27FC236}">
                <a16:creationId xmlns:a16="http://schemas.microsoft.com/office/drawing/2014/main" id="{2CF566B1-A7D5-44C2-B0C7-B13A4F5BDBBC}"/>
              </a:ext>
            </a:extLst>
          </p:cNvPr>
          <p:cNvGrpSpPr/>
          <p:nvPr/>
        </p:nvGrpSpPr>
        <p:grpSpPr>
          <a:xfrm>
            <a:off x="59531" y="6454317"/>
            <a:ext cx="1238534" cy="403683"/>
            <a:chOff x="68077" y="6454317"/>
            <a:chExt cx="1238534" cy="403683"/>
          </a:xfrm>
        </p:grpSpPr>
        <p:sp>
          <p:nvSpPr>
            <p:cNvPr id="16" name="TextBox 15">
              <a:extLst>
                <a:ext uri="{FF2B5EF4-FFF2-40B4-BE49-F238E27FC236}">
                  <a16:creationId xmlns:a16="http://schemas.microsoft.com/office/drawing/2014/main" id="{CC9A5689-5C67-4956-BCA2-09334DC38219}"/>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7" name="Picture 16" descr="A close up of a sign&#10;&#10;Description generated with high confidence">
              <a:extLst>
                <a:ext uri="{FF2B5EF4-FFF2-40B4-BE49-F238E27FC236}">
                  <a16:creationId xmlns:a16="http://schemas.microsoft.com/office/drawing/2014/main" id="{21A584AC-DD20-4EFB-B7C8-7A49B73EA9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2439455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Use the formula: </a:t>
            </a:r>
            <a:r>
              <a:rPr lang="en-GB" sz="2400" b="1" i="1" dirty="0">
                <a:solidFill>
                  <a:schemeClr val="tx1"/>
                </a:solidFill>
                <a:latin typeface="Times New Roman" panose="02020603050405020304" pitchFamily="18" charset="0"/>
                <a:cs typeface="Times New Roman" panose="02020603050405020304" pitchFamily="18" charset="0"/>
              </a:rPr>
              <a:t>b</a:t>
            </a:r>
            <a:r>
              <a:rPr lang="en-GB" sz="2000" b="1" dirty="0">
                <a:solidFill>
                  <a:schemeClr val="tx1"/>
                </a:solidFill>
                <a:latin typeface="Century Gothic" panose="020B0502020202020204" pitchFamily="34" charset="0"/>
              </a:rPr>
              <a:t> x </a:t>
            </a:r>
            <a:r>
              <a:rPr lang="en-GB" sz="2400" b="1" i="1" dirty="0">
                <a:solidFill>
                  <a:schemeClr val="tx1"/>
                </a:solidFill>
                <a:latin typeface="Times New Roman" panose="02020603050405020304" pitchFamily="18" charset="0"/>
                <a:cs typeface="Times New Roman" panose="02020603050405020304" pitchFamily="18" charset="0"/>
              </a:rPr>
              <a:t>h</a:t>
            </a:r>
            <a:r>
              <a:rPr lang="en-GB" sz="2000" b="1" dirty="0">
                <a:solidFill>
                  <a:schemeClr val="tx1"/>
                </a:solidFill>
                <a:latin typeface="Century Gothic" panose="020B0502020202020204" pitchFamily="34" charset="0"/>
              </a:rPr>
              <a:t> ÷ 2 to calculate the area for the triangle below.</a:t>
            </a:r>
          </a:p>
        </p:txBody>
      </p:sp>
      <p:graphicFrame>
        <p:nvGraphicFramePr>
          <p:cNvPr id="6" name="Table 5">
            <a:extLst>
              <a:ext uri="{FF2B5EF4-FFF2-40B4-BE49-F238E27FC236}">
                <a16:creationId xmlns:a16="http://schemas.microsoft.com/office/drawing/2014/main" id="{58E9BBEE-BB7D-47D8-AC5C-51783B4D9DBC}"/>
              </a:ext>
            </a:extLst>
          </p:cNvPr>
          <p:cNvGraphicFramePr>
            <a:graphicFrameLocks noGrp="1"/>
          </p:cNvGraphicFramePr>
          <p:nvPr>
            <p:extLst>
              <p:ext uri="{D42A27DB-BD31-4B8C-83A1-F6EECF244321}">
                <p14:modId xmlns:p14="http://schemas.microsoft.com/office/powerpoint/2010/main" val="1393359512"/>
              </p:ext>
            </p:extLst>
          </p:nvPr>
        </p:nvGraphicFramePr>
        <p:xfrm>
          <a:off x="5901402" y="1927932"/>
          <a:ext cx="1931676" cy="3002137"/>
        </p:xfrm>
        <a:graphic>
          <a:graphicData uri="http://schemas.openxmlformats.org/drawingml/2006/table">
            <a:tbl>
              <a:tblPr firstRow="1" bandRow="1">
                <a:tableStyleId>{5940675A-B579-460E-94D1-54222C63F5DA}</a:tableStyleId>
              </a:tblPr>
              <a:tblGrid>
                <a:gridCol w="1931676">
                  <a:extLst>
                    <a:ext uri="{9D8B030D-6E8A-4147-A177-3AD203B41FA5}">
                      <a16:colId xmlns:a16="http://schemas.microsoft.com/office/drawing/2014/main" val="2725142319"/>
                    </a:ext>
                  </a:extLst>
                </a:gridCol>
              </a:tblGrid>
              <a:tr h="794929">
                <a:tc>
                  <a:txBody>
                    <a:bodyPr/>
                    <a:lstStyle/>
                    <a:p>
                      <a:pPr algn="ctr"/>
                      <a:r>
                        <a:rPr lang="en-GB" sz="2500" b="1" dirty="0">
                          <a:solidFill>
                            <a:schemeClr val="bg1">
                              <a:lumMod val="50000"/>
                            </a:schemeClr>
                          </a:solidFill>
                          <a:latin typeface="Century Gothic" panose="020B0502020202020204" pitchFamily="34" charset="0"/>
                        </a:rPr>
                        <a:t>A. 8cm</a:t>
                      </a:r>
                      <a:r>
                        <a:rPr lang="en-GB" sz="2500" b="1" baseline="30000" dirty="0">
                          <a:solidFill>
                            <a:schemeClr val="bg1">
                              <a:lumMod val="50000"/>
                            </a:schemeClr>
                          </a:solidFill>
                          <a:latin typeface="Century Gothic" panose="020B0502020202020204" pitchFamily="34" charset="0"/>
                        </a:rPr>
                        <a:t>2</a:t>
                      </a:r>
                      <a:endParaRPr lang="en-GB" sz="2500" b="1" dirty="0">
                        <a:solidFill>
                          <a:schemeClr val="bg1">
                            <a:lumMod val="50000"/>
                          </a:schemeClr>
                        </a:solidFill>
                        <a:latin typeface="Century Gothic" panose="020B0502020202020204" pitchFamily="34" charset="0"/>
                      </a:endParaRPr>
                    </a:p>
                  </a:txBody>
                  <a:tcPr marL="147265" marR="147265" marT="98005" marB="98005"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769581196"/>
                  </a:ext>
                </a:extLst>
              </a:tr>
              <a:tr h="308675">
                <a:tc>
                  <a:txBody>
                    <a:bodyPr/>
                    <a:lstStyle/>
                    <a:p>
                      <a:pPr algn="ctr"/>
                      <a:endParaRPr lang="en-GB" sz="100" dirty="0"/>
                    </a:p>
                  </a:txBody>
                  <a:tcPr marL="147265" marR="147265" marT="98005" marB="9800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687615478"/>
                  </a:ext>
                </a:extLst>
              </a:tr>
              <a:tr h="794929">
                <a:tc>
                  <a:txBody>
                    <a:bodyPr/>
                    <a:lstStyle/>
                    <a:p>
                      <a:pPr algn="ctr"/>
                      <a:r>
                        <a:rPr lang="en-GB" sz="2500" b="1" dirty="0">
                          <a:solidFill>
                            <a:srgbClr val="FF0000"/>
                          </a:solidFill>
                          <a:latin typeface="Century Gothic" panose="020B0502020202020204" pitchFamily="34" charset="0"/>
                        </a:rPr>
                        <a:t>B. 9cm</a:t>
                      </a:r>
                      <a:r>
                        <a:rPr lang="en-GB" sz="2500" b="1" baseline="30000" dirty="0">
                          <a:solidFill>
                            <a:srgbClr val="FF0000"/>
                          </a:solidFill>
                          <a:latin typeface="Century Gothic" panose="020B0502020202020204" pitchFamily="34" charset="0"/>
                        </a:rPr>
                        <a:t>2</a:t>
                      </a:r>
                      <a:r>
                        <a:rPr lang="en-GB" sz="2500" b="1" dirty="0">
                          <a:solidFill>
                            <a:srgbClr val="FF0000"/>
                          </a:solidFill>
                          <a:latin typeface="Century Gothic" panose="020B0502020202020204" pitchFamily="34" charset="0"/>
                        </a:rPr>
                        <a:t> </a:t>
                      </a:r>
                    </a:p>
                  </a:txBody>
                  <a:tcPr marL="147265" marR="147265" marT="98005" marB="98005"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231091545"/>
                  </a:ext>
                </a:extLst>
              </a:tr>
              <a:tr h="308675">
                <a:tc>
                  <a:txBody>
                    <a:bodyPr/>
                    <a:lstStyle/>
                    <a:p>
                      <a:pPr algn="ctr"/>
                      <a:endParaRPr lang="en-GB" sz="100" dirty="0"/>
                    </a:p>
                  </a:txBody>
                  <a:tcPr marL="147265" marR="147265" marT="98005" marB="9800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534154440"/>
                  </a:ext>
                </a:extLst>
              </a:tr>
              <a:tr h="794929">
                <a:tc>
                  <a:txBody>
                    <a:bodyPr/>
                    <a:lstStyle/>
                    <a:p>
                      <a:pPr algn="ctr"/>
                      <a:r>
                        <a:rPr lang="en-GB" sz="2500" b="1" dirty="0">
                          <a:solidFill>
                            <a:schemeClr val="bg1">
                              <a:lumMod val="50000"/>
                            </a:schemeClr>
                          </a:solidFill>
                          <a:latin typeface="Century Gothic" panose="020B0502020202020204" pitchFamily="34" charset="0"/>
                        </a:rPr>
                        <a:t>C. 10cm</a:t>
                      </a:r>
                      <a:r>
                        <a:rPr lang="en-GB" sz="2500" b="1" baseline="30000" dirty="0">
                          <a:solidFill>
                            <a:schemeClr val="bg1">
                              <a:lumMod val="50000"/>
                            </a:schemeClr>
                          </a:solidFill>
                          <a:latin typeface="Century Gothic" panose="020B0502020202020204" pitchFamily="34" charset="0"/>
                        </a:rPr>
                        <a:t>2</a:t>
                      </a:r>
                      <a:endParaRPr lang="en-GB" sz="2500" b="1" dirty="0">
                        <a:solidFill>
                          <a:schemeClr val="bg1">
                            <a:lumMod val="50000"/>
                          </a:schemeClr>
                        </a:solidFill>
                        <a:latin typeface="Century Gothic" panose="020B0502020202020204" pitchFamily="34" charset="0"/>
                      </a:endParaRPr>
                    </a:p>
                  </a:txBody>
                  <a:tcPr marL="147265" marR="147265" marT="98005" marB="98005"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22565239"/>
                  </a:ext>
                </a:extLst>
              </a:tr>
            </a:tbl>
          </a:graphicData>
        </a:graphic>
      </p:graphicFrame>
      <p:grpSp>
        <p:nvGrpSpPr>
          <p:cNvPr id="9" name="Group 8">
            <a:extLst>
              <a:ext uri="{FF2B5EF4-FFF2-40B4-BE49-F238E27FC236}">
                <a16:creationId xmlns:a16="http://schemas.microsoft.com/office/drawing/2014/main" id="{1018DB42-5597-4F71-A309-91989DAC790B}"/>
              </a:ext>
            </a:extLst>
          </p:cNvPr>
          <p:cNvGrpSpPr/>
          <p:nvPr/>
        </p:nvGrpSpPr>
        <p:grpSpPr>
          <a:xfrm rot="20086414">
            <a:off x="1181347" y="1265263"/>
            <a:ext cx="3745869" cy="3838493"/>
            <a:chOff x="595152" y="1140351"/>
            <a:chExt cx="1312903" cy="1345369"/>
          </a:xfrm>
        </p:grpSpPr>
        <p:sp>
          <p:nvSpPr>
            <p:cNvPr id="10" name="Right Triangle 9">
              <a:extLst>
                <a:ext uri="{FF2B5EF4-FFF2-40B4-BE49-F238E27FC236}">
                  <a16:creationId xmlns:a16="http://schemas.microsoft.com/office/drawing/2014/main" id="{44178855-F41D-4FD3-B94E-7F65D62F14C4}"/>
                </a:ext>
              </a:extLst>
            </p:cNvPr>
            <p:cNvSpPr/>
            <p:nvPr/>
          </p:nvSpPr>
          <p:spPr>
            <a:xfrm>
              <a:off x="835529" y="1140351"/>
              <a:ext cx="1072526" cy="1158574"/>
            </a:xfrm>
            <a:prstGeom prst="r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TextBox 10">
              <a:extLst>
                <a:ext uri="{FF2B5EF4-FFF2-40B4-BE49-F238E27FC236}">
                  <a16:creationId xmlns:a16="http://schemas.microsoft.com/office/drawing/2014/main" id="{08598351-D55A-49D8-B67A-C02D494F96D9}"/>
                </a:ext>
              </a:extLst>
            </p:cNvPr>
            <p:cNvSpPr txBox="1"/>
            <p:nvPr/>
          </p:nvSpPr>
          <p:spPr>
            <a:xfrm rot="1513586">
              <a:off x="1216157" y="2345484"/>
              <a:ext cx="256874" cy="140236"/>
            </a:xfrm>
            <a:prstGeom prst="rect">
              <a:avLst/>
            </a:prstGeom>
            <a:noFill/>
          </p:spPr>
          <p:txBody>
            <a:bodyPr wrap="none" rtlCol="0">
              <a:spAutoFit/>
            </a:bodyPr>
            <a:lstStyle/>
            <a:p>
              <a:r>
                <a:rPr lang="en-GB" sz="2000" b="1" dirty="0">
                  <a:latin typeface="Century Gothic" panose="020B0502020202020204" pitchFamily="34" charset="0"/>
                </a:rPr>
                <a:t>3cm</a:t>
              </a:r>
            </a:p>
          </p:txBody>
        </p:sp>
        <p:sp>
          <p:nvSpPr>
            <p:cNvPr id="12" name="TextBox 11">
              <a:extLst>
                <a:ext uri="{FF2B5EF4-FFF2-40B4-BE49-F238E27FC236}">
                  <a16:creationId xmlns:a16="http://schemas.microsoft.com/office/drawing/2014/main" id="{130875FA-CA01-4CD6-82EF-04FC16B53548}"/>
                </a:ext>
              </a:extLst>
            </p:cNvPr>
            <p:cNvSpPr txBox="1"/>
            <p:nvPr/>
          </p:nvSpPr>
          <p:spPr>
            <a:xfrm rot="1513586">
              <a:off x="595152" y="1731318"/>
              <a:ext cx="256874" cy="140236"/>
            </a:xfrm>
            <a:prstGeom prst="rect">
              <a:avLst/>
            </a:prstGeom>
            <a:noFill/>
          </p:spPr>
          <p:txBody>
            <a:bodyPr wrap="none" rtlCol="0">
              <a:spAutoFit/>
            </a:bodyPr>
            <a:lstStyle/>
            <a:p>
              <a:r>
                <a:rPr lang="en-GB" sz="2000" b="1" dirty="0">
                  <a:latin typeface="Century Gothic" panose="020B0502020202020204" pitchFamily="34" charset="0"/>
                </a:rPr>
                <a:t>6cm</a:t>
              </a:r>
            </a:p>
          </p:txBody>
        </p:sp>
        <p:sp>
          <p:nvSpPr>
            <p:cNvPr id="13" name="TextBox 12">
              <a:extLst>
                <a:ext uri="{FF2B5EF4-FFF2-40B4-BE49-F238E27FC236}">
                  <a16:creationId xmlns:a16="http://schemas.microsoft.com/office/drawing/2014/main" id="{734923AA-4696-4D92-B74C-ADE567DBECAB}"/>
                </a:ext>
              </a:extLst>
            </p:cNvPr>
            <p:cNvSpPr txBox="1"/>
            <p:nvPr/>
          </p:nvSpPr>
          <p:spPr>
            <a:xfrm rot="1513586">
              <a:off x="1343227" y="1620981"/>
              <a:ext cx="256874" cy="140236"/>
            </a:xfrm>
            <a:prstGeom prst="rect">
              <a:avLst/>
            </a:prstGeom>
            <a:noFill/>
          </p:spPr>
          <p:txBody>
            <a:bodyPr wrap="none" rtlCol="0">
              <a:spAutoFit/>
            </a:bodyPr>
            <a:lstStyle/>
            <a:p>
              <a:r>
                <a:rPr lang="en-GB" sz="2000" b="1" dirty="0">
                  <a:latin typeface="Century Gothic" panose="020B0502020202020204" pitchFamily="34" charset="0"/>
                </a:rPr>
                <a:t>7cm</a:t>
              </a:r>
            </a:p>
          </p:txBody>
        </p:sp>
      </p:grpSp>
      <p:sp>
        <p:nvSpPr>
          <p:cNvPr id="14" name="TextBox 13">
            <a:extLst>
              <a:ext uri="{FF2B5EF4-FFF2-40B4-BE49-F238E27FC236}">
                <a16:creationId xmlns:a16="http://schemas.microsoft.com/office/drawing/2014/main" id="{55971779-9530-4496-BF39-09DFA7FC36B0}"/>
              </a:ext>
            </a:extLst>
          </p:cNvPr>
          <p:cNvSpPr txBox="1"/>
          <p:nvPr/>
        </p:nvSpPr>
        <p:spPr>
          <a:xfrm>
            <a:off x="2936465" y="5874770"/>
            <a:ext cx="3271070" cy="400110"/>
          </a:xfrm>
          <a:prstGeom prst="rect">
            <a:avLst/>
          </a:prstGeom>
          <a:noFill/>
        </p:spPr>
        <p:txBody>
          <a:bodyPr wrap="square" rtlCol="0">
            <a:spAutoFit/>
          </a:bodyPr>
          <a:lstStyle/>
          <a:p>
            <a:pPr algn="ctr"/>
            <a:r>
              <a:rPr lang="en-GB" sz="2000" b="1" i="1" dirty="0">
                <a:solidFill>
                  <a:schemeClr val="bg1">
                    <a:lumMod val="50000"/>
                  </a:schemeClr>
                </a:solidFill>
                <a:latin typeface="Century Gothic" panose="020B0502020202020204" pitchFamily="34" charset="0"/>
              </a:rPr>
              <a:t>Not to scale</a:t>
            </a:r>
          </a:p>
        </p:txBody>
      </p:sp>
      <p:sp>
        <p:nvSpPr>
          <p:cNvPr id="2" name="Rectangle 1">
            <a:extLst>
              <a:ext uri="{FF2B5EF4-FFF2-40B4-BE49-F238E27FC236}">
                <a16:creationId xmlns:a16="http://schemas.microsoft.com/office/drawing/2014/main" id="{CDD731BF-4B1C-4B49-8F13-99DB40BBBD8E}"/>
              </a:ext>
            </a:extLst>
          </p:cNvPr>
          <p:cNvSpPr/>
          <p:nvPr/>
        </p:nvSpPr>
        <p:spPr>
          <a:xfrm rot="20072425">
            <a:off x="2524856" y="4728914"/>
            <a:ext cx="180000" cy="180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5" name="Group 14">
            <a:extLst>
              <a:ext uri="{FF2B5EF4-FFF2-40B4-BE49-F238E27FC236}">
                <a16:creationId xmlns:a16="http://schemas.microsoft.com/office/drawing/2014/main" id="{2CF566B1-A7D5-44C2-B0C7-B13A4F5BDBBC}"/>
              </a:ext>
            </a:extLst>
          </p:cNvPr>
          <p:cNvGrpSpPr/>
          <p:nvPr/>
        </p:nvGrpSpPr>
        <p:grpSpPr>
          <a:xfrm>
            <a:off x="59531" y="6454317"/>
            <a:ext cx="1238534" cy="403683"/>
            <a:chOff x="68077" y="6454317"/>
            <a:chExt cx="1238534" cy="403683"/>
          </a:xfrm>
        </p:grpSpPr>
        <p:sp>
          <p:nvSpPr>
            <p:cNvPr id="16" name="TextBox 15">
              <a:extLst>
                <a:ext uri="{FF2B5EF4-FFF2-40B4-BE49-F238E27FC236}">
                  <a16:creationId xmlns:a16="http://schemas.microsoft.com/office/drawing/2014/main" id="{CC9A5689-5C67-4956-BCA2-09334DC38219}"/>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7" name="Picture 16" descr="A close up of a sign&#10;&#10;Description generated with high confidence">
              <a:extLst>
                <a:ext uri="{FF2B5EF4-FFF2-40B4-BE49-F238E27FC236}">
                  <a16:creationId xmlns:a16="http://schemas.microsoft.com/office/drawing/2014/main" id="{21A584AC-DD20-4EFB-B7C8-7A49B73EA9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3" name="Oval 2">
            <a:extLst>
              <a:ext uri="{FF2B5EF4-FFF2-40B4-BE49-F238E27FC236}">
                <a16:creationId xmlns:a16="http://schemas.microsoft.com/office/drawing/2014/main" id="{E6A4153B-9B85-4BE6-B3DA-D4EA951F1417}"/>
              </a:ext>
            </a:extLst>
          </p:cNvPr>
          <p:cNvSpPr/>
          <p:nvPr/>
        </p:nvSpPr>
        <p:spPr>
          <a:xfrm>
            <a:off x="5846979" y="2982074"/>
            <a:ext cx="2040522" cy="893852"/>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030412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The area of the triangle below is 24cm</a:t>
            </a:r>
            <a:r>
              <a:rPr lang="en-GB" sz="2000" b="1" baseline="30000" dirty="0">
                <a:solidFill>
                  <a:schemeClr val="tx1"/>
                </a:solidFill>
                <a:latin typeface="Century Gothic" panose="020B0502020202020204" pitchFamily="34" charset="0"/>
              </a:rPr>
              <a:t>2</a:t>
            </a:r>
            <a:r>
              <a:rPr lang="en-GB" sz="2000" b="1" dirty="0">
                <a:solidFill>
                  <a:schemeClr val="tx1"/>
                </a:solidFill>
                <a:latin typeface="Century Gothic" panose="020B0502020202020204" pitchFamily="34" charset="0"/>
              </a:rPr>
              <a:t>. What is the missing height?</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14" name="Isosceles Triangle 13">
            <a:extLst>
              <a:ext uri="{FF2B5EF4-FFF2-40B4-BE49-F238E27FC236}">
                <a16:creationId xmlns:a16="http://schemas.microsoft.com/office/drawing/2014/main" id="{3CDEF295-322A-4371-8A91-382BB473CF2A}"/>
              </a:ext>
            </a:extLst>
          </p:cNvPr>
          <p:cNvSpPr/>
          <p:nvPr/>
        </p:nvSpPr>
        <p:spPr>
          <a:xfrm>
            <a:off x="2439739" y="1532469"/>
            <a:ext cx="4264522" cy="3335861"/>
          </a:xfrm>
          <a:prstGeom prs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a:extLst>
              <a:ext uri="{FF2B5EF4-FFF2-40B4-BE49-F238E27FC236}">
                <a16:creationId xmlns:a16="http://schemas.microsoft.com/office/drawing/2014/main" id="{FE85B6EE-8E6A-4FB2-98A0-49A9AD0FD5C4}"/>
              </a:ext>
            </a:extLst>
          </p:cNvPr>
          <p:cNvSpPr txBox="1"/>
          <p:nvPr/>
        </p:nvSpPr>
        <p:spPr>
          <a:xfrm>
            <a:off x="2764568" y="2886457"/>
            <a:ext cx="1921406" cy="400110"/>
          </a:xfrm>
          <a:prstGeom prst="rect">
            <a:avLst/>
          </a:prstGeom>
          <a:noFill/>
        </p:spPr>
        <p:txBody>
          <a:bodyPr wrap="square" rtlCol="0">
            <a:spAutoFit/>
          </a:bodyPr>
          <a:lstStyle/>
          <a:p>
            <a:r>
              <a:rPr lang="en-GB" sz="2000" b="1" dirty="0">
                <a:latin typeface="Century Gothic" panose="020B0502020202020204" pitchFamily="34" charset="0"/>
              </a:rPr>
              <a:t>9cm</a:t>
            </a:r>
          </a:p>
        </p:txBody>
      </p:sp>
      <p:sp>
        <p:nvSpPr>
          <p:cNvPr id="16" name="TextBox 15">
            <a:extLst>
              <a:ext uri="{FF2B5EF4-FFF2-40B4-BE49-F238E27FC236}">
                <a16:creationId xmlns:a16="http://schemas.microsoft.com/office/drawing/2014/main" id="{54FFD08C-FBA9-4B7D-A159-5D834C35E746}"/>
              </a:ext>
            </a:extLst>
          </p:cNvPr>
          <p:cNvSpPr txBox="1"/>
          <p:nvPr/>
        </p:nvSpPr>
        <p:spPr>
          <a:xfrm>
            <a:off x="4205554" y="4974214"/>
            <a:ext cx="732893" cy="400110"/>
          </a:xfrm>
          <a:prstGeom prst="rect">
            <a:avLst/>
          </a:prstGeom>
          <a:noFill/>
        </p:spPr>
        <p:txBody>
          <a:bodyPr wrap="none" rtlCol="0">
            <a:spAutoFit/>
          </a:bodyPr>
          <a:lstStyle/>
          <a:p>
            <a:r>
              <a:rPr lang="en-GB" sz="2000" b="1" dirty="0">
                <a:latin typeface="Century Gothic" panose="020B0502020202020204" pitchFamily="34" charset="0"/>
              </a:rPr>
              <a:t>6cm</a:t>
            </a:r>
          </a:p>
        </p:txBody>
      </p:sp>
      <p:cxnSp>
        <p:nvCxnSpPr>
          <p:cNvPr id="17" name="Straight Arrow Connector 16">
            <a:extLst>
              <a:ext uri="{FF2B5EF4-FFF2-40B4-BE49-F238E27FC236}">
                <a16:creationId xmlns:a16="http://schemas.microsoft.com/office/drawing/2014/main" id="{D838D88F-D2B3-477D-BCE0-6B092D33B435}"/>
              </a:ext>
            </a:extLst>
          </p:cNvPr>
          <p:cNvCxnSpPr>
            <a:cxnSpLocks/>
            <a:stCxn id="14" idx="0"/>
            <a:endCxn id="14" idx="3"/>
          </p:cNvCxnSpPr>
          <p:nvPr/>
        </p:nvCxnSpPr>
        <p:spPr>
          <a:xfrm>
            <a:off x="4572000" y="1532469"/>
            <a:ext cx="0" cy="3335861"/>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5596F56A-0994-4353-8DAD-3D434AF8BAF5}"/>
              </a:ext>
            </a:extLst>
          </p:cNvPr>
          <p:cNvSpPr txBox="1"/>
          <p:nvPr/>
        </p:nvSpPr>
        <p:spPr>
          <a:xfrm>
            <a:off x="3725271" y="3301009"/>
            <a:ext cx="2457674" cy="400110"/>
          </a:xfrm>
          <a:prstGeom prst="rect">
            <a:avLst/>
          </a:prstGeom>
          <a:noFill/>
        </p:spPr>
        <p:txBody>
          <a:bodyPr wrap="square" rtlCol="0">
            <a:spAutoFit/>
          </a:bodyPr>
          <a:lstStyle/>
          <a:p>
            <a:pPr algn="ctr"/>
            <a:r>
              <a:rPr lang="en-GB" sz="2000" b="1" dirty="0">
                <a:latin typeface="Century Gothic" panose="020B0502020202020204" pitchFamily="34" charset="0"/>
              </a:rPr>
              <a:t>?cm</a:t>
            </a:r>
          </a:p>
        </p:txBody>
      </p:sp>
      <p:grpSp>
        <p:nvGrpSpPr>
          <p:cNvPr id="13" name="Group 12">
            <a:extLst>
              <a:ext uri="{FF2B5EF4-FFF2-40B4-BE49-F238E27FC236}">
                <a16:creationId xmlns:a16="http://schemas.microsoft.com/office/drawing/2014/main" id="{B1F29C07-CE83-4364-A63A-FADD7D31B95D}"/>
              </a:ext>
            </a:extLst>
          </p:cNvPr>
          <p:cNvGrpSpPr/>
          <p:nvPr/>
        </p:nvGrpSpPr>
        <p:grpSpPr>
          <a:xfrm>
            <a:off x="59531" y="6454317"/>
            <a:ext cx="1238534" cy="403683"/>
            <a:chOff x="68077" y="6454317"/>
            <a:chExt cx="1238534" cy="403683"/>
          </a:xfrm>
        </p:grpSpPr>
        <p:sp>
          <p:nvSpPr>
            <p:cNvPr id="22" name="TextBox 21">
              <a:extLst>
                <a:ext uri="{FF2B5EF4-FFF2-40B4-BE49-F238E27FC236}">
                  <a16:creationId xmlns:a16="http://schemas.microsoft.com/office/drawing/2014/main" id="{4516129F-FF32-4BB8-897E-C47003D8F280}"/>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23" name="Picture 22" descr="A close up of a sign&#10;&#10;Description generated with high confidence">
              <a:extLst>
                <a:ext uri="{FF2B5EF4-FFF2-40B4-BE49-F238E27FC236}">
                  <a16:creationId xmlns:a16="http://schemas.microsoft.com/office/drawing/2014/main" id="{74E1DC92-0AA7-4221-BF28-B0FAF295BC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24" name="TextBox 23">
            <a:extLst>
              <a:ext uri="{FF2B5EF4-FFF2-40B4-BE49-F238E27FC236}">
                <a16:creationId xmlns:a16="http://schemas.microsoft.com/office/drawing/2014/main" id="{FD37DEF1-A9CD-4216-9E61-1D8C2D740BE8}"/>
              </a:ext>
            </a:extLst>
          </p:cNvPr>
          <p:cNvSpPr txBox="1"/>
          <p:nvPr/>
        </p:nvSpPr>
        <p:spPr>
          <a:xfrm>
            <a:off x="2936465" y="5874770"/>
            <a:ext cx="3271070" cy="400110"/>
          </a:xfrm>
          <a:prstGeom prst="rect">
            <a:avLst/>
          </a:prstGeom>
          <a:noFill/>
        </p:spPr>
        <p:txBody>
          <a:bodyPr wrap="square" rtlCol="0">
            <a:spAutoFit/>
          </a:bodyPr>
          <a:lstStyle/>
          <a:p>
            <a:pPr algn="ctr"/>
            <a:r>
              <a:rPr lang="en-GB" sz="2000" b="1" i="1" dirty="0">
                <a:solidFill>
                  <a:schemeClr val="bg1">
                    <a:lumMod val="50000"/>
                  </a:schemeClr>
                </a:solidFill>
                <a:latin typeface="Century Gothic" panose="020B0502020202020204" pitchFamily="34" charset="0"/>
              </a:rPr>
              <a:t>Not to scale</a:t>
            </a:r>
          </a:p>
        </p:txBody>
      </p:sp>
    </p:spTree>
    <p:extLst>
      <p:ext uri="{BB962C8B-B14F-4D97-AF65-F5344CB8AC3E}">
        <p14:creationId xmlns:p14="http://schemas.microsoft.com/office/powerpoint/2010/main" val="2878599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The area of the triangle below is 24cm</a:t>
            </a:r>
            <a:r>
              <a:rPr lang="en-GB" sz="2000" b="1" baseline="30000" dirty="0">
                <a:solidFill>
                  <a:schemeClr val="tx1"/>
                </a:solidFill>
                <a:latin typeface="Century Gothic" panose="020B0502020202020204" pitchFamily="34" charset="0"/>
              </a:rPr>
              <a:t>2</a:t>
            </a:r>
            <a:r>
              <a:rPr lang="en-GB" sz="2000" b="1" dirty="0">
                <a:solidFill>
                  <a:schemeClr val="tx1"/>
                </a:solidFill>
                <a:latin typeface="Century Gothic" panose="020B0502020202020204" pitchFamily="34" charset="0"/>
              </a:rPr>
              <a:t>. What is the missing height?</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r>
              <a:rPr lang="en-GB" sz="2000" b="1" dirty="0">
                <a:solidFill>
                  <a:srgbClr val="FF0000"/>
                </a:solidFill>
                <a:latin typeface="Century Gothic" panose="020B0502020202020204" pitchFamily="34" charset="0"/>
              </a:rPr>
              <a:t>8cm</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14" name="Isosceles Triangle 13">
            <a:extLst>
              <a:ext uri="{FF2B5EF4-FFF2-40B4-BE49-F238E27FC236}">
                <a16:creationId xmlns:a16="http://schemas.microsoft.com/office/drawing/2014/main" id="{3CDEF295-322A-4371-8A91-382BB473CF2A}"/>
              </a:ext>
            </a:extLst>
          </p:cNvPr>
          <p:cNvSpPr/>
          <p:nvPr/>
        </p:nvSpPr>
        <p:spPr>
          <a:xfrm>
            <a:off x="2439739" y="1532469"/>
            <a:ext cx="4264522" cy="3335861"/>
          </a:xfrm>
          <a:prstGeom prs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a:extLst>
              <a:ext uri="{FF2B5EF4-FFF2-40B4-BE49-F238E27FC236}">
                <a16:creationId xmlns:a16="http://schemas.microsoft.com/office/drawing/2014/main" id="{FE85B6EE-8E6A-4FB2-98A0-49A9AD0FD5C4}"/>
              </a:ext>
            </a:extLst>
          </p:cNvPr>
          <p:cNvSpPr txBox="1"/>
          <p:nvPr/>
        </p:nvSpPr>
        <p:spPr>
          <a:xfrm>
            <a:off x="2764568" y="2886457"/>
            <a:ext cx="1921406" cy="400110"/>
          </a:xfrm>
          <a:prstGeom prst="rect">
            <a:avLst/>
          </a:prstGeom>
          <a:noFill/>
        </p:spPr>
        <p:txBody>
          <a:bodyPr wrap="square" rtlCol="0">
            <a:spAutoFit/>
          </a:bodyPr>
          <a:lstStyle/>
          <a:p>
            <a:r>
              <a:rPr lang="en-GB" sz="2000" b="1" dirty="0">
                <a:latin typeface="Century Gothic" panose="020B0502020202020204" pitchFamily="34" charset="0"/>
              </a:rPr>
              <a:t>9cm</a:t>
            </a:r>
          </a:p>
        </p:txBody>
      </p:sp>
      <p:sp>
        <p:nvSpPr>
          <p:cNvPr id="16" name="TextBox 15">
            <a:extLst>
              <a:ext uri="{FF2B5EF4-FFF2-40B4-BE49-F238E27FC236}">
                <a16:creationId xmlns:a16="http://schemas.microsoft.com/office/drawing/2014/main" id="{54FFD08C-FBA9-4B7D-A159-5D834C35E746}"/>
              </a:ext>
            </a:extLst>
          </p:cNvPr>
          <p:cNvSpPr txBox="1"/>
          <p:nvPr/>
        </p:nvSpPr>
        <p:spPr>
          <a:xfrm>
            <a:off x="4205554" y="4974214"/>
            <a:ext cx="732893" cy="400110"/>
          </a:xfrm>
          <a:prstGeom prst="rect">
            <a:avLst/>
          </a:prstGeom>
          <a:noFill/>
        </p:spPr>
        <p:txBody>
          <a:bodyPr wrap="none" rtlCol="0">
            <a:spAutoFit/>
          </a:bodyPr>
          <a:lstStyle/>
          <a:p>
            <a:r>
              <a:rPr lang="en-GB" sz="2000" b="1" dirty="0">
                <a:latin typeface="Century Gothic" panose="020B0502020202020204" pitchFamily="34" charset="0"/>
              </a:rPr>
              <a:t>6cm</a:t>
            </a:r>
          </a:p>
        </p:txBody>
      </p:sp>
      <p:cxnSp>
        <p:nvCxnSpPr>
          <p:cNvPr id="17" name="Straight Arrow Connector 16">
            <a:extLst>
              <a:ext uri="{FF2B5EF4-FFF2-40B4-BE49-F238E27FC236}">
                <a16:creationId xmlns:a16="http://schemas.microsoft.com/office/drawing/2014/main" id="{D838D88F-D2B3-477D-BCE0-6B092D33B435}"/>
              </a:ext>
            </a:extLst>
          </p:cNvPr>
          <p:cNvCxnSpPr>
            <a:cxnSpLocks/>
            <a:stCxn id="14" idx="0"/>
            <a:endCxn id="14" idx="3"/>
          </p:cNvCxnSpPr>
          <p:nvPr/>
        </p:nvCxnSpPr>
        <p:spPr>
          <a:xfrm>
            <a:off x="4572000" y="1532469"/>
            <a:ext cx="0" cy="3335861"/>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5596F56A-0994-4353-8DAD-3D434AF8BAF5}"/>
              </a:ext>
            </a:extLst>
          </p:cNvPr>
          <p:cNvSpPr txBox="1"/>
          <p:nvPr/>
        </p:nvSpPr>
        <p:spPr>
          <a:xfrm>
            <a:off x="3725271" y="3301009"/>
            <a:ext cx="2457674" cy="400110"/>
          </a:xfrm>
          <a:prstGeom prst="rect">
            <a:avLst/>
          </a:prstGeom>
          <a:noFill/>
        </p:spPr>
        <p:txBody>
          <a:bodyPr wrap="square" rtlCol="0">
            <a:spAutoFit/>
          </a:bodyPr>
          <a:lstStyle/>
          <a:p>
            <a:pPr algn="ctr"/>
            <a:r>
              <a:rPr lang="en-GB" sz="2000" b="1" dirty="0">
                <a:solidFill>
                  <a:srgbClr val="FF0000"/>
                </a:solidFill>
                <a:latin typeface="Century Gothic" panose="020B0502020202020204" pitchFamily="34" charset="0"/>
              </a:rPr>
              <a:t>8cm</a:t>
            </a:r>
          </a:p>
        </p:txBody>
      </p:sp>
      <p:grpSp>
        <p:nvGrpSpPr>
          <p:cNvPr id="13" name="Group 12">
            <a:extLst>
              <a:ext uri="{FF2B5EF4-FFF2-40B4-BE49-F238E27FC236}">
                <a16:creationId xmlns:a16="http://schemas.microsoft.com/office/drawing/2014/main" id="{B1F29C07-CE83-4364-A63A-FADD7D31B95D}"/>
              </a:ext>
            </a:extLst>
          </p:cNvPr>
          <p:cNvGrpSpPr/>
          <p:nvPr/>
        </p:nvGrpSpPr>
        <p:grpSpPr>
          <a:xfrm>
            <a:off x="59531" y="6454317"/>
            <a:ext cx="1238534" cy="403683"/>
            <a:chOff x="68077" y="6454317"/>
            <a:chExt cx="1238534" cy="403683"/>
          </a:xfrm>
        </p:grpSpPr>
        <p:sp>
          <p:nvSpPr>
            <p:cNvPr id="22" name="TextBox 21">
              <a:extLst>
                <a:ext uri="{FF2B5EF4-FFF2-40B4-BE49-F238E27FC236}">
                  <a16:creationId xmlns:a16="http://schemas.microsoft.com/office/drawing/2014/main" id="{4516129F-FF32-4BB8-897E-C47003D8F280}"/>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23" name="Picture 22" descr="A close up of a sign&#10;&#10;Description generated with high confidence">
              <a:extLst>
                <a:ext uri="{FF2B5EF4-FFF2-40B4-BE49-F238E27FC236}">
                  <a16:creationId xmlns:a16="http://schemas.microsoft.com/office/drawing/2014/main" id="{74E1DC92-0AA7-4221-BF28-B0FAF295BC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24" name="TextBox 23">
            <a:extLst>
              <a:ext uri="{FF2B5EF4-FFF2-40B4-BE49-F238E27FC236}">
                <a16:creationId xmlns:a16="http://schemas.microsoft.com/office/drawing/2014/main" id="{FD37DEF1-A9CD-4216-9E61-1D8C2D740BE8}"/>
              </a:ext>
            </a:extLst>
          </p:cNvPr>
          <p:cNvSpPr txBox="1"/>
          <p:nvPr/>
        </p:nvSpPr>
        <p:spPr>
          <a:xfrm>
            <a:off x="2936465" y="5874770"/>
            <a:ext cx="3271070" cy="400110"/>
          </a:xfrm>
          <a:prstGeom prst="rect">
            <a:avLst/>
          </a:prstGeom>
          <a:noFill/>
        </p:spPr>
        <p:txBody>
          <a:bodyPr wrap="square" rtlCol="0">
            <a:spAutoFit/>
          </a:bodyPr>
          <a:lstStyle/>
          <a:p>
            <a:pPr algn="ctr"/>
            <a:r>
              <a:rPr lang="en-GB" sz="2000" b="1" i="1" dirty="0">
                <a:solidFill>
                  <a:schemeClr val="bg1">
                    <a:lumMod val="50000"/>
                  </a:schemeClr>
                </a:solidFill>
                <a:latin typeface="Century Gothic" panose="020B0502020202020204" pitchFamily="34" charset="0"/>
              </a:rPr>
              <a:t>Not to scale</a:t>
            </a:r>
          </a:p>
        </p:txBody>
      </p:sp>
    </p:spTree>
    <p:extLst>
      <p:ext uri="{BB962C8B-B14F-4D97-AF65-F5344CB8AC3E}">
        <p14:creationId xmlns:p14="http://schemas.microsoft.com/office/powerpoint/2010/main" val="19600093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KeywordTaxHTField xmlns="86144f90-c7b6-48d0-aae5-f5e9e48cc3df">
      <Terms xmlns="http://schemas.microsoft.com/office/infopath/2007/PartnerControls"/>
    </TaxKeywordTaxHTField>
    <_ip_UnifiedCompliancePolicyProperties xmlns="http://schemas.microsoft.com/sharepoint/v3" xsi:nil="true"/>
    <TaxCatchAll xmlns="86144f90-c7b6-48d0-aae5-f5e9e48cc3d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0FAF844F8D8A5418E98F34D21016ED8" ma:contentTypeVersion="19" ma:contentTypeDescription="Create a new document." ma:contentTypeScope="" ma:versionID="3d29b775ef167967bd9c847bebe9d0ad">
  <xsd:schema xmlns:xsd="http://www.w3.org/2001/XMLSchema" xmlns:xs="http://www.w3.org/2001/XMLSchema" xmlns:p="http://schemas.microsoft.com/office/2006/metadata/properties" xmlns:ns1="http://schemas.microsoft.com/sharepoint/v3" xmlns:ns2="86144f90-c7b6-48d0-aae5-f5e9e48cc3df" xmlns:ns3="0f0ae0ff-29c4-4766-b250-c1a9bee8d430" targetNamespace="http://schemas.microsoft.com/office/2006/metadata/properties" ma:root="true" ma:fieldsID="ae44e3ff1b865bfb29d0dffb97d6c4e1" ns1:_="" ns2:_="" ns3:_="">
    <xsd:import namespace="http://schemas.microsoft.com/sharepoint/v3"/>
    <xsd:import namespace="86144f90-c7b6-48d0-aae5-f5e9e48cc3df"/>
    <xsd:import namespace="0f0ae0ff-29c4-4766-b250-c1a9bee8d430"/>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2:TaxKeywordTaxHTField" minOccurs="0"/>
                <xsd:element ref="ns2:TaxCatchAll" minOccurs="0"/>
                <xsd:element ref="ns3:MediaServiceMetadata" minOccurs="0"/>
                <xsd:element ref="ns3:MediaServiceFastMetadata" minOccurs="0"/>
                <xsd:element ref="ns3:MediaServiceDateTaken" minOccurs="0"/>
                <xsd:element ref="ns3:MediaServiceAutoTags" minOccurs="0"/>
                <xsd:element ref="ns3:MediaServiceLocation" minOccurs="0"/>
                <xsd:element ref="ns1:_ip_UnifiedCompliancePolicyProperties" minOccurs="0"/>
                <xsd:element ref="ns1:_ip_UnifiedCompliancePolicyUIAction" minOccurs="0"/>
                <xsd:element ref="ns3:MediaServiceOCR" minOccurs="0"/>
                <xsd:element ref="ns3:MediaServiceEventHashCode" minOccurs="0"/>
                <xsd:element ref="ns3:MediaServiceGenerationTim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description="" ma:hidden="true" ma:internalName="_ip_UnifiedCompliancePolicyProperties">
      <xsd:simpleType>
        <xsd:restriction base="dms:Note"/>
      </xsd:simpleType>
    </xsd:element>
    <xsd:element name="_ip_UnifiedCompliancePolicyUIAction" ma:index="21"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element name="TaxKeywordTaxHTField" ma:index="13" nillable="true" ma:taxonomy="true" ma:internalName="TaxKeywordTaxHTField" ma:taxonomyFieldName="TaxKeyword" ma:displayName="Enterprise Keywords"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TaxCatchAll" ma:index="14" nillable="true" ma:displayName="Taxonomy Catch All Column" ma:description="" ma:hidden="true" ma:list="{22ec0cf8-456d-4606-8852-2ed8c6b517f4}" ma:internalName="TaxCatchAll" ma:showField="CatchAllData" ma:web="86144f90-c7b6-48d0-aae5-f5e9e48cc3d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f0ae0ff-29c4-4766-b250-c1a9bee8d430" elementFormDefault="qualified">
    <xsd:import namespace="http://schemas.microsoft.com/office/2006/documentManagement/types"/>
    <xsd:import namespace="http://schemas.microsoft.com/office/infopath/2007/PartnerControls"/>
    <xsd:element name="MediaServiceMetadata" ma:index="15" nillable="true" ma:displayName="MediaServiceMetadata" ma:description="" ma:hidden="true" ma:internalName="MediaServiceMetadata" ma:readOnly="true">
      <xsd:simpleType>
        <xsd:restriction base="dms:Note"/>
      </xsd:simpleType>
    </xsd:element>
    <xsd:element name="MediaServiceFastMetadata" ma:index="16" nillable="true" ma:displayName="MediaServiceFastMetadata" ma:description="" ma:hidden="true" ma:internalName="MediaServiceFastMetadata" ma:readOnly="true">
      <xsd:simpleType>
        <xsd:restriction base="dms:Note"/>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AutoTags" ma:index="18" nillable="true" ma:displayName="MediaServiceAutoTags" ma:description="" ma:internalName="MediaServiceAutoTags" ma:readOnly="true">
      <xsd:simpleType>
        <xsd:restriction base="dms:Text"/>
      </xsd:simpleType>
    </xsd:element>
    <xsd:element name="MediaServiceLocation" ma:index="19" nillable="true" ma:displayName="MediaServiceLocation" ma:description="" ma:internalName="MediaServiceLocation" ma:readOnly="true">
      <xsd:simpleType>
        <xsd:restriction base="dms:Text"/>
      </xsd:simpleType>
    </xsd:element>
    <xsd:element name="MediaServiceOCR" ma:index="22" nillable="true" ma:displayName="MediaServiceOCR" ma:internalName="MediaServiceOCR" ma:readOnly="true">
      <xsd:simpleType>
        <xsd:restriction base="dms:Note">
          <xsd:maxLength value="255"/>
        </xsd:restriction>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GenerationTime" ma:index="24" nillable="true" ma:displayName="MediaServiceGenerationTime" ma:hidden="true" ma:internalName="MediaServiceGenerationTime" ma:readOnly="true">
      <xsd:simpleType>
        <xsd:restriction base="dms:Text"/>
      </xsd:simpleType>
    </xsd:element>
    <xsd:element name="MediaServiceAutoKeyPoints" ma:index="25" nillable="true" ma:displayName="MediaServiceAutoKeyPoints" ma:hidden="true" ma:internalName="MediaServiceAutoKeyPoints" ma:readOnly="true">
      <xsd:simpleType>
        <xsd:restriction base="dms:Note"/>
      </xsd:simpleType>
    </xsd:element>
    <xsd:element name="MediaServiceKeyPoints" ma:index="2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EF8F11D-A449-4684-B8E0-461263A2E192}">
  <ds:schemaRefs>
    <ds:schemaRef ds:uri="http://purl.org/dc/elements/1.1/"/>
    <ds:schemaRef ds:uri="http://schemas.microsoft.com/office/2006/metadata/properties"/>
    <ds:schemaRef ds:uri="http://schemas.microsoft.com/sharepoint/v3"/>
    <ds:schemaRef ds:uri="http://purl.org/dc/terms/"/>
    <ds:schemaRef ds:uri="http://schemas.microsoft.com/office/2006/documentManagement/types"/>
    <ds:schemaRef ds:uri="86144f90-c7b6-48d0-aae5-f5e9e48cc3df"/>
    <ds:schemaRef ds:uri="http://schemas.microsoft.com/office/infopath/2007/PartnerControls"/>
    <ds:schemaRef ds:uri="http://schemas.openxmlformats.org/package/2006/metadata/core-properties"/>
    <ds:schemaRef ds:uri="0f0ae0ff-29c4-4766-b250-c1a9bee8d430"/>
    <ds:schemaRef ds:uri="http://www.w3.org/XML/1998/namespace"/>
    <ds:schemaRef ds:uri="http://purl.org/dc/dcmitype/"/>
  </ds:schemaRefs>
</ds:datastoreItem>
</file>

<file path=customXml/itemProps2.xml><?xml version="1.0" encoding="utf-8"?>
<ds:datastoreItem xmlns:ds="http://schemas.openxmlformats.org/officeDocument/2006/customXml" ds:itemID="{771BCB68-9EBA-411B-BEE9-A60D177EC7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6144f90-c7b6-48d0-aae5-f5e9e48cc3df"/>
    <ds:schemaRef ds:uri="0f0ae0ff-29c4-4766-b250-c1a9bee8d4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BE7001C-4FE1-4FF1-8D32-419BDEA7C0F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1877</TotalTime>
  <Words>971</Words>
  <Application>Microsoft Office PowerPoint</Application>
  <PresentationFormat>On-screen Show (4:3)</PresentationFormat>
  <Paragraphs>485</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Calibri Light</vt:lpstr>
      <vt:lpstr>Century Gothic</vt:lpstr>
      <vt:lpstr>SassoonCRInfantMedium</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Kyle Tidswell-Brown</cp:lastModifiedBy>
  <cp:revision>77</cp:revision>
  <dcterms:created xsi:type="dcterms:W3CDTF">2018-03-17T10:08:43Z</dcterms:created>
  <dcterms:modified xsi:type="dcterms:W3CDTF">2020-03-04T16:00:03Z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0x01010060FAF844F8D8A5418E98F34D21016ED8</vt:lpwstr>
  </property>
  <property fmtid="{D5CDD505-2E9C-101B-9397-08002B2CF9AE}" pid="3" name="TaxKeyword">
    <vt:lpwstr/>
  </property>
</Properties>
</file>