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7" r:id="rId5"/>
    <p:sldId id="308" r:id="rId6"/>
    <p:sldId id="361" r:id="rId7"/>
    <p:sldId id="365" r:id="rId8"/>
    <p:sldId id="388" r:id="rId9"/>
    <p:sldId id="362" r:id="rId10"/>
    <p:sldId id="367" r:id="rId11"/>
    <p:sldId id="368" r:id="rId12"/>
    <p:sldId id="369" r:id="rId13"/>
    <p:sldId id="394" r:id="rId14"/>
    <p:sldId id="393" r:id="rId15"/>
    <p:sldId id="395" r:id="rId16"/>
    <p:sldId id="396" r:id="rId17"/>
    <p:sldId id="371" r:id="rId18"/>
    <p:sldId id="373" r:id="rId19"/>
    <p:sldId id="355" r:id="rId20"/>
    <p:sldId id="375" r:id="rId21"/>
    <p:sldId id="37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6D3FEF-6774-424D-A2B8-F52293720A8D}" v="86" dt="2019-10-21T15:01:17.254"/>
    <p1510:client id="{9FF26237-F0B4-4186-85F4-7A544B51B777}" v="33" dt="2019-10-21T15:30:02.4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e Raynor" userId="7d7597aa-3574-4818-9f5e-e6442faad96c" providerId="ADAL" clId="{69E85A77-8673-4D4A-93EA-738666EE3F05}"/>
    <pc:docChg chg="undo redo custSel addSld delSld modSld">
      <pc:chgData name="Jade Raynor" userId="7d7597aa-3574-4818-9f5e-e6442faad96c" providerId="ADAL" clId="{69E85A77-8673-4D4A-93EA-738666EE3F05}" dt="2019-09-30T10:10:51.160" v="2537" actId="1582"/>
      <pc:docMkLst>
        <pc:docMk/>
      </pc:docMkLst>
      <pc:sldChg chg="modSp">
        <pc:chgData name="Jade Raynor" userId="7d7597aa-3574-4818-9f5e-e6442faad96c" providerId="ADAL" clId="{69E85A77-8673-4D4A-93EA-738666EE3F05}" dt="2019-09-30T09:53:33.087" v="2510" actId="20577"/>
        <pc:sldMkLst>
          <pc:docMk/>
          <pc:sldMk cId="3855900595" sldId="301"/>
        </pc:sldMkLst>
        <pc:spChg chg="mod">
          <ac:chgData name="Jade Raynor" userId="7d7597aa-3574-4818-9f5e-e6442faad96c" providerId="ADAL" clId="{69E85A77-8673-4D4A-93EA-738666EE3F05}" dt="2019-09-30T09:53:33.087" v="2510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addSp delSp modSp">
        <pc:chgData name="Jade Raynor" userId="7d7597aa-3574-4818-9f5e-e6442faad96c" providerId="ADAL" clId="{69E85A77-8673-4D4A-93EA-738666EE3F05}" dt="2019-09-25T13:11:47.203" v="350" actId="122"/>
        <pc:sldMkLst>
          <pc:docMk/>
          <pc:sldMk cId="3383332901" sldId="362"/>
        </pc:sldMkLst>
        <pc:spChg chg="mod">
          <ac:chgData name="Jade Raynor" userId="7d7597aa-3574-4818-9f5e-e6442faad96c" providerId="ADAL" clId="{69E85A77-8673-4D4A-93EA-738666EE3F05}" dt="2019-09-25T13:11:47.203" v="350" actId="122"/>
          <ac:spMkLst>
            <pc:docMk/>
            <pc:sldMk cId="3383332901" sldId="362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69E85A77-8673-4D4A-93EA-738666EE3F05}" dt="2019-09-25T13:11:16.383" v="347" actId="478"/>
          <ac:graphicFrameMkLst>
            <pc:docMk/>
            <pc:sldMk cId="3383332901" sldId="362"/>
            <ac:graphicFrameMk id="14" creationId="{CAF50784-2E20-884C-87D0-410B98512889}"/>
          </ac:graphicFrameMkLst>
        </pc:graphicFrameChg>
        <pc:graphicFrameChg chg="del">
          <ac:chgData name="Jade Raynor" userId="7d7597aa-3574-4818-9f5e-e6442faad96c" providerId="ADAL" clId="{69E85A77-8673-4D4A-93EA-738666EE3F05}" dt="2019-09-25T13:11:18.882" v="348" actId="478"/>
          <ac:graphicFrameMkLst>
            <pc:docMk/>
            <pc:sldMk cId="3383332901" sldId="362"/>
            <ac:graphicFrameMk id="15" creationId="{80872A52-B64D-B241-8FC4-FCDCC9CAE5DA}"/>
          </ac:graphicFrameMkLst>
        </pc:graphicFrameChg>
        <pc:graphicFrameChg chg="add">
          <ac:chgData name="Jade Raynor" userId="7d7597aa-3574-4818-9f5e-e6442faad96c" providerId="ADAL" clId="{69E85A77-8673-4D4A-93EA-738666EE3F05}" dt="2019-09-25T13:11:26.330" v="349"/>
          <ac:graphicFrameMkLst>
            <pc:docMk/>
            <pc:sldMk cId="3383332901" sldId="362"/>
            <ac:graphicFrameMk id="16" creationId="{F00D2296-D32B-43BA-B6D5-B61052778F05}"/>
          </ac:graphicFrameMkLst>
        </pc:graphicFrameChg>
        <pc:graphicFrameChg chg="add">
          <ac:chgData name="Jade Raynor" userId="7d7597aa-3574-4818-9f5e-e6442faad96c" providerId="ADAL" clId="{69E85A77-8673-4D4A-93EA-738666EE3F05}" dt="2019-09-25T13:11:26.330" v="349"/>
          <ac:graphicFrameMkLst>
            <pc:docMk/>
            <pc:sldMk cId="3383332901" sldId="362"/>
            <ac:graphicFrameMk id="17" creationId="{E39BAD52-A964-4654-9EFA-3C3E5FCD9929}"/>
          </ac:graphicFrameMkLst>
        </pc:graphicFrameChg>
      </pc:sldChg>
      <pc:sldChg chg="addSp delSp modSp">
        <pc:chgData name="Jade Raynor" userId="7d7597aa-3574-4818-9f5e-e6442faad96c" providerId="ADAL" clId="{69E85A77-8673-4D4A-93EA-738666EE3F05}" dt="2019-09-30T10:10:31.786" v="2535" actId="1582"/>
        <pc:sldMkLst>
          <pc:docMk/>
          <pc:sldMk cId="2362470127" sldId="364"/>
        </pc:sldMkLst>
        <pc:spChg chg="add mod topLvl">
          <ac:chgData name="Jade Raynor" userId="7d7597aa-3574-4818-9f5e-e6442faad96c" providerId="ADAL" clId="{69E85A77-8673-4D4A-93EA-738666EE3F05}" dt="2019-09-25T13:49:53.398" v="920" actId="1076"/>
          <ac:spMkLst>
            <pc:docMk/>
            <pc:sldMk cId="2362470127" sldId="364"/>
            <ac:spMk id="2" creationId="{04E48142-F1DA-44DA-80E3-8F89F11E707A}"/>
          </ac:spMkLst>
        </pc:spChg>
        <pc:spChg chg="add mod topLvl">
          <ac:chgData name="Jade Raynor" userId="7d7597aa-3574-4818-9f5e-e6442faad96c" providerId="ADAL" clId="{69E85A77-8673-4D4A-93EA-738666EE3F05}" dt="2019-09-30T10:10:31.786" v="2535" actId="1582"/>
          <ac:spMkLst>
            <pc:docMk/>
            <pc:sldMk cId="2362470127" sldId="364"/>
            <ac:spMk id="10" creationId="{A4BEBB78-1C29-4168-B348-7B3D31CDAAD0}"/>
          </ac:spMkLst>
        </pc:spChg>
        <pc:spChg chg="mod">
          <ac:chgData name="Jade Raynor" userId="7d7597aa-3574-4818-9f5e-e6442faad96c" providerId="ADAL" clId="{69E85A77-8673-4D4A-93EA-738666EE3F05}" dt="2019-09-25T13:58:20.936" v="1143" actId="20577"/>
          <ac:spMkLst>
            <pc:docMk/>
            <pc:sldMk cId="2362470127" sldId="364"/>
            <ac:spMk id="19" creationId="{5252A847-DE45-4FA3-A1F8-EEBEB845FF8E}"/>
          </ac:spMkLst>
        </pc:spChg>
        <pc:grpChg chg="add del mod">
          <ac:chgData name="Jade Raynor" userId="7d7597aa-3574-4818-9f5e-e6442faad96c" providerId="ADAL" clId="{69E85A77-8673-4D4A-93EA-738666EE3F05}" dt="2019-09-25T13:44:57.988" v="657" actId="165"/>
          <ac:grpSpMkLst>
            <pc:docMk/>
            <pc:sldMk cId="2362470127" sldId="364"/>
            <ac:grpSpMk id="3" creationId="{76B63FDB-7B26-48BD-A34B-ACE388A7110F}"/>
          </ac:grpSpMkLst>
        </pc:grpChg>
        <pc:graphicFrameChg chg="del">
          <ac:chgData name="Jade Raynor" userId="7d7597aa-3574-4818-9f5e-e6442faad96c" providerId="ADAL" clId="{69E85A77-8673-4D4A-93EA-738666EE3F05}" dt="2019-09-25T13:42:55.982" v="539" actId="478"/>
          <ac:graphicFrameMkLst>
            <pc:docMk/>
            <pc:sldMk cId="2362470127" sldId="364"/>
            <ac:graphicFrameMk id="13" creationId="{06B55A1B-FF61-294D-92BB-D863C17C1513}"/>
          </ac:graphicFrameMkLst>
        </pc:graphicFrameChg>
        <pc:graphicFrameChg chg="del">
          <ac:chgData name="Jade Raynor" userId="7d7597aa-3574-4818-9f5e-e6442faad96c" providerId="ADAL" clId="{69E85A77-8673-4D4A-93EA-738666EE3F05}" dt="2019-09-25T13:42:55.982" v="539" actId="478"/>
          <ac:graphicFrameMkLst>
            <pc:docMk/>
            <pc:sldMk cId="2362470127" sldId="364"/>
            <ac:graphicFrameMk id="14" creationId="{A238CA7F-6886-0744-8DFF-F421C4015AFC}"/>
          </ac:graphicFrameMkLst>
        </pc:graphicFrameChg>
        <pc:graphicFrameChg chg="del">
          <ac:chgData name="Jade Raynor" userId="7d7597aa-3574-4818-9f5e-e6442faad96c" providerId="ADAL" clId="{69E85A77-8673-4D4A-93EA-738666EE3F05}" dt="2019-09-25T13:42:57.746" v="540" actId="478"/>
          <ac:graphicFrameMkLst>
            <pc:docMk/>
            <pc:sldMk cId="2362470127" sldId="364"/>
            <ac:graphicFrameMk id="15" creationId="{C8D9DC9F-2AB6-534C-87B2-C56BC700DFBE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54:03.064" v="973" actId="20577"/>
          <ac:graphicFrameMkLst>
            <pc:docMk/>
            <pc:sldMk cId="2362470127" sldId="364"/>
            <ac:graphicFrameMk id="16" creationId="{94200671-E0E2-4FD2-B360-F78C000AB551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54:16.376" v="978" actId="20577"/>
          <ac:graphicFrameMkLst>
            <pc:docMk/>
            <pc:sldMk cId="2362470127" sldId="364"/>
            <ac:graphicFrameMk id="17" creationId="{77A82419-56A7-47E0-AAF6-B44665F675D6}"/>
          </ac:graphicFrameMkLst>
        </pc:graphicFrameChg>
        <pc:graphicFrameChg chg="add del mod modGraphic">
          <ac:chgData name="Jade Raynor" userId="7d7597aa-3574-4818-9f5e-e6442faad96c" providerId="ADAL" clId="{69E85A77-8673-4D4A-93EA-738666EE3F05}" dt="2019-09-25T13:58:19.716" v="1142" actId="478"/>
          <ac:graphicFrameMkLst>
            <pc:docMk/>
            <pc:sldMk cId="2362470127" sldId="364"/>
            <ac:graphicFrameMk id="20" creationId="{64DD5DDC-CD17-4298-A7F2-4C9BBB54EC56}"/>
          </ac:graphicFrameMkLst>
        </pc:graphicFrameChg>
        <pc:picChg chg="add mod topLvl">
          <ac:chgData name="Jade Raynor" userId="7d7597aa-3574-4818-9f5e-e6442faad96c" providerId="ADAL" clId="{69E85A77-8673-4D4A-93EA-738666EE3F05}" dt="2019-09-25T13:49:53.398" v="920" actId="1076"/>
          <ac:picMkLst>
            <pc:docMk/>
            <pc:sldMk cId="2362470127" sldId="364"/>
            <ac:picMk id="9" creationId="{FE29D7EE-066E-4568-8BDC-C80B6CB2B96C}"/>
          </ac:picMkLst>
        </pc:picChg>
      </pc:sldChg>
      <pc:sldChg chg="addSp delSp modSp">
        <pc:chgData name="Jade Raynor" userId="7d7597aa-3574-4818-9f5e-e6442faad96c" providerId="ADAL" clId="{69E85A77-8673-4D4A-93EA-738666EE3F05}" dt="2019-09-25T13:03:30.674" v="146" actId="1037"/>
        <pc:sldMkLst>
          <pc:docMk/>
          <pc:sldMk cId="93419803" sldId="365"/>
        </pc:sldMkLst>
        <pc:spChg chg="add mod">
          <ac:chgData name="Jade Raynor" userId="7d7597aa-3574-4818-9f5e-e6442faad96c" providerId="ADAL" clId="{69E85A77-8673-4D4A-93EA-738666EE3F05}" dt="2019-09-25T13:03:30.674" v="146" actId="1037"/>
          <ac:spMkLst>
            <pc:docMk/>
            <pc:sldMk cId="93419803" sldId="365"/>
            <ac:spMk id="4" creationId="{94A26DA7-8A26-429D-80C0-279BFBFF62C2}"/>
          </ac:spMkLst>
        </pc:spChg>
        <pc:spChg chg="del">
          <ac:chgData name="Jade Raynor" userId="7d7597aa-3574-4818-9f5e-e6442faad96c" providerId="ADAL" clId="{69E85A77-8673-4D4A-93EA-738666EE3F05}" dt="2019-09-25T12:58:15.304" v="0" actId="478"/>
          <ac:spMkLst>
            <pc:docMk/>
            <pc:sldMk cId="93419803" sldId="365"/>
            <ac:spMk id="10" creationId="{1DBFDEF2-5BE2-B74C-B41B-D96A6D0BD9A6}"/>
          </ac:spMkLst>
        </pc:spChg>
        <pc:spChg chg="mod">
          <ac:chgData name="Jade Raynor" userId="7d7597aa-3574-4818-9f5e-e6442faad96c" providerId="ADAL" clId="{69E85A77-8673-4D4A-93EA-738666EE3F05}" dt="2019-09-25T12:58:43.557" v="7" actId="20577"/>
          <ac:spMkLst>
            <pc:docMk/>
            <pc:sldMk cId="93419803" sldId="365"/>
            <ac:spMk id="19" creationId="{5252A847-DE45-4FA3-A1F8-EEBEB845FF8E}"/>
          </ac:spMkLst>
        </pc:spChg>
        <pc:graphicFrameChg chg="add mod modGraphic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2" creationId="{8899725A-D150-4D9D-8649-882ECEBAAD34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5" creationId="{9F41C3DB-FCB8-4199-A900-BD26849AAF90}"/>
          </ac:graphicFrameMkLst>
        </pc:graphicFrameChg>
        <pc:graphicFrameChg chg="del">
          <ac:chgData name="Jade Raynor" userId="7d7597aa-3574-4818-9f5e-e6442faad96c" providerId="ADAL" clId="{69E85A77-8673-4D4A-93EA-738666EE3F05}" dt="2019-09-25T12:58:15.304" v="0" actId="478"/>
          <ac:graphicFrameMkLst>
            <pc:docMk/>
            <pc:sldMk cId="93419803" sldId="365"/>
            <ac:graphicFrameMk id="6" creationId="{C4AB4FC4-C4C5-A047-817F-9C6D532AAF4A}"/>
          </ac:graphicFrameMkLst>
        </pc:graphicFrameChg>
        <pc:graphicFrameChg chg="del">
          <ac:chgData name="Jade Raynor" userId="7d7597aa-3574-4818-9f5e-e6442faad96c" providerId="ADAL" clId="{69E85A77-8673-4D4A-93EA-738666EE3F05}" dt="2019-09-25T12:58:17.034" v="1" actId="478"/>
          <ac:graphicFrameMkLst>
            <pc:docMk/>
            <pc:sldMk cId="93419803" sldId="365"/>
            <ac:graphicFrameMk id="9" creationId="{58591700-9A45-BA43-B656-1156464F64C9}"/>
          </ac:graphicFrameMkLst>
        </pc:graphicFrameChg>
        <pc:graphicFrameChg chg="del">
          <ac:chgData name="Jade Raynor" userId="7d7597aa-3574-4818-9f5e-e6442faad96c" providerId="ADAL" clId="{69E85A77-8673-4D4A-93EA-738666EE3F05}" dt="2019-09-25T12:58:15.304" v="0" actId="478"/>
          <ac:graphicFrameMkLst>
            <pc:docMk/>
            <pc:sldMk cId="93419803" sldId="365"/>
            <ac:graphicFrameMk id="11" creationId="{EC1291CC-E358-F543-8098-AB93110A1549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12" creationId="{1B564D3B-1CAF-49E8-8120-36CE126AFD6A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13" creationId="{60340333-5F2C-46BD-8A6F-252A34666C7D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14" creationId="{ED5464D7-10F7-4A4A-87FE-4F1B59687CB1}"/>
          </ac:graphicFrameMkLst>
        </pc:graphicFrameChg>
        <pc:graphicFrameChg chg="add mod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20" creationId="{F0D07EDA-2C30-48F4-A57F-7090451CAD3A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03:30.674" v="146" actId="1037"/>
          <ac:graphicFrameMkLst>
            <pc:docMk/>
            <pc:sldMk cId="93419803" sldId="365"/>
            <ac:graphicFrameMk id="21" creationId="{1E55F02B-6B1B-46F7-B50C-719D67C30072}"/>
          </ac:graphicFrameMkLst>
        </pc:graphicFrameChg>
        <pc:picChg chg="mod">
          <ac:chgData name="Jade Raynor" userId="7d7597aa-3574-4818-9f5e-e6442faad96c" providerId="ADAL" clId="{69E85A77-8673-4D4A-93EA-738666EE3F05}" dt="2019-09-25T13:02:40.473" v="77" actId="1076"/>
          <ac:picMkLst>
            <pc:docMk/>
            <pc:sldMk cId="93419803" sldId="365"/>
            <ac:picMk id="8" creationId="{D9426B6B-94AA-4D9B-BC63-8F0BC9ED5115}"/>
          </ac:picMkLst>
        </pc:picChg>
      </pc:sldChg>
      <pc:sldChg chg="del">
        <pc:chgData name="Jade Raynor" userId="7d7597aa-3574-4818-9f5e-e6442faad96c" providerId="ADAL" clId="{69E85A77-8673-4D4A-93EA-738666EE3F05}" dt="2019-09-25T13:03:37.065" v="147" actId="2696"/>
        <pc:sldMkLst>
          <pc:docMk/>
          <pc:sldMk cId="3849979443" sldId="366"/>
        </pc:sldMkLst>
      </pc:sldChg>
      <pc:sldChg chg="delSp modSp">
        <pc:chgData name="Jade Raynor" userId="7d7597aa-3574-4818-9f5e-e6442faad96c" providerId="ADAL" clId="{69E85A77-8673-4D4A-93EA-738666EE3F05}" dt="2019-09-25T13:11:52.948" v="351" actId="122"/>
        <pc:sldMkLst>
          <pc:docMk/>
          <pc:sldMk cId="2196833323" sldId="367"/>
        </pc:sldMkLst>
        <pc:spChg chg="mod">
          <ac:chgData name="Jade Raynor" userId="7d7597aa-3574-4818-9f5e-e6442faad96c" providerId="ADAL" clId="{69E85A77-8673-4D4A-93EA-738666EE3F05}" dt="2019-09-25T13:11:52.948" v="351" actId="122"/>
          <ac:spMkLst>
            <pc:docMk/>
            <pc:sldMk cId="2196833323" sldId="367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69E85A77-8673-4D4A-93EA-738666EE3F05}" dt="2019-09-25T13:11:06.047" v="346" actId="1038"/>
          <ac:graphicFrameMkLst>
            <pc:docMk/>
            <pc:sldMk cId="2196833323" sldId="367"/>
            <ac:graphicFrameMk id="14" creationId="{CAF50784-2E20-884C-87D0-410B98512889}"/>
          </ac:graphicFrameMkLst>
        </pc:graphicFrameChg>
        <pc:graphicFrameChg chg="mod">
          <ac:chgData name="Jade Raynor" userId="7d7597aa-3574-4818-9f5e-e6442faad96c" providerId="ADAL" clId="{69E85A77-8673-4D4A-93EA-738666EE3F05}" dt="2019-09-25T13:10:57.634" v="337" actId="12788"/>
          <ac:graphicFrameMkLst>
            <pc:docMk/>
            <pc:sldMk cId="2196833323" sldId="367"/>
            <ac:graphicFrameMk id="15" creationId="{80872A52-B64D-B241-8FC4-FCDCC9CAE5DA}"/>
          </ac:graphicFrameMkLst>
        </pc:graphicFrameChg>
        <pc:graphicFrameChg chg="mod">
          <ac:chgData name="Jade Raynor" userId="7d7597aa-3574-4818-9f5e-e6442faad96c" providerId="ADAL" clId="{69E85A77-8673-4D4A-93EA-738666EE3F05}" dt="2019-09-25T13:10:57.634" v="337" actId="12788"/>
          <ac:graphicFrameMkLst>
            <pc:docMk/>
            <pc:sldMk cId="2196833323" sldId="367"/>
            <ac:graphicFrameMk id="16" creationId="{347747AC-F8FE-304D-81CC-7D10995B4BE1}"/>
          </ac:graphicFrameMkLst>
        </pc:graphicFrameChg>
        <pc:graphicFrameChg chg="del">
          <ac:chgData name="Jade Raynor" userId="7d7597aa-3574-4818-9f5e-e6442faad96c" providerId="ADAL" clId="{69E85A77-8673-4D4A-93EA-738666EE3F05}" dt="2019-09-25T13:10:11.656" v="327" actId="478"/>
          <ac:graphicFrameMkLst>
            <pc:docMk/>
            <pc:sldMk cId="2196833323" sldId="367"/>
            <ac:graphicFrameMk id="17" creationId="{C096F01D-16FF-1A49-B000-D679AE94AF0B}"/>
          </ac:graphicFrameMkLst>
        </pc:graphicFrameChg>
        <pc:graphicFrameChg chg="del">
          <ac:chgData name="Jade Raynor" userId="7d7597aa-3574-4818-9f5e-e6442faad96c" providerId="ADAL" clId="{69E85A77-8673-4D4A-93EA-738666EE3F05}" dt="2019-09-25T13:10:11.656" v="327" actId="478"/>
          <ac:graphicFrameMkLst>
            <pc:docMk/>
            <pc:sldMk cId="2196833323" sldId="367"/>
            <ac:graphicFrameMk id="20" creationId="{95487F09-B5DC-EF44-B9E8-93A416F0DA8B}"/>
          </ac:graphicFrameMkLst>
        </pc:graphicFrameChg>
      </pc:sldChg>
      <pc:sldChg chg="addSp delSp modSp">
        <pc:chgData name="Jade Raynor" userId="7d7597aa-3574-4818-9f5e-e6442faad96c" providerId="ADAL" clId="{69E85A77-8673-4D4A-93EA-738666EE3F05}" dt="2019-09-25T13:42:32.427" v="534"/>
        <pc:sldMkLst>
          <pc:docMk/>
          <pc:sldMk cId="416811532" sldId="368"/>
        </pc:sldMkLst>
        <pc:spChg chg="mod">
          <ac:chgData name="Jade Raynor" userId="7d7597aa-3574-4818-9f5e-e6442faad96c" providerId="ADAL" clId="{69E85A77-8673-4D4A-93EA-738666EE3F05}" dt="2019-09-25T13:11:59.443" v="352" actId="122"/>
          <ac:spMkLst>
            <pc:docMk/>
            <pc:sldMk cId="416811532" sldId="368"/>
            <ac:spMk id="19" creationId="{5252A847-DE45-4FA3-A1F8-EEBEB845FF8E}"/>
          </ac:spMkLst>
        </pc:spChg>
        <pc:graphicFrameChg chg="del mod">
          <ac:chgData name="Jade Raynor" userId="7d7597aa-3574-4818-9f5e-e6442faad96c" providerId="ADAL" clId="{69E85A77-8673-4D4A-93EA-738666EE3F05}" dt="2019-09-25T13:39:01.517" v="520" actId="478"/>
          <ac:graphicFrameMkLst>
            <pc:docMk/>
            <pc:sldMk cId="416811532" sldId="368"/>
            <ac:graphicFrameMk id="6" creationId="{927609F0-CF54-4644-AD35-C0CCF39BB6F5}"/>
          </ac:graphicFrameMkLst>
        </pc:graphicFrameChg>
        <pc:graphicFrameChg chg="del mod">
          <ac:chgData name="Jade Raynor" userId="7d7597aa-3574-4818-9f5e-e6442faad96c" providerId="ADAL" clId="{69E85A77-8673-4D4A-93EA-738666EE3F05}" dt="2019-09-25T13:39:01.517" v="520" actId="478"/>
          <ac:graphicFrameMkLst>
            <pc:docMk/>
            <pc:sldMk cId="416811532" sldId="368"/>
            <ac:graphicFrameMk id="9" creationId="{EF7DD950-2A00-5946-A68B-A500707B95A1}"/>
          </ac:graphicFrameMkLst>
        </pc:graphicFrameChg>
        <pc:graphicFrameChg chg="add del">
          <ac:chgData name="Jade Raynor" userId="7d7597aa-3574-4818-9f5e-e6442faad96c" providerId="ADAL" clId="{69E85A77-8673-4D4A-93EA-738666EE3F05}" dt="2019-09-25T13:38:59.712" v="519"/>
          <ac:graphicFrameMkLst>
            <pc:docMk/>
            <pc:sldMk cId="416811532" sldId="368"/>
            <ac:graphicFrameMk id="10" creationId="{AB7F517D-2229-4314-9384-2C75B1BA04D7}"/>
          </ac:graphicFrameMkLst>
        </pc:graphicFrameChg>
        <pc:graphicFrameChg chg="add del">
          <ac:chgData name="Jade Raynor" userId="7d7597aa-3574-4818-9f5e-e6442faad96c" providerId="ADAL" clId="{69E85A77-8673-4D4A-93EA-738666EE3F05}" dt="2019-09-25T13:38:59.712" v="519"/>
          <ac:graphicFrameMkLst>
            <pc:docMk/>
            <pc:sldMk cId="416811532" sldId="368"/>
            <ac:graphicFrameMk id="11" creationId="{3513C7A0-2026-4AC8-93AD-9A9554D9B2F0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39:17.010" v="525" actId="798"/>
          <ac:graphicFrameMkLst>
            <pc:docMk/>
            <pc:sldMk cId="416811532" sldId="368"/>
            <ac:graphicFrameMk id="12" creationId="{4B83DCA5-4695-4786-B2B9-867726020DBE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42:32.427" v="534"/>
          <ac:graphicFrameMkLst>
            <pc:docMk/>
            <pc:sldMk cId="416811532" sldId="368"/>
            <ac:graphicFrameMk id="13" creationId="{F54C80AE-AC19-4C40-82F7-3B6360E0EDC6}"/>
          </ac:graphicFrameMkLst>
        </pc:graphicFrameChg>
      </pc:sldChg>
      <pc:sldChg chg="modSp">
        <pc:chgData name="Jade Raynor" userId="7d7597aa-3574-4818-9f5e-e6442faad96c" providerId="ADAL" clId="{69E85A77-8673-4D4A-93EA-738666EE3F05}" dt="2019-09-25T13:42:40.261" v="537"/>
        <pc:sldMkLst>
          <pc:docMk/>
          <pc:sldMk cId="1074473175" sldId="369"/>
        </pc:sldMkLst>
        <pc:spChg chg="mod">
          <ac:chgData name="Jade Raynor" userId="7d7597aa-3574-4818-9f5e-e6442faad96c" providerId="ADAL" clId="{69E85A77-8673-4D4A-93EA-738666EE3F05}" dt="2019-09-25T13:38:38.114" v="509" actId="12788"/>
          <ac:spMkLst>
            <pc:docMk/>
            <pc:sldMk cId="1074473175" sldId="369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69E85A77-8673-4D4A-93EA-738666EE3F05}" dt="2019-09-25T13:38:45.756" v="517" actId="1036"/>
          <ac:graphicFrameMkLst>
            <pc:docMk/>
            <pc:sldMk cId="1074473175" sldId="369"/>
            <ac:graphicFrameMk id="6" creationId="{927609F0-CF54-4644-AD35-C0CCF39BB6F5}"/>
          </ac:graphicFrameMkLst>
        </pc:graphicFrameChg>
        <pc:graphicFrameChg chg="mod modGraphic">
          <ac:chgData name="Jade Raynor" userId="7d7597aa-3574-4818-9f5e-e6442faad96c" providerId="ADAL" clId="{69E85A77-8673-4D4A-93EA-738666EE3F05}" dt="2019-09-25T13:42:40.261" v="537"/>
          <ac:graphicFrameMkLst>
            <pc:docMk/>
            <pc:sldMk cId="1074473175" sldId="369"/>
            <ac:graphicFrameMk id="9" creationId="{EF7DD950-2A00-5946-A68B-A500707B95A1}"/>
          </ac:graphicFrameMkLst>
        </pc:graphicFrameChg>
      </pc:sldChg>
      <pc:sldChg chg="del">
        <pc:chgData name="Jade Raynor" userId="7d7597aa-3574-4818-9f5e-e6442faad96c" providerId="ADAL" clId="{69E85A77-8673-4D4A-93EA-738666EE3F05}" dt="2019-09-25T13:58:29.674" v="1144" actId="2696"/>
        <pc:sldMkLst>
          <pc:docMk/>
          <pc:sldMk cId="857418525" sldId="370"/>
        </pc:sldMkLst>
      </pc:sldChg>
      <pc:sldChg chg="modSp">
        <pc:chgData name="Jade Raynor" userId="7d7597aa-3574-4818-9f5e-e6442faad96c" providerId="ADAL" clId="{69E85A77-8673-4D4A-93EA-738666EE3F05}" dt="2019-09-25T14:47:51.822" v="2499" actId="12789"/>
        <pc:sldMkLst>
          <pc:docMk/>
          <pc:sldMk cId="1161722765" sldId="371"/>
        </pc:sldMkLst>
        <pc:spChg chg="mod">
          <ac:chgData name="Jade Raynor" userId="7d7597aa-3574-4818-9f5e-e6442faad96c" providerId="ADAL" clId="{69E85A77-8673-4D4A-93EA-738666EE3F05}" dt="2019-09-25T14:47:48.873" v="2498" actId="12789"/>
          <ac:spMkLst>
            <pc:docMk/>
            <pc:sldMk cId="1161722765" sldId="371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69E85A77-8673-4D4A-93EA-738666EE3F05}" dt="2019-09-25T14:47:51.822" v="2499" actId="12789"/>
          <ac:graphicFrameMkLst>
            <pc:docMk/>
            <pc:sldMk cId="1161722765" sldId="371"/>
            <ac:graphicFrameMk id="6" creationId="{038FB4DE-8542-704C-BE67-D82946F3D25E}"/>
          </ac:graphicFrameMkLst>
        </pc:graphicFrameChg>
        <pc:graphicFrameChg chg="mod">
          <ac:chgData name="Jade Raynor" userId="7d7597aa-3574-4818-9f5e-e6442faad96c" providerId="ADAL" clId="{69E85A77-8673-4D4A-93EA-738666EE3F05}" dt="2019-09-25T14:47:51.822" v="2499" actId="12789"/>
          <ac:graphicFrameMkLst>
            <pc:docMk/>
            <pc:sldMk cId="1161722765" sldId="371"/>
            <ac:graphicFrameMk id="9" creationId="{284B4EC9-4E7D-4440-9795-20D058A09DB8}"/>
          </ac:graphicFrameMkLst>
        </pc:graphicFrameChg>
        <pc:graphicFrameChg chg="mod">
          <ac:chgData name="Jade Raynor" userId="7d7597aa-3574-4818-9f5e-e6442faad96c" providerId="ADAL" clId="{69E85A77-8673-4D4A-93EA-738666EE3F05}" dt="2019-09-25T14:47:51.822" v="2499" actId="12789"/>
          <ac:graphicFrameMkLst>
            <pc:docMk/>
            <pc:sldMk cId="1161722765" sldId="371"/>
            <ac:graphicFrameMk id="10" creationId="{0DB18564-20C8-2D4F-B0AF-422731C0BAC2}"/>
          </ac:graphicFrameMkLst>
        </pc:graphicFrameChg>
        <pc:graphicFrameChg chg="mod">
          <ac:chgData name="Jade Raynor" userId="7d7597aa-3574-4818-9f5e-e6442faad96c" providerId="ADAL" clId="{69E85A77-8673-4D4A-93EA-738666EE3F05}" dt="2019-09-25T14:47:34.144" v="2496" actId="12788"/>
          <ac:graphicFrameMkLst>
            <pc:docMk/>
            <pc:sldMk cId="1161722765" sldId="371"/>
            <ac:graphicFrameMk id="12" creationId="{7676052E-0F55-B946-BAC8-74D7A7F765A1}"/>
          </ac:graphicFrameMkLst>
        </pc:graphicFrameChg>
        <pc:graphicFrameChg chg="mod">
          <ac:chgData name="Jade Raynor" userId="7d7597aa-3574-4818-9f5e-e6442faad96c" providerId="ADAL" clId="{69E85A77-8673-4D4A-93EA-738666EE3F05}" dt="2019-09-25T14:47:34.144" v="2496" actId="12788"/>
          <ac:graphicFrameMkLst>
            <pc:docMk/>
            <pc:sldMk cId="1161722765" sldId="371"/>
            <ac:graphicFrameMk id="13" creationId="{DA04E8E2-8926-A247-B713-7AE010DD877C}"/>
          </ac:graphicFrameMkLst>
        </pc:graphicFrameChg>
        <pc:graphicFrameChg chg="mod modGraphic">
          <ac:chgData name="Jade Raynor" userId="7d7597aa-3574-4818-9f5e-e6442faad96c" providerId="ADAL" clId="{69E85A77-8673-4D4A-93EA-738666EE3F05}" dt="2019-09-25T14:47:34.144" v="2496" actId="12788"/>
          <ac:graphicFrameMkLst>
            <pc:docMk/>
            <pc:sldMk cId="1161722765" sldId="371"/>
            <ac:graphicFrameMk id="14" creationId="{D3553CD3-89D4-7E4B-8CB0-896B7A8EFAF2}"/>
          </ac:graphicFrameMkLst>
        </pc:graphicFrameChg>
        <pc:graphicFrameChg chg="mod modGraphic">
          <ac:chgData name="Jade Raynor" userId="7d7597aa-3574-4818-9f5e-e6442faad96c" providerId="ADAL" clId="{69E85A77-8673-4D4A-93EA-738666EE3F05}" dt="2019-09-25T14:47:51.822" v="2499" actId="12789"/>
          <ac:graphicFrameMkLst>
            <pc:docMk/>
            <pc:sldMk cId="1161722765" sldId="371"/>
            <ac:graphicFrameMk id="15" creationId="{65F2FFCD-37B6-DF4B-8526-1116E621F511}"/>
          </ac:graphicFrameMkLst>
        </pc:graphicFrameChg>
        <pc:graphicFrameChg chg="mod">
          <ac:chgData name="Jade Raynor" userId="7d7597aa-3574-4818-9f5e-e6442faad96c" providerId="ADAL" clId="{69E85A77-8673-4D4A-93EA-738666EE3F05}" dt="2019-09-25T14:47:51.822" v="2499" actId="12789"/>
          <ac:graphicFrameMkLst>
            <pc:docMk/>
            <pc:sldMk cId="1161722765" sldId="371"/>
            <ac:graphicFrameMk id="31" creationId="{B6589BDD-D841-E742-B052-496CBDF2769A}"/>
          </ac:graphicFrameMkLst>
        </pc:graphicFrameChg>
      </pc:sldChg>
      <pc:sldChg chg="addSp delSp">
        <pc:chgData name="Jade Raynor" userId="7d7597aa-3574-4818-9f5e-e6442faad96c" providerId="ADAL" clId="{69E85A77-8673-4D4A-93EA-738666EE3F05}" dt="2019-09-25T14:48:29.788" v="2505"/>
        <pc:sldMkLst>
          <pc:docMk/>
          <pc:sldMk cId="3359682290" sldId="373"/>
        </pc:sldMkLst>
        <pc:graphicFrameChg chg="del">
          <ac:chgData name="Jade Raynor" userId="7d7597aa-3574-4818-9f5e-e6442faad96c" providerId="ADAL" clId="{69E85A77-8673-4D4A-93EA-738666EE3F05}" dt="2019-09-25T14:48:19.475" v="2503" actId="478"/>
          <ac:graphicFrameMkLst>
            <pc:docMk/>
            <pc:sldMk cId="3359682290" sldId="373"/>
            <ac:graphicFrameMk id="6" creationId="{038FB4DE-8542-704C-BE67-D82946F3D25E}"/>
          </ac:graphicFrameMkLst>
        </pc:graphicFrameChg>
        <pc:graphicFrameChg chg="del">
          <ac:chgData name="Jade Raynor" userId="7d7597aa-3574-4818-9f5e-e6442faad96c" providerId="ADAL" clId="{69E85A77-8673-4D4A-93EA-738666EE3F05}" dt="2019-09-25T14:48:21.814" v="2504" actId="478"/>
          <ac:graphicFrameMkLst>
            <pc:docMk/>
            <pc:sldMk cId="3359682290" sldId="373"/>
            <ac:graphicFrameMk id="9" creationId="{284B4EC9-4E7D-4440-9795-20D058A09DB8}"/>
          </ac:graphicFrameMkLst>
        </pc:graphicFrameChg>
        <pc:graphicFrameChg chg="del">
          <ac:chgData name="Jade Raynor" userId="7d7597aa-3574-4818-9f5e-e6442faad96c" providerId="ADAL" clId="{69E85A77-8673-4D4A-93EA-738666EE3F05}" dt="2019-09-25T14:48:13.719" v="2501" actId="478"/>
          <ac:graphicFrameMkLst>
            <pc:docMk/>
            <pc:sldMk cId="3359682290" sldId="373"/>
            <ac:graphicFrameMk id="10" creationId="{0DB18564-20C8-2D4F-B0AF-422731C0BAC2}"/>
          </ac:graphicFrameMkLst>
        </pc:graphicFrameChg>
        <pc:graphicFrameChg chg="del">
          <ac:chgData name="Jade Raynor" userId="7d7597aa-3574-4818-9f5e-e6442faad96c" providerId="ADAL" clId="{69E85A77-8673-4D4A-93EA-738666EE3F05}" dt="2019-09-25T14:48:09.064" v="2500" actId="478"/>
          <ac:graphicFrameMkLst>
            <pc:docMk/>
            <pc:sldMk cId="3359682290" sldId="373"/>
            <ac:graphicFrameMk id="12" creationId="{7676052E-0F55-B946-BAC8-74D7A7F765A1}"/>
          </ac:graphicFrameMkLst>
        </pc:graphicFrameChg>
        <pc:graphicFrameChg chg="del">
          <ac:chgData name="Jade Raynor" userId="7d7597aa-3574-4818-9f5e-e6442faad96c" providerId="ADAL" clId="{69E85A77-8673-4D4A-93EA-738666EE3F05}" dt="2019-09-25T14:48:16.966" v="2502" actId="478"/>
          <ac:graphicFrameMkLst>
            <pc:docMk/>
            <pc:sldMk cId="3359682290" sldId="373"/>
            <ac:graphicFrameMk id="13" creationId="{DA04E8E2-8926-A247-B713-7AE010DD877C}"/>
          </ac:graphicFrameMkLst>
        </pc:graphicFrameChg>
        <pc:graphicFrameChg chg="del">
          <ac:chgData name="Jade Raynor" userId="7d7597aa-3574-4818-9f5e-e6442faad96c" providerId="ADAL" clId="{69E85A77-8673-4D4A-93EA-738666EE3F05}" dt="2019-09-25T14:48:21.814" v="2504" actId="478"/>
          <ac:graphicFrameMkLst>
            <pc:docMk/>
            <pc:sldMk cId="3359682290" sldId="373"/>
            <ac:graphicFrameMk id="14" creationId="{D3553CD3-89D4-7E4B-8CB0-896B7A8EFAF2}"/>
          </ac:graphicFrameMkLst>
        </pc:graphicFrameChg>
        <pc:graphicFrameChg chg="del">
          <ac:chgData name="Jade Raynor" userId="7d7597aa-3574-4818-9f5e-e6442faad96c" providerId="ADAL" clId="{69E85A77-8673-4D4A-93EA-738666EE3F05}" dt="2019-09-25T14:48:21.814" v="2504" actId="478"/>
          <ac:graphicFrameMkLst>
            <pc:docMk/>
            <pc:sldMk cId="3359682290" sldId="373"/>
            <ac:graphicFrameMk id="15" creationId="{65F2FFCD-37B6-DF4B-8526-1116E621F511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1" creationId="{09E093CF-95A7-4FA5-A937-82C0C1315F16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2" creationId="{EFA3AB1A-FB3A-4DF8-829F-B1E771E28B18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3" creationId="{FC3A1ABB-6923-425C-9E42-BE61EBA425D8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4" creationId="{0E23C25D-FA29-420C-BF3B-BFE5A70242D7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5" creationId="{A9CFA4B6-C750-4B25-BC36-AD00DD9F597A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6" creationId="{CE8E071D-B69D-4FE6-9B1A-5E6FA86D3F4D}"/>
          </ac:graphicFrameMkLst>
        </pc:graphicFrameChg>
        <pc:graphicFrameChg chg="add">
          <ac:chgData name="Jade Raynor" userId="7d7597aa-3574-4818-9f5e-e6442faad96c" providerId="ADAL" clId="{69E85A77-8673-4D4A-93EA-738666EE3F05}" dt="2019-09-25T14:48:29.788" v="2505"/>
          <ac:graphicFrameMkLst>
            <pc:docMk/>
            <pc:sldMk cId="3359682290" sldId="373"/>
            <ac:graphicFrameMk id="27" creationId="{F57F6461-CA97-4D6F-A009-C8FABF3F6951}"/>
          </ac:graphicFrameMkLst>
        </pc:graphicFrameChg>
      </pc:sldChg>
      <pc:sldChg chg="delSp modSp del">
        <pc:chgData name="Jade Raynor" userId="7d7597aa-3574-4818-9f5e-e6442faad96c" providerId="ADAL" clId="{69E85A77-8673-4D4A-93EA-738666EE3F05}" dt="2019-09-25T13:58:56.985" v="1151" actId="2696"/>
        <pc:sldMkLst>
          <pc:docMk/>
          <pc:sldMk cId="3873163005" sldId="378"/>
        </pc:sldMkLst>
        <pc:spChg chg="mod">
          <ac:chgData name="Jade Raynor" userId="7d7597aa-3574-4818-9f5e-e6442faad96c" providerId="ADAL" clId="{69E85A77-8673-4D4A-93EA-738666EE3F05}" dt="2019-09-25T13:58:33.930" v="1145" actId="20577"/>
          <ac:spMkLst>
            <pc:docMk/>
            <pc:sldMk cId="3873163005" sldId="378"/>
            <ac:spMk id="34" creationId="{B16FB503-31E6-2141-A6D0-7D53C1BD9D2B}"/>
          </ac:spMkLst>
        </pc:spChg>
        <pc:spChg chg="del">
          <ac:chgData name="Jade Raynor" userId="7d7597aa-3574-4818-9f5e-e6442faad96c" providerId="ADAL" clId="{69E85A77-8673-4D4A-93EA-738666EE3F05}" dt="2019-09-25T13:58:37.907" v="1147" actId="478"/>
          <ac:spMkLst>
            <pc:docMk/>
            <pc:sldMk cId="3873163005" sldId="378"/>
            <ac:spMk id="36" creationId="{2E2EA61B-2B0C-9341-8E7E-EDCFA8BB6C18}"/>
          </ac:spMkLst>
        </pc:spChg>
        <pc:graphicFrameChg chg="del">
          <ac:chgData name="Jade Raynor" userId="7d7597aa-3574-4818-9f5e-e6442faad96c" providerId="ADAL" clId="{69E85A77-8673-4D4A-93EA-738666EE3F05}" dt="2019-09-25T13:58:36.251" v="1146" actId="478"/>
          <ac:graphicFrameMkLst>
            <pc:docMk/>
            <pc:sldMk cId="3873163005" sldId="378"/>
            <ac:graphicFrameMk id="37" creationId="{6DD6B08D-C211-7741-92C4-1E0CA3180B08}"/>
          </ac:graphicFrameMkLst>
        </pc:graphicFrameChg>
        <pc:picChg chg="del">
          <ac:chgData name="Jade Raynor" userId="7d7597aa-3574-4818-9f5e-e6442faad96c" providerId="ADAL" clId="{69E85A77-8673-4D4A-93EA-738666EE3F05}" dt="2019-09-25T13:58:38.931" v="1148" actId="478"/>
          <ac:picMkLst>
            <pc:docMk/>
            <pc:sldMk cId="3873163005" sldId="378"/>
            <ac:picMk id="10" creationId="{97746F5D-82A6-B04B-9A71-2A3EEF36DDF5}"/>
          </ac:picMkLst>
        </pc:picChg>
      </pc:sldChg>
      <pc:sldChg chg="del">
        <pc:chgData name="Jade Raynor" userId="7d7597aa-3574-4818-9f5e-e6442faad96c" providerId="ADAL" clId="{69E85A77-8673-4D4A-93EA-738666EE3F05}" dt="2019-09-25T13:58:52.666" v="1150" actId="2696"/>
        <pc:sldMkLst>
          <pc:docMk/>
          <pc:sldMk cId="474668086" sldId="379"/>
        </pc:sldMkLst>
      </pc:sldChg>
      <pc:sldChg chg="addSp modSp add">
        <pc:chgData name="Jade Raynor" userId="7d7597aa-3574-4818-9f5e-e6442faad96c" providerId="ADAL" clId="{69E85A77-8673-4D4A-93EA-738666EE3F05}" dt="2019-09-25T13:08:59.163" v="273" actId="12788"/>
        <pc:sldMkLst>
          <pc:docMk/>
          <pc:sldMk cId="1262672909" sldId="388"/>
        </pc:sldMkLst>
        <pc:spChg chg="mod">
          <ac:chgData name="Jade Raynor" userId="7d7597aa-3574-4818-9f5e-e6442faad96c" providerId="ADAL" clId="{69E85A77-8673-4D4A-93EA-738666EE3F05}" dt="2019-09-25T13:08:59.163" v="273" actId="12788"/>
          <ac:spMkLst>
            <pc:docMk/>
            <pc:sldMk cId="1262672909" sldId="388"/>
            <ac:spMk id="19" creationId="{5252A847-DE45-4FA3-A1F8-EEBEB845FF8E}"/>
          </ac:spMkLst>
        </pc:spChg>
        <pc:graphicFrameChg chg="add mod modGraphic">
          <ac:chgData name="Jade Raynor" userId="7d7597aa-3574-4818-9f5e-e6442faad96c" providerId="ADAL" clId="{69E85A77-8673-4D4A-93EA-738666EE3F05}" dt="2019-09-25T13:08:59.163" v="273" actId="12788"/>
          <ac:graphicFrameMkLst>
            <pc:docMk/>
            <pc:sldMk cId="1262672909" sldId="388"/>
            <ac:graphicFrameMk id="15" creationId="{5596ADD5-7CBD-48C4-AB09-DE6F8FD3E5BA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25T13:08:48.622" v="272" actId="555"/>
          <ac:graphicFrameMkLst>
            <pc:docMk/>
            <pc:sldMk cId="1262672909" sldId="388"/>
            <ac:graphicFrameMk id="16" creationId="{DEC17748-EF0C-4A12-8BB7-C87B298B19EA}"/>
          </ac:graphicFrameMkLst>
        </pc:graphicFrameChg>
        <pc:graphicFrameChg chg="add mod">
          <ac:chgData name="Jade Raynor" userId="7d7597aa-3574-4818-9f5e-e6442faad96c" providerId="ADAL" clId="{69E85A77-8673-4D4A-93EA-738666EE3F05}" dt="2019-09-25T13:08:48.622" v="272" actId="555"/>
          <ac:graphicFrameMkLst>
            <pc:docMk/>
            <pc:sldMk cId="1262672909" sldId="388"/>
            <ac:graphicFrameMk id="17" creationId="{DD67CF23-9C5D-4C44-8C0A-DC6F63FF09FE}"/>
          </ac:graphicFrameMkLst>
        </pc:graphicFrameChg>
        <pc:graphicFrameChg chg="mod">
          <ac:chgData name="Jade Raynor" userId="7d7597aa-3574-4818-9f5e-e6442faad96c" providerId="ADAL" clId="{69E85A77-8673-4D4A-93EA-738666EE3F05}" dt="2019-09-25T13:08:32.992" v="268" actId="12788"/>
          <ac:graphicFrameMkLst>
            <pc:docMk/>
            <pc:sldMk cId="1262672909" sldId="388"/>
            <ac:graphicFrameMk id="21" creationId="{1E55F02B-6B1B-46F7-B50C-719D67C30072}"/>
          </ac:graphicFrameMkLst>
        </pc:graphicFrameChg>
      </pc:sldChg>
      <pc:sldChg chg="modSp add">
        <pc:chgData name="Jade Raynor" userId="7d7597aa-3574-4818-9f5e-e6442faad96c" providerId="ADAL" clId="{69E85A77-8673-4D4A-93EA-738666EE3F05}" dt="2019-09-30T10:10:19.294" v="2534" actId="1582"/>
        <pc:sldMkLst>
          <pc:docMk/>
          <pc:sldMk cId="3614416549" sldId="389"/>
        </pc:sldMkLst>
        <pc:spChg chg="mod">
          <ac:chgData name="Jade Raynor" userId="7d7597aa-3574-4818-9f5e-e6442faad96c" providerId="ADAL" clId="{69E85A77-8673-4D4A-93EA-738666EE3F05}" dt="2019-09-30T10:10:19.294" v="2534" actId="1582"/>
          <ac:spMkLst>
            <pc:docMk/>
            <pc:sldMk cId="3614416549" sldId="389"/>
            <ac:spMk id="10" creationId="{A4BEBB78-1C29-4168-B348-7B3D31CDAAD0}"/>
          </ac:spMkLst>
        </pc:spChg>
      </pc:sldChg>
      <pc:sldChg chg="addSp delSp modSp add">
        <pc:chgData name="Jade Raynor" userId="7d7597aa-3574-4818-9f5e-e6442faad96c" providerId="ADAL" clId="{69E85A77-8673-4D4A-93EA-738666EE3F05}" dt="2019-09-30T10:10:40.675" v="2536" actId="1582"/>
        <pc:sldMkLst>
          <pc:docMk/>
          <pc:sldMk cId="1545118634" sldId="390"/>
        </pc:sldMkLst>
        <pc:spChg chg="del">
          <ac:chgData name="Jade Raynor" userId="7d7597aa-3574-4818-9f5e-e6442faad96c" providerId="ADAL" clId="{69E85A77-8673-4D4A-93EA-738666EE3F05}" dt="2019-09-25T13:59:02.659" v="1152" actId="478"/>
          <ac:spMkLst>
            <pc:docMk/>
            <pc:sldMk cId="1545118634" sldId="390"/>
            <ac:spMk id="2" creationId="{04E48142-F1DA-44DA-80E3-8F89F11E707A}"/>
          </ac:spMkLst>
        </pc:spChg>
        <pc:spChg chg="del">
          <ac:chgData name="Jade Raynor" userId="7d7597aa-3574-4818-9f5e-e6442faad96c" providerId="ADAL" clId="{69E85A77-8673-4D4A-93EA-738666EE3F05}" dt="2019-09-25T13:59:02.659" v="1152" actId="478"/>
          <ac:spMkLst>
            <pc:docMk/>
            <pc:sldMk cId="1545118634" sldId="390"/>
            <ac:spMk id="10" creationId="{A4BEBB78-1C29-4168-B348-7B3D31CDAAD0}"/>
          </ac:spMkLst>
        </pc:spChg>
        <pc:spChg chg="add del mod">
          <ac:chgData name="Jade Raynor" userId="7d7597aa-3574-4818-9f5e-e6442faad96c" providerId="ADAL" clId="{69E85A77-8673-4D4A-93EA-738666EE3F05}" dt="2019-09-25T14:01:18.997" v="1363" actId="478"/>
          <ac:spMkLst>
            <pc:docMk/>
            <pc:sldMk cId="1545118634" sldId="390"/>
            <ac:spMk id="12" creationId="{EBC42443-F37B-454B-BDE4-7CB8B6769987}"/>
          </ac:spMkLst>
        </pc:spChg>
        <pc:spChg chg="add del mod">
          <ac:chgData name="Jade Raynor" userId="7d7597aa-3574-4818-9f5e-e6442faad96c" providerId="ADAL" clId="{69E85A77-8673-4D4A-93EA-738666EE3F05}" dt="2019-09-25T14:01:18.997" v="1363" actId="478"/>
          <ac:spMkLst>
            <pc:docMk/>
            <pc:sldMk cId="1545118634" sldId="390"/>
            <ac:spMk id="13" creationId="{EB914F0C-4007-4BDB-B4F8-4E76E68FF440}"/>
          </ac:spMkLst>
        </pc:spChg>
        <pc:spChg chg="add del mod">
          <ac:chgData name="Jade Raynor" userId="7d7597aa-3574-4818-9f5e-e6442faad96c" providerId="ADAL" clId="{69E85A77-8673-4D4A-93EA-738666EE3F05}" dt="2019-09-25T14:01:18.997" v="1363" actId="478"/>
          <ac:spMkLst>
            <pc:docMk/>
            <pc:sldMk cId="1545118634" sldId="390"/>
            <ac:spMk id="14" creationId="{E0D13D13-DB49-42D5-98DE-A10D44E8E922}"/>
          </ac:spMkLst>
        </pc:spChg>
        <pc:spChg chg="add">
          <ac:chgData name="Jade Raynor" userId="7d7597aa-3574-4818-9f5e-e6442faad96c" providerId="ADAL" clId="{69E85A77-8673-4D4A-93EA-738666EE3F05}" dt="2019-09-30T10:04:17.566" v="2533"/>
          <ac:spMkLst>
            <pc:docMk/>
            <pc:sldMk cId="1545118634" sldId="390"/>
            <ac:spMk id="16" creationId="{D1B24708-2F41-43DD-BAB7-8C342D6BB185}"/>
          </ac:spMkLst>
        </pc:spChg>
        <pc:spChg chg="mod">
          <ac:chgData name="Jade Raynor" userId="7d7597aa-3574-4818-9f5e-e6442faad96c" providerId="ADAL" clId="{69E85A77-8673-4D4A-93EA-738666EE3F05}" dt="2019-09-25T14:44:31.032" v="2396" actId="120"/>
          <ac:spMkLst>
            <pc:docMk/>
            <pc:sldMk cId="1545118634" sldId="390"/>
            <ac:spMk id="19" creationId="{5252A847-DE45-4FA3-A1F8-EEBEB845FF8E}"/>
          </ac:spMkLst>
        </pc:spChg>
        <pc:spChg chg="add del mod">
          <ac:chgData name="Jade Raynor" userId="7d7597aa-3574-4818-9f5e-e6442faad96c" providerId="ADAL" clId="{69E85A77-8673-4D4A-93EA-738666EE3F05}" dt="2019-09-25T14:01:18.997" v="1363" actId="478"/>
          <ac:spMkLst>
            <pc:docMk/>
            <pc:sldMk cId="1545118634" sldId="390"/>
            <ac:spMk id="21" creationId="{9BF6AFA1-8AC1-4E2B-85E7-555403863982}"/>
          </ac:spMkLst>
        </pc:spChg>
        <pc:spChg chg="add del mod">
          <ac:chgData name="Jade Raynor" userId="7d7597aa-3574-4818-9f5e-e6442faad96c" providerId="ADAL" clId="{69E85A77-8673-4D4A-93EA-738666EE3F05}" dt="2019-09-25T14:01:18.997" v="1363" actId="478"/>
          <ac:spMkLst>
            <pc:docMk/>
            <pc:sldMk cId="1545118634" sldId="390"/>
            <ac:spMk id="25" creationId="{0307540A-066E-4DE8-AE05-378FDE03099B}"/>
          </ac:spMkLst>
        </pc:spChg>
        <pc:spChg chg="add mod">
          <ac:chgData name="Jade Raynor" userId="7d7597aa-3574-4818-9f5e-e6442faad96c" providerId="ADAL" clId="{69E85A77-8673-4D4A-93EA-738666EE3F05}" dt="2019-09-25T14:17:55.432" v="2008" actId="1036"/>
          <ac:spMkLst>
            <pc:docMk/>
            <pc:sldMk cId="1545118634" sldId="390"/>
            <ac:spMk id="27" creationId="{FDE96303-4FD5-47BD-ACBA-3A9DA8FA30D1}"/>
          </ac:spMkLst>
        </pc:spChg>
        <pc:spChg chg="add mod">
          <ac:chgData name="Jade Raynor" userId="7d7597aa-3574-4818-9f5e-e6442faad96c" providerId="ADAL" clId="{69E85A77-8673-4D4A-93EA-738666EE3F05}" dt="2019-09-25T14:17:21.504" v="1977" actId="12788"/>
          <ac:spMkLst>
            <pc:docMk/>
            <pc:sldMk cId="1545118634" sldId="390"/>
            <ac:spMk id="28" creationId="{5BF00A74-8155-4F48-9461-26A327F24803}"/>
          </ac:spMkLst>
        </pc:spChg>
        <pc:spChg chg="add mod">
          <ac:chgData name="Jade Raynor" userId="7d7597aa-3574-4818-9f5e-e6442faad96c" providerId="ADAL" clId="{69E85A77-8673-4D4A-93EA-738666EE3F05}" dt="2019-09-30T10:01:35.483" v="2517" actId="12789"/>
          <ac:spMkLst>
            <pc:docMk/>
            <pc:sldMk cId="1545118634" sldId="390"/>
            <ac:spMk id="29" creationId="{B053774A-3C38-4ECD-AE3A-81D017B58984}"/>
          </ac:spMkLst>
        </pc:spChg>
        <pc:spChg chg="add del mod">
          <ac:chgData name="Jade Raynor" userId="7d7597aa-3574-4818-9f5e-e6442faad96c" providerId="ADAL" clId="{69E85A77-8673-4D4A-93EA-738666EE3F05}" dt="2019-09-25T14:05:20.751" v="1723" actId="478"/>
          <ac:spMkLst>
            <pc:docMk/>
            <pc:sldMk cId="1545118634" sldId="390"/>
            <ac:spMk id="31" creationId="{A8E02040-2A7C-4F67-82E7-A6073F46B8A4}"/>
          </ac:spMkLst>
        </pc:spChg>
        <pc:spChg chg="add del mod">
          <ac:chgData name="Jade Raynor" userId="7d7597aa-3574-4818-9f5e-e6442faad96c" providerId="ADAL" clId="{69E85A77-8673-4D4A-93EA-738666EE3F05}" dt="2019-09-25T14:03:14.244" v="1684" actId="478"/>
          <ac:spMkLst>
            <pc:docMk/>
            <pc:sldMk cId="1545118634" sldId="390"/>
            <ac:spMk id="35" creationId="{8C38D1E3-8F4C-49AE-A79E-BBC9D41A3758}"/>
          </ac:spMkLst>
        </pc:spChg>
        <pc:spChg chg="add del mod">
          <ac:chgData name="Jade Raynor" userId="7d7597aa-3574-4818-9f5e-e6442faad96c" providerId="ADAL" clId="{69E85A77-8673-4D4A-93EA-738666EE3F05}" dt="2019-09-25T14:14:07.172" v="1809" actId="478"/>
          <ac:spMkLst>
            <pc:docMk/>
            <pc:sldMk cId="1545118634" sldId="390"/>
            <ac:spMk id="37" creationId="{D54B96F4-4880-4767-8DA2-E2C1E2A860F3}"/>
          </ac:spMkLst>
        </pc:spChg>
        <pc:spChg chg="add mod">
          <ac:chgData name="Jade Raynor" userId="7d7597aa-3574-4818-9f5e-e6442faad96c" providerId="ADAL" clId="{69E85A77-8673-4D4A-93EA-738666EE3F05}" dt="2019-09-30T10:10:40.675" v="2536" actId="1582"/>
          <ac:spMkLst>
            <pc:docMk/>
            <pc:sldMk cId="1545118634" sldId="390"/>
            <ac:spMk id="40" creationId="{666FC2D0-C0E9-418A-8257-2CE285EB6A13}"/>
          </ac:spMkLst>
        </pc:spChg>
        <pc:spChg chg="add mod">
          <ac:chgData name="Jade Raynor" userId="7d7597aa-3574-4818-9f5e-e6442faad96c" providerId="ADAL" clId="{69E85A77-8673-4D4A-93EA-738666EE3F05}" dt="2019-09-30T10:10:40.675" v="2536" actId="1582"/>
          <ac:spMkLst>
            <pc:docMk/>
            <pc:sldMk cId="1545118634" sldId="390"/>
            <ac:spMk id="43" creationId="{8CDE4D6A-C622-44D9-864F-C03E855E04C5}"/>
          </ac:spMkLst>
        </pc:spChg>
        <pc:spChg chg="add del mod">
          <ac:chgData name="Jade Raynor" userId="7d7597aa-3574-4818-9f5e-e6442faad96c" providerId="ADAL" clId="{69E85A77-8673-4D4A-93EA-738666EE3F05}" dt="2019-09-25T14:42:08.707" v="2333"/>
          <ac:spMkLst>
            <pc:docMk/>
            <pc:sldMk cId="1545118634" sldId="390"/>
            <ac:spMk id="44" creationId="{80C94DEC-491B-4DE7-AB7D-F4DAE70F1AE8}"/>
          </ac:spMkLst>
        </pc:spChg>
        <pc:graphicFrameChg chg="add del mod modGraphic">
          <ac:chgData name="Jade Raynor" userId="7d7597aa-3574-4818-9f5e-e6442faad96c" providerId="ADAL" clId="{69E85A77-8673-4D4A-93EA-738666EE3F05}" dt="2019-09-25T14:01:18.997" v="1363" actId="478"/>
          <ac:graphicFrameMkLst>
            <pc:docMk/>
            <pc:sldMk cId="1545118634" sldId="390"/>
            <ac:graphicFrameMk id="15" creationId="{E9E24D40-7A46-4DFD-8FE8-152D03A70CD9}"/>
          </ac:graphicFrameMkLst>
        </pc:graphicFrameChg>
        <pc:graphicFrameChg chg="del">
          <ac:chgData name="Jade Raynor" userId="7d7597aa-3574-4818-9f5e-e6442faad96c" providerId="ADAL" clId="{69E85A77-8673-4D4A-93EA-738666EE3F05}" dt="2019-09-25T13:59:02.659" v="1152" actId="478"/>
          <ac:graphicFrameMkLst>
            <pc:docMk/>
            <pc:sldMk cId="1545118634" sldId="390"/>
            <ac:graphicFrameMk id="16" creationId="{94200671-E0E2-4FD2-B360-F78C000AB551}"/>
          </ac:graphicFrameMkLst>
        </pc:graphicFrameChg>
        <pc:graphicFrameChg chg="add">
          <ac:chgData name="Jade Raynor" userId="7d7597aa-3574-4818-9f5e-e6442faad96c" providerId="ADAL" clId="{69E85A77-8673-4D4A-93EA-738666EE3F05}" dt="2019-09-30T10:04:17.566" v="2533"/>
          <ac:graphicFrameMkLst>
            <pc:docMk/>
            <pc:sldMk cId="1545118634" sldId="390"/>
            <ac:graphicFrameMk id="17" creationId="{58CBEC12-1523-4236-82B3-5FADAEFA407A}"/>
          </ac:graphicFrameMkLst>
        </pc:graphicFrameChg>
        <pc:graphicFrameChg chg="del">
          <ac:chgData name="Jade Raynor" userId="7d7597aa-3574-4818-9f5e-e6442faad96c" providerId="ADAL" clId="{69E85A77-8673-4D4A-93EA-738666EE3F05}" dt="2019-09-25T13:59:02.659" v="1152" actId="478"/>
          <ac:graphicFrameMkLst>
            <pc:docMk/>
            <pc:sldMk cId="1545118634" sldId="390"/>
            <ac:graphicFrameMk id="17" creationId="{77A82419-56A7-47E0-AAF6-B44665F675D6}"/>
          </ac:graphicFrameMkLst>
        </pc:graphicFrameChg>
        <pc:graphicFrameChg chg="del">
          <ac:chgData name="Jade Raynor" userId="7d7597aa-3574-4818-9f5e-e6442faad96c" providerId="ADAL" clId="{69E85A77-8673-4D4A-93EA-738666EE3F05}" dt="2019-09-25T13:59:02.659" v="1152" actId="478"/>
          <ac:graphicFrameMkLst>
            <pc:docMk/>
            <pc:sldMk cId="1545118634" sldId="390"/>
            <ac:graphicFrameMk id="20" creationId="{64DD5DDC-CD17-4298-A7F2-4C9BBB54EC56}"/>
          </ac:graphicFrameMkLst>
        </pc:graphicFrameChg>
        <pc:graphicFrameChg chg="add del mod modGraphic">
          <ac:chgData name="Jade Raynor" userId="7d7597aa-3574-4818-9f5e-e6442faad96c" providerId="ADAL" clId="{69E85A77-8673-4D4A-93EA-738666EE3F05}" dt="2019-09-25T14:01:18.997" v="1363" actId="478"/>
          <ac:graphicFrameMkLst>
            <pc:docMk/>
            <pc:sldMk cId="1545118634" sldId="390"/>
            <ac:graphicFrameMk id="22" creationId="{01AC997B-B7CD-469E-86A1-AB29606FD729}"/>
          </ac:graphicFrameMkLst>
        </pc:graphicFrameChg>
        <pc:graphicFrameChg chg="add del mod modGraphic">
          <ac:chgData name="Jade Raynor" userId="7d7597aa-3574-4818-9f5e-e6442faad96c" providerId="ADAL" clId="{69E85A77-8673-4D4A-93EA-738666EE3F05}" dt="2019-09-25T14:01:18.997" v="1363" actId="478"/>
          <ac:graphicFrameMkLst>
            <pc:docMk/>
            <pc:sldMk cId="1545118634" sldId="390"/>
            <ac:graphicFrameMk id="26" creationId="{D8D8FED4-72B7-4ADB-B227-1BEBABF4F746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30T10:01:42.330" v="2521" actId="1037"/>
          <ac:graphicFrameMkLst>
            <pc:docMk/>
            <pc:sldMk cId="1545118634" sldId="390"/>
            <ac:graphicFrameMk id="30" creationId="{5CB9BCF9-410E-4F68-85EF-72FB3278FCDB}"/>
          </ac:graphicFrameMkLst>
        </pc:graphicFrameChg>
        <pc:graphicFrameChg chg="add mod ord modGraphic">
          <ac:chgData name="Jade Raynor" userId="7d7597aa-3574-4818-9f5e-e6442faad96c" providerId="ADAL" clId="{69E85A77-8673-4D4A-93EA-738666EE3F05}" dt="2019-09-25T14:17:55.432" v="2008" actId="1036"/>
          <ac:graphicFrameMkLst>
            <pc:docMk/>
            <pc:sldMk cId="1545118634" sldId="390"/>
            <ac:graphicFrameMk id="32" creationId="{730EA8EE-C689-4EEC-BFC8-E7CB871D5880}"/>
          </ac:graphicFrameMkLst>
        </pc:graphicFrameChg>
        <pc:graphicFrameChg chg="add del mod modGraphic">
          <ac:chgData name="Jade Raynor" userId="7d7597aa-3574-4818-9f5e-e6442faad96c" providerId="ADAL" clId="{69E85A77-8673-4D4A-93EA-738666EE3F05}" dt="2019-09-25T14:03:39.879" v="1689" actId="478"/>
          <ac:graphicFrameMkLst>
            <pc:docMk/>
            <pc:sldMk cId="1545118634" sldId="390"/>
            <ac:graphicFrameMk id="36" creationId="{DDE7441A-5FE9-4161-9543-A7E44C09741A}"/>
          </ac:graphicFrameMkLst>
        </pc:graphicFrameChg>
        <pc:graphicFrameChg chg="add del mod">
          <ac:chgData name="Jade Raynor" userId="7d7597aa-3574-4818-9f5e-e6442faad96c" providerId="ADAL" clId="{69E85A77-8673-4D4A-93EA-738666EE3F05}" dt="2019-09-25T14:03:39.879" v="1689" actId="478"/>
          <ac:graphicFrameMkLst>
            <pc:docMk/>
            <pc:sldMk cId="1545118634" sldId="390"/>
            <ac:graphicFrameMk id="38" creationId="{D6CF58E7-BA5A-4B98-95C5-0690FA68054A}"/>
          </ac:graphicFrameMkLst>
        </pc:graphicFrameChg>
        <pc:graphicFrameChg chg="add mod ord modGraphic">
          <ac:chgData name="Jade Raynor" userId="7d7597aa-3574-4818-9f5e-e6442faad96c" providerId="ADAL" clId="{69E85A77-8673-4D4A-93EA-738666EE3F05}" dt="2019-09-25T14:16:22.350" v="1954" actId="12788"/>
          <ac:graphicFrameMkLst>
            <pc:docMk/>
            <pc:sldMk cId="1545118634" sldId="390"/>
            <ac:graphicFrameMk id="39" creationId="{9269C848-3E86-4132-BE58-D233A44B053B}"/>
          </ac:graphicFrameMkLst>
        </pc:graphicFrameChg>
        <pc:picChg chg="del">
          <ac:chgData name="Jade Raynor" userId="7d7597aa-3574-4818-9f5e-e6442faad96c" providerId="ADAL" clId="{69E85A77-8673-4D4A-93EA-738666EE3F05}" dt="2019-09-25T13:59:02.659" v="1152" actId="478"/>
          <ac:picMkLst>
            <pc:docMk/>
            <pc:sldMk cId="1545118634" sldId="390"/>
            <ac:picMk id="9" creationId="{FE29D7EE-066E-4568-8BDC-C80B6CB2B96C}"/>
          </ac:picMkLst>
        </pc:picChg>
        <pc:picChg chg="add del mod">
          <ac:chgData name="Jade Raynor" userId="7d7597aa-3574-4818-9f5e-e6442faad96c" providerId="ADAL" clId="{69E85A77-8673-4D4A-93EA-738666EE3F05}" dt="2019-09-25T14:01:18.997" v="1363" actId="478"/>
          <ac:picMkLst>
            <pc:docMk/>
            <pc:sldMk cId="1545118634" sldId="390"/>
            <ac:picMk id="23" creationId="{7D7576A5-695D-4F52-8CD6-03C7E192297B}"/>
          </ac:picMkLst>
        </pc:picChg>
        <pc:picChg chg="add del mod">
          <ac:chgData name="Jade Raynor" userId="7d7597aa-3574-4818-9f5e-e6442faad96c" providerId="ADAL" clId="{69E85A77-8673-4D4A-93EA-738666EE3F05}" dt="2019-09-25T14:01:18.997" v="1363" actId="478"/>
          <ac:picMkLst>
            <pc:docMk/>
            <pc:sldMk cId="1545118634" sldId="390"/>
            <ac:picMk id="24" creationId="{D0C3C0CE-0D6E-470C-AF9E-186A686EDC12}"/>
          </ac:picMkLst>
        </pc:picChg>
        <pc:picChg chg="add del mod">
          <ac:chgData name="Jade Raynor" userId="7d7597aa-3574-4818-9f5e-e6442faad96c" providerId="ADAL" clId="{69E85A77-8673-4D4A-93EA-738666EE3F05}" dt="2019-09-25T14:02:31.963" v="1630" actId="478"/>
          <ac:picMkLst>
            <pc:docMk/>
            <pc:sldMk cId="1545118634" sldId="390"/>
            <ac:picMk id="33" creationId="{7C427342-AE8B-4BA1-B6CB-3BB57F7A8F04}"/>
          </ac:picMkLst>
        </pc:picChg>
        <pc:picChg chg="add del mod">
          <ac:chgData name="Jade Raynor" userId="7d7597aa-3574-4818-9f5e-e6442faad96c" providerId="ADAL" clId="{69E85A77-8673-4D4A-93EA-738666EE3F05}" dt="2019-09-25T14:02:33.739" v="1632" actId="478"/>
          <ac:picMkLst>
            <pc:docMk/>
            <pc:sldMk cId="1545118634" sldId="390"/>
            <ac:picMk id="34" creationId="{E36B477D-326A-47DA-B955-179716B4077C}"/>
          </ac:picMkLst>
        </pc:picChg>
        <pc:picChg chg="add mod">
          <ac:chgData name="Jade Raynor" userId="7d7597aa-3574-4818-9f5e-e6442faad96c" providerId="ADAL" clId="{69E85A77-8673-4D4A-93EA-738666EE3F05}" dt="2019-09-25T14:17:55.432" v="2008" actId="1036"/>
          <ac:picMkLst>
            <pc:docMk/>
            <pc:sldMk cId="1545118634" sldId="390"/>
            <ac:picMk id="41" creationId="{8FA3477B-E1B7-415A-8A4B-125E8298123B}"/>
          </ac:picMkLst>
        </pc:picChg>
        <pc:picChg chg="add mod">
          <ac:chgData name="Jade Raynor" userId="7d7597aa-3574-4818-9f5e-e6442faad96c" providerId="ADAL" clId="{69E85A77-8673-4D4A-93EA-738666EE3F05}" dt="2019-09-25T14:17:21.504" v="1977" actId="12788"/>
          <ac:picMkLst>
            <pc:docMk/>
            <pc:sldMk cId="1545118634" sldId="390"/>
            <ac:picMk id="42" creationId="{0BF81D99-E939-4156-8758-5ADE4827E59B}"/>
          </ac:picMkLst>
        </pc:picChg>
      </pc:sldChg>
      <pc:sldChg chg="addSp delSp modSp add del">
        <pc:chgData name="Jade Raynor" userId="7d7597aa-3574-4818-9f5e-e6442faad96c" providerId="ADAL" clId="{69E85A77-8673-4D4A-93EA-738666EE3F05}" dt="2019-09-25T14:41:56.468" v="2329" actId="2696"/>
        <pc:sldMkLst>
          <pc:docMk/>
          <pc:sldMk cId="626188241" sldId="391"/>
        </pc:sldMkLst>
        <pc:spChg chg="mod">
          <ac:chgData name="Jade Raynor" userId="7d7597aa-3574-4818-9f5e-e6442faad96c" providerId="ADAL" clId="{69E85A77-8673-4D4A-93EA-738666EE3F05}" dt="2019-09-25T14:41:17.971" v="2326" actId="20577"/>
          <ac:spMkLst>
            <pc:docMk/>
            <pc:sldMk cId="626188241" sldId="391"/>
            <ac:spMk id="19" creationId="{5252A847-DE45-4FA3-A1F8-EEBEB845FF8E}"/>
          </ac:spMkLst>
        </pc:spChg>
        <pc:graphicFrameChg chg="add del mod modGraphic">
          <ac:chgData name="Jade Raynor" userId="7d7597aa-3574-4818-9f5e-e6442faad96c" providerId="ADAL" clId="{69E85A77-8673-4D4A-93EA-738666EE3F05}" dt="2019-09-25T14:41:12.971" v="2323" actId="478"/>
          <ac:graphicFrameMkLst>
            <pc:docMk/>
            <pc:sldMk cId="626188241" sldId="391"/>
            <ac:graphicFrameMk id="16" creationId="{AF9EC845-198A-42B5-B162-A1D6438215F9}"/>
          </ac:graphicFrameMkLst>
        </pc:graphicFrameChg>
      </pc:sldChg>
      <pc:sldChg chg="addSp delSp modSp add">
        <pc:chgData name="Jade Raynor" userId="7d7597aa-3574-4818-9f5e-e6442faad96c" providerId="ADAL" clId="{69E85A77-8673-4D4A-93EA-738666EE3F05}" dt="2019-09-30T10:10:51.160" v="2537" actId="1582"/>
        <pc:sldMkLst>
          <pc:docMk/>
          <pc:sldMk cId="2194740015" sldId="392"/>
        </pc:sldMkLst>
        <pc:spChg chg="add del">
          <ac:chgData name="Jade Raynor" userId="7d7597aa-3574-4818-9f5e-e6442faad96c" providerId="ADAL" clId="{69E85A77-8673-4D4A-93EA-738666EE3F05}" dt="2019-09-30T10:02:11.948" v="2524" actId="478"/>
          <ac:spMkLst>
            <pc:docMk/>
            <pc:sldMk cId="2194740015" sldId="392"/>
            <ac:spMk id="17" creationId="{090D84A8-748C-4007-8F5C-A7BCB50EFD1D}"/>
          </ac:spMkLst>
        </pc:spChg>
        <pc:spChg chg="add del mod ord">
          <ac:chgData name="Jade Raynor" userId="7d7597aa-3574-4818-9f5e-e6442faad96c" providerId="ADAL" clId="{69E85A77-8673-4D4A-93EA-738666EE3F05}" dt="2019-09-25T14:43:44.631" v="2350" actId="478"/>
          <ac:spMkLst>
            <pc:docMk/>
            <pc:sldMk cId="2194740015" sldId="392"/>
            <ac:spMk id="17" creationId="{146A038F-FAA3-465B-822D-FF900EA2FE70}"/>
          </ac:spMkLst>
        </pc:spChg>
        <pc:spChg chg="del">
          <ac:chgData name="Jade Raynor" userId="7d7597aa-3574-4818-9f5e-e6442faad96c" providerId="ADAL" clId="{69E85A77-8673-4D4A-93EA-738666EE3F05}" dt="2019-09-25T14:42:02.202" v="2330"/>
          <ac:spMkLst>
            <pc:docMk/>
            <pc:sldMk cId="2194740015" sldId="392"/>
            <ac:spMk id="19" creationId="{5252A847-DE45-4FA3-A1F8-EEBEB845FF8E}"/>
          </ac:spMkLst>
        </pc:spChg>
        <pc:spChg chg="add mod ord">
          <ac:chgData name="Jade Raynor" userId="7d7597aa-3574-4818-9f5e-e6442faad96c" providerId="ADAL" clId="{69E85A77-8673-4D4A-93EA-738666EE3F05}" dt="2019-09-25T14:45:00.875" v="2475" actId="207"/>
          <ac:spMkLst>
            <pc:docMk/>
            <pc:sldMk cId="2194740015" sldId="392"/>
            <ac:spMk id="20" creationId="{5D707830-095F-48B1-A2C3-A6986B183348}"/>
          </ac:spMkLst>
        </pc:spChg>
        <pc:spChg chg="mod">
          <ac:chgData name="Jade Raynor" userId="7d7597aa-3574-4818-9f5e-e6442faad96c" providerId="ADAL" clId="{69E85A77-8673-4D4A-93EA-738666EE3F05}" dt="2019-09-30T10:04:08.760" v="2532" actId="12789"/>
          <ac:spMkLst>
            <pc:docMk/>
            <pc:sldMk cId="2194740015" sldId="392"/>
            <ac:spMk id="29" creationId="{B053774A-3C38-4ECD-AE3A-81D017B58984}"/>
          </ac:spMkLst>
        </pc:spChg>
        <pc:spChg chg="mod">
          <ac:chgData name="Jade Raynor" userId="7d7597aa-3574-4818-9f5e-e6442faad96c" providerId="ADAL" clId="{69E85A77-8673-4D4A-93EA-738666EE3F05}" dt="2019-09-30T10:10:51.160" v="2537" actId="1582"/>
          <ac:spMkLst>
            <pc:docMk/>
            <pc:sldMk cId="2194740015" sldId="392"/>
            <ac:spMk id="40" creationId="{666FC2D0-C0E9-418A-8257-2CE285EB6A13}"/>
          </ac:spMkLst>
        </pc:spChg>
        <pc:spChg chg="mod">
          <ac:chgData name="Jade Raynor" userId="7d7597aa-3574-4818-9f5e-e6442faad96c" providerId="ADAL" clId="{69E85A77-8673-4D4A-93EA-738666EE3F05}" dt="2019-09-30T10:10:51.160" v="2537" actId="1582"/>
          <ac:spMkLst>
            <pc:docMk/>
            <pc:sldMk cId="2194740015" sldId="392"/>
            <ac:spMk id="43" creationId="{8CDE4D6A-C622-44D9-864F-C03E855E04C5}"/>
          </ac:spMkLst>
        </pc:spChg>
        <pc:graphicFrameChg chg="mod">
          <ac:chgData name="Jade Raynor" userId="7d7597aa-3574-4818-9f5e-e6442faad96c" providerId="ADAL" clId="{69E85A77-8673-4D4A-93EA-738666EE3F05}" dt="2019-09-25T14:44:49.907" v="2474" actId="1038"/>
          <ac:graphicFrameMkLst>
            <pc:docMk/>
            <pc:sldMk cId="2194740015" sldId="392"/>
            <ac:graphicFrameMk id="16" creationId="{AF9EC845-198A-42B5-B162-A1D6438215F9}"/>
          </ac:graphicFrameMkLst>
        </pc:graphicFrameChg>
        <pc:graphicFrameChg chg="add mod modGraphic">
          <ac:chgData name="Jade Raynor" userId="7d7597aa-3574-4818-9f5e-e6442faad96c" providerId="ADAL" clId="{69E85A77-8673-4D4A-93EA-738666EE3F05}" dt="2019-09-30T10:04:08.760" v="2532" actId="12789"/>
          <ac:graphicFrameMkLst>
            <pc:docMk/>
            <pc:sldMk cId="2194740015" sldId="392"/>
            <ac:graphicFrameMk id="19" creationId="{2C3A7005-6726-4D08-975E-80FBCD453473}"/>
          </ac:graphicFrameMkLst>
        </pc:graphicFrameChg>
        <pc:graphicFrameChg chg="del">
          <ac:chgData name="Jade Raynor" userId="7d7597aa-3574-4818-9f5e-e6442faad96c" providerId="ADAL" clId="{69E85A77-8673-4D4A-93EA-738666EE3F05}" dt="2019-09-30T10:02:04.997" v="2522" actId="478"/>
          <ac:graphicFrameMkLst>
            <pc:docMk/>
            <pc:sldMk cId="2194740015" sldId="392"/>
            <ac:graphicFrameMk id="30" creationId="{5CB9BCF9-410E-4F68-85EF-72FB3278FCDB}"/>
          </ac:graphicFrameMkLst>
        </pc:graphicFrameChg>
      </pc:sldChg>
    </pc:docChg>
  </pc:docChgLst>
  <pc:docChgLst>
    <pc:chgData name="Helen Woodhead" userId="ad3a4230-80d7-443d-8a9e-007713cf765f" providerId="ADAL" clId="{0E6D3FEF-6774-424D-A2B8-F52293720A8D}"/>
    <pc:docChg chg="undo custSel modSld">
      <pc:chgData name="Helen Woodhead" userId="ad3a4230-80d7-443d-8a9e-007713cf765f" providerId="ADAL" clId="{0E6D3FEF-6774-424D-A2B8-F52293720A8D}" dt="2019-10-21T15:01:17.254" v="211"/>
      <pc:docMkLst>
        <pc:docMk/>
      </pc:docMkLst>
      <pc:sldChg chg="modSp">
        <pc:chgData name="Helen Woodhead" userId="ad3a4230-80d7-443d-8a9e-007713cf765f" providerId="ADAL" clId="{0E6D3FEF-6774-424D-A2B8-F52293720A8D}" dt="2019-10-21T13:59:07.285" v="3" actId="20577"/>
        <pc:sldMkLst>
          <pc:docMk/>
          <pc:sldMk cId="2637481266" sldId="256"/>
        </pc:sldMkLst>
        <pc:spChg chg="mod">
          <ac:chgData name="Helen Woodhead" userId="ad3a4230-80d7-443d-8a9e-007713cf765f" providerId="ADAL" clId="{0E6D3FEF-6774-424D-A2B8-F52293720A8D}" dt="2019-10-21T13:59:07.285" v="3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0E6D3FEF-6774-424D-A2B8-F52293720A8D}" dt="2019-10-21T14:04:09.638" v="5" actId="255"/>
        <pc:sldMkLst>
          <pc:docMk/>
          <pc:sldMk cId="273723392" sldId="308"/>
        </pc:sldMkLst>
        <pc:graphicFrameChg chg="modGraphic">
          <ac:chgData name="Helen Woodhead" userId="ad3a4230-80d7-443d-8a9e-007713cf765f" providerId="ADAL" clId="{0E6D3FEF-6774-424D-A2B8-F52293720A8D}" dt="2019-10-21T14:04:09.638" v="5" actId="255"/>
          <ac:graphicFrameMkLst>
            <pc:docMk/>
            <pc:sldMk cId="273723392" sldId="308"/>
            <ac:graphicFrameMk id="6" creationId="{0ECCE69C-163A-45A4-AE90-BE9A2242D8FD}"/>
          </ac:graphicFrameMkLst>
        </pc:graphicFrameChg>
      </pc:sldChg>
      <pc:sldChg chg="addSp delSp">
        <pc:chgData name="Helen Woodhead" userId="ad3a4230-80d7-443d-8a9e-007713cf765f" providerId="ADAL" clId="{0E6D3FEF-6774-424D-A2B8-F52293720A8D}" dt="2019-10-21T15:01:17.254" v="211"/>
        <pc:sldMkLst>
          <pc:docMk/>
          <pc:sldMk cId="1071900124" sldId="355"/>
        </pc:sldMkLst>
        <pc:graphicFrameChg chg="del">
          <ac:chgData name="Helen Woodhead" userId="ad3a4230-80d7-443d-8a9e-007713cf765f" providerId="ADAL" clId="{0E6D3FEF-6774-424D-A2B8-F52293720A8D}" dt="2019-10-21T15:01:16.850" v="210" actId="478"/>
          <ac:graphicFrameMkLst>
            <pc:docMk/>
            <pc:sldMk cId="1071900124" sldId="355"/>
            <ac:graphicFrameMk id="6" creationId="{023B3B80-B9A8-4B41-BD1A-699757A45102}"/>
          </ac:graphicFrameMkLst>
        </pc:graphicFrameChg>
        <pc:graphicFrameChg chg="add">
          <ac:chgData name="Helen Woodhead" userId="ad3a4230-80d7-443d-8a9e-007713cf765f" providerId="ADAL" clId="{0E6D3FEF-6774-424D-A2B8-F52293720A8D}" dt="2019-10-21T15:01:17.254" v="211"/>
          <ac:graphicFrameMkLst>
            <pc:docMk/>
            <pc:sldMk cId="1071900124" sldId="355"/>
            <ac:graphicFrameMk id="9" creationId="{1D16A9E8-0D03-4729-B59A-25458C0BC4F9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4:04:02.480" v="4" actId="255"/>
        <pc:sldMkLst>
          <pc:docMk/>
          <pc:sldMk cId="913219917" sldId="361"/>
        </pc:sldMkLst>
        <pc:graphicFrameChg chg="modGraphic">
          <ac:chgData name="Helen Woodhead" userId="ad3a4230-80d7-443d-8a9e-007713cf765f" providerId="ADAL" clId="{0E6D3FEF-6774-424D-A2B8-F52293720A8D}" dt="2019-10-21T14:04:02.480" v="4" actId="255"/>
          <ac:graphicFrameMkLst>
            <pc:docMk/>
            <pc:sldMk cId="913219917" sldId="361"/>
            <ac:graphicFrameMk id="6" creationId="{0ECCE69C-163A-45A4-AE90-BE9A2242D8FD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4:47:10.895" v="107" actId="20577"/>
        <pc:sldMkLst>
          <pc:docMk/>
          <pc:sldMk cId="2362470127" sldId="364"/>
        </pc:sldMkLst>
        <pc:spChg chg="mod">
          <ac:chgData name="Helen Woodhead" userId="ad3a4230-80d7-443d-8a9e-007713cf765f" providerId="ADAL" clId="{0E6D3FEF-6774-424D-A2B8-F52293720A8D}" dt="2019-10-21T14:47:10.895" v="107" actId="20577"/>
          <ac:spMkLst>
            <pc:docMk/>
            <pc:sldMk cId="2362470127" sldId="364"/>
            <ac:spMk id="10" creationId="{A4BEBB78-1C29-4168-B348-7B3D31CDAAD0}"/>
          </ac:spMkLst>
        </pc:spChg>
      </pc:sldChg>
      <pc:sldChg chg="modSp">
        <pc:chgData name="Helen Woodhead" userId="ad3a4230-80d7-443d-8a9e-007713cf765f" providerId="ADAL" clId="{0E6D3FEF-6774-424D-A2B8-F52293720A8D}" dt="2019-10-21T14:05:00.715" v="7" actId="207"/>
        <pc:sldMkLst>
          <pc:docMk/>
          <pc:sldMk cId="93419803" sldId="365"/>
        </pc:sldMkLst>
        <pc:graphicFrameChg chg="modGraphic">
          <ac:chgData name="Helen Woodhead" userId="ad3a4230-80d7-443d-8a9e-007713cf765f" providerId="ADAL" clId="{0E6D3FEF-6774-424D-A2B8-F52293720A8D}" dt="2019-10-21T14:04:58.392" v="6" actId="207"/>
          <ac:graphicFrameMkLst>
            <pc:docMk/>
            <pc:sldMk cId="93419803" sldId="365"/>
            <ac:graphicFrameMk id="14" creationId="{ED5464D7-10F7-4A4A-87FE-4F1B59687CB1}"/>
          </ac:graphicFrameMkLst>
        </pc:graphicFrameChg>
        <pc:graphicFrameChg chg="modGraphic">
          <ac:chgData name="Helen Woodhead" userId="ad3a4230-80d7-443d-8a9e-007713cf765f" providerId="ADAL" clId="{0E6D3FEF-6774-424D-A2B8-F52293720A8D}" dt="2019-10-21T14:05:00.715" v="7" actId="207"/>
          <ac:graphicFrameMkLst>
            <pc:docMk/>
            <pc:sldMk cId="93419803" sldId="365"/>
            <ac:graphicFrameMk id="21" creationId="{1E55F02B-6B1B-46F7-B50C-719D67C30072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4:07:19.118" v="26" actId="1035"/>
        <pc:sldMkLst>
          <pc:docMk/>
          <pc:sldMk cId="2196833323" sldId="367"/>
        </pc:sldMkLst>
        <pc:graphicFrameChg chg="mod">
          <ac:chgData name="Helen Woodhead" userId="ad3a4230-80d7-443d-8a9e-007713cf765f" providerId="ADAL" clId="{0E6D3FEF-6774-424D-A2B8-F52293720A8D}" dt="2019-10-21T14:07:19.118" v="26" actId="1035"/>
          <ac:graphicFrameMkLst>
            <pc:docMk/>
            <pc:sldMk cId="2196833323" sldId="367"/>
            <ac:graphicFrameMk id="16" creationId="{347747AC-F8FE-304D-81CC-7D10995B4BE1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4:44:34.635" v="59"/>
        <pc:sldMkLst>
          <pc:docMk/>
          <pc:sldMk cId="416811532" sldId="368"/>
        </pc:sldMkLst>
        <pc:graphicFrameChg chg="mod">
          <ac:chgData name="Helen Woodhead" userId="ad3a4230-80d7-443d-8a9e-007713cf765f" providerId="ADAL" clId="{0E6D3FEF-6774-424D-A2B8-F52293720A8D}" dt="2019-10-21T14:08:01.271" v="44"/>
          <ac:graphicFrameMkLst>
            <pc:docMk/>
            <pc:sldMk cId="416811532" sldId="368"/>
            <ac:graphicFrameMk id="12" creationId="{4B83DCA5-4695-4786-B2B9-867726020DBE}"/>
          </ac:graphicFrameMkLst>
        </pc:graphicFrameChg>
        <pc:graphicFrameChg chg="mod">
          <ac:chgData name="Helen Woodhead" userId="ad3a4230-80d7-443d-8a9e-007713cf765f" providerId="ADAL" clId="{0E6D3FEF-6774-424D-A2B8-F52293720A8D}" dt="2019-10-21T14:44:34.635" v="59"/>
          <ac:graphicFrameMkLst>
            <pc:docMk/>
            <pc:sldMk cId="416811532" sldId="368"/>
            <ac:graphicFrameMk id="13" creationId="{F54C80AE-AC19-4C40-82F7-3B6360E0EDC6}"/>
          </ac:graphicFrameMkLst>
        </pc:graphicFrameChg>
      </pc:sldChg>
      <pc:sldChg chg="addSp delSp modSp">
        <pc:chgData name="Helen Woodhead" userId="ad3a4230-80d7-443d-8a9e-007713cf765f" providerId="ADAL" clId="{0E6D3FEF-6774-424D-A2B8-F52293720A8D}" dt="2019-10-21T14:45:59.619" v="91" actId="20577"/>
        <pc:sldMkLst>
          <pc:docMk/>
          <pc:sldMk cId="1074473175" sldId="369"/>
        </pc:sldMkLst>
        <pc:graphicFrameChg chg="mod modGraphic">
          <ac:chgData name="Helen Woodhead" userId="ad3a4230-80d7-443d-8a9e-007713cf765f" providerId="ADAL" clId="{0E6D3FEF-6774-424D-A2B8-F52293720A8D}" dt="2019-10-21T14:45:59.619" v="91" actId="20577"/>
          <ac:graphicFrameMkLst>
            <pc:docMk/>
            <pc:sldMk cId="1074473175" sldId="369"/>
            <ac:graphicFrameMk id="6" creationId="{927609F0-CF54-4644-AD35-C0CCF39BB6F5}"/>
          </ac:graphicFrameMkLst>
        </pc:graphicFrameChg>
        <pc:graphicFrameChg chg="add del mod">
          <ac:chgData name="Helen Woodhead" userId="ad3a4230-80d7-443d-8a9e-007713cf765f" providerId="ADAL" clId="{0E6D3FEF-6774-424D-A2B8-F52293720A8D}" dt="2019-10-21T14:45:09.912" v="88"/>
          <ac:graphicFrameMkLst>
            <pc:docMk/>
            <pc:sldMk cId="1074473175" sldId="369"/>
            <ac:graphicFrameMk id="9" creationId="{EF7DD950-2A00-5946-A68B-A500707B95A1}"/>
          </ac:graphicFrameMkLst>
        </pc:graphicFrameChg>
        <pc:graphicFrameChg chg="add del modGraphic">
          <ac:chgData name="Helen Woodhead" userId="ad3a4230-80d7-443d-8a9e-007713cf765f" providerId="ADAL" clId="{0E6D3FEF-6774-424D-A2B8-F52293720A8D}" dt="2019-10-21T14:44:13.391" v="49"/>
          <ac:graphicFrameMkLst>
            <pc:docMk/>
            <pc:sldMk cId="1074473175" sldId="369"/>
            <ac:graphicFrameMk id="10" creationId="{A5F70021-659D-43D8-8491-7AD2DED94A5F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4:56:35.560" v="182"/>
        <pc:sldMkLst>
          <pc:docMk/>
          <pc:sldMk cId="3359682290" sldId="373"/>
        </pc:sldMkLst>
        <pc:graphicFrameChg chg="mod modGraphic">
          <ac:chgData name="Helen Woodhead" userId="ad3a4230-80d7-443d-8a9e-007713cf765f" providerId="ADAL" clId="{0E6D3FEF-6774-424D-A2B8-F52293720A8D}" dt="2019-10-21T14:56:35.560" v="182"/>
          <ac:graphicFrameMkLst>
            <pc:docMk/>
            <pc:sldMk cId="3359682290" sldId="373"/>
            <ac:graphicFrameMk id="16" creationId="{C6431964-25F4-0A4F-A947-F20A86506F08}"/>
          </ac:graphicFrameMkLst>
        </pc:graphicFrameChg>
        <pc:graphicFrameChg chg="mod modGraphic">
          <ac:chgData name="Helen Woodhead" userId="ad3a4230-80d7-443d-8a9e-007713cf765f" providerId="ADAL" clId="{0E6D3FEF-6774-424D-A2B8-F52293720A8D}" dt="2019-10-21T14:56:20.686" v="172" actId="20577"/>
          <ac:graphicFrameMkLst>
            <pc:docMk/>
            <pc:sldMk cId="3359682290" sldId="373"/>
            <ac:graphicFrameMk id="26" creationId="{CE8E071D-B69D-4FE6-9B1A-5E6FA86D3F4D}"/>
          </ac:graphicFrameMkLst>
        </pc:graphicFrameChg>
        <pc:graphicFrameChg chg="mod modGraphic">
          <ac:chgData name="Helen Woodhead" userId="ad3a4230-80d7-443d-8a9e-007713cf765f" providerId="ADAL" clId="{0E6D3FEF-6774-424D-A2B8-F52293720A8D}" dt="2019-10-21T14:54:27.652" v="169" actId="572"/>
          <ac:graphicFrameMkLst>
            <pc:docMk/>
            <pc:sldMk cId="3359682290" sldId="373"/>
            <ac:graphicFrameMk id="27" creationId="{F57F6461-CA97-4D6F-A009-C8FABF3F6951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5:00:12.617" v="207"/>
        <pc:sldMkLst>
          <pc:docMk/>
          <pc:sldMk cId="2165414090" sldId="374"/>
        </pc:sldMkLst>
        <pc:spChg chg="mod">
          <ac:chgData name="Helen Woodhead" userId="ad3a4230-80d7-443d-8a9e-007713cf765f" providerId="ADAL" clId="{0E6D3FEF-6774-424D-A2B8-F52293720A8D}" dt="2019-10-21T14:59:29.038" v="187" actId="20577"/>
          <ac:spMkLst>
            <pc:docMk/>
            <pc:sldMk cId="2165414090" sldId="374"/>
            <ac:spMk id="19" creationId="{5252A847-DE45-4FA3-A1F8-EEBEB845FF8E}"/>
          </ac:spMkLst>
        </pc:spChg>
        <pc:graphicFrameChg chg="mod">
          <ac:chgData name="Helen Woodhead" userId="ad3a4230-80d7-443d-8a9e-007713cf765f" providerId="ADAL" clId="{0E6D3FEF-6774-424D-A2B8-F52293720A8D}" dt="2019-10-21T15:00:12.617" v="207"/>
          <ac:graphicFrameMkLst>
            <pc:docMk/>
            <pc:sldMk cId="2165414090" sldId="374"/>
            <ac:graphicFrameMk id="6" creationId="{023B3B80-B9A8-4B41-BD1A-699757A45102}"/>
          </ac:graphicFrameMkLst>
        </pc:graphicFrameChg>
        <pc:graphicFrameChg chg="mod modGraphic">
          <ac:chgData name="Helen Woodhead" userId="ad3a4230-80d7-443d-8a9e-007713cf765f" providerId="ADAL" clId="{0E6D3FEF-6774-424D-A2B8-F52293720A8D}" dt="2019-10-21T14:59:42.118" v="205"/>
          <ac:graphicFrameMkLst>
            <pc:docMk/>
            <pc:sldMk cId="2165414090" sldId="374"/>
            <ac:graphicFrameMk id="9" creationId="{1A233A79-EF80-AB42-BC88-8DE577433643}"/>
          </ac:graphicFrameMkLst>
        </pc:graphicFrameChg>
      </pc:sldChg>
      <pc:sldChg chg="addSp delSp modSp">
        <pc:chgData name="Helen Woodhead" userId="ad3a4230-80d7-443d-8a9e-007713cf765f" providerId="ADAL" clId="{0E6D3FEF-6774-424D-A2B8-F52293720A8D}" dt="2019-10-21T15:01:12.589" v="209"/>
        <pc:sldMkLst>
          <pc:docMk/>
          <pc:sldMk cId="3784032575" sldId="375"/>
        </pc:sldMkLst>
        <pc:spChg chg="mod">
          <ac:chgData name="Helen Woodhead" userId="ad3a4230-80d7-443d-8a9e-007713cf765f" providerId="ADAL" clId="{0E6D3FEF-6774-424D-A2B8-F52293720A8D}" dt="2019-10-21T14:59:26.014" v="185" actId="207"/>
          <ac:spMkLst>
            <pc:docMk/>
            <pc:sldMk cId="3784032575" sldId="375"/>
            <ac:spMk id="19" creationId="{5252A847-DE45-4FA3-A1F8-EEBEB845FF8E}"/>
          </ac:spMkLst>
        </pc:spChg>
        <pc:graphicFrameChg chg="del">
          <ac:chgData name="Helen Woodhead" userId="ad3a4230-80d7-443d-8a9e-007713cf765f" providerId="ADAL" clId="{0E6D3FEF-6774-424D-A2B8-F52293720A8D}" dt="2019-10-21T15:01:12.135" v="208" actId="478"/>
          <ac:graphicFrameMkLst>
            <pc:docMk/>
            <pc:sldMk cId="3784032575" sldId="375"/>
            <ac:graphicFrameMk id="6" creationId="{023B3B80-B9A8-4B41-BD1A-699757A45102}"/>
          </ac:graphicFrameMkLst>
        </pc:graphicFrameChg>
        <pc:graphicFrameChg chg="add">
          <ac:chgData name="Helen Woodhead" userId="ad3a4230-80d7-443d-8a9e-007713cf765f" providerId="ADAL" clId="{0E6D3FEF-6774-424D-A2B8-F52293720A8D}" dt="2019-10-21T15:01:12.589" v="209"/>
          <ac:graphicFrameMkLst>
            <pc:docMk/>
            <pc:sldMk cId="3784032575" sldId="375"/>
            <ac:graphicFrameMk id="9" creationId="{96CA4EB5-DEB3-43A6-BE0C-D0F821CE1472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3:58:42.767" v="0" actId="732"/>
        <pc:sldMkLst>
          <pc:docMk/>
          <pc:sldMk cId="2637086326" sldId="387"/>
        </pc:sldMkLst>
        <pc:picChg chg="mod modCrop">
          <ac:chgData name="Helen Woodhead" userId="ad3a4230-80d7-443d-8a9e-007713cf765f" providerId="ADAL" clId="{0E6D3FEF-6774-424D-A2B8-F52293720A8D}" dt="2019-10-21T13:58:42.767" v="0" actId="732"/>
          <ac:picMkLst>
            <pc:docMk/>
            <pc:sldMk cId="2637086326" sldId="387"/>
            <ac:picMk id="9" creationId="{BE10E778-FB36-475C-BE47-58C3ADAC705E}"/>
          </ac:picMkLst>
        </pc:picChg>
      </pc:sldChg>
      <pc:sldChg chg="modSp">
        <pc:chgData name="Helen Woodhead" userId="ad3a4230-80d7-443d-8a9e-007713cf765f" providerId="ADAL" clId="{0E6D3FEF-6774-424D-A2B8-F52293720A8D}" dt="2019-10-21T14:06:24.856" v="9" actId="207"/>
        <pc:sldMkLst>
          <pc:docMk/>
          <pc:sldMk cId="1262672909" sldId="388"/>
        </pc:sldMkLst>
        <pc:graphicFrameChg chg="modGraphic">
          <ac:chgData name="Helen Woodhead" userId="ad3a4230-80d7-443d-8a9e-007713cf765f" providerId="ADAL" clId="{0E6D3FEF-6774-424D-A2B8-F52293720A8D}" dt="2019-10-21T14:06:21.983" v="8" actId="207"/>
          <ac:graphicFrameMkLst>
            <pc:docMk/>
            <pc:sldMk cId="1262672909" sldId="388"/>
            <ac:graphicFrameMk id="14" creationId="{ED5464D7-10F7-4A4A-87FE-4F1B59687CB1}"/>
          </ac:graphicFrameMkLst>
        </pc:graphicFrameChg>
        <pc:graphicFrameChg chg="modGraphic">
          <ac:chgData name="Helen Woodhead" userId="ad3a4230-80d7-443d-8a9e-007713cf765f" providerId="ADAL" clId="{0E6D3FEF-6774-424D-A2B8-F52293720A8D}" dt="2019-10-21T14:06:24.856" v="9" actId="207"/>
          <ac:graphicFrameMkLst>
            <pc:docMk/>
            <pc:sldMk cId="1262672909" sldId="388"/>
            <ac:graphicFrameMk id="21" creationId="{1E55F02B-6B1B-46F7-B50C-719D67C30072}"/>
          </ac:graphicFrameMkLst>
        </pc:graphicFrameChg>
      </pc:sldChg>
      <pc:sldChg chg="addSp delSp modSp">
        <pc:chgData name="Helen Woodhead" userId="ad3a4230-80d7-443d-8a9e-007713cf765f" providerId="ADAL" clId="{0E6D3FEF-6774-424D-A2B8-F52293720A8D}" dt="2019-10-21T14:48:50.275" v="157" actId="1076"/>
        <pc:sldMkLst>
          <pc:docMk/>
          <pc:sldMk cId="3614416549" sldId="389"/>
        </pc:sldMkLst>
        <pc:spChg chg="del">
          <ac:chgData name="Helen Woodhead" userId="ad3a4230-80d7-443d-8a9e-007713cf765f" providerId="ADAL" clId="{0E6D3FEF-6774-424D-A2B8-F52293720A8D}" dt="2019-10-21T14:48:19.844" v="108" actId="478"/>
          <ac:spMkLst>
            <pc:docMk/>
            <pc:sldMk cId="3614416549" sldId="389"/>
            <ac:spMk id="10" creationId="{A4BEBB78-1C29-4168-B348-7B3D31CDAAD0}"/>
          </ac:spMkLst>
        </pc:spChg>
        <pc:spChg chg="add ord">
          <ac:chgData name="Helen Woodhead" userId="ad3a4230-80d7-443d-8a9e-007713cf765f" providerId="ADAL" clId="{0E6D3FEF-6774-424D-A2B8-F52293720A8D}" dt="2019-10-21T14:48:27.484" v="112" actId="171"/>
          <ac:spMkLst>
            <pc:docMk/>
            <pc:sldMk cId="3614416549" sldId="389"/>
            <ac:spMk id="12" creationId="{CAF63585-0742-4952-82EB-297BFF780B3A}"/>
          </ac:spMkLst>
        </pc:spChg>
        <pc:spChg chg="mod">
          <ac:chgData name="Helen Woodhead" userId="ad3a4230-80d7-443d-8a9e-007713cf765f" providerId="ADAL" clId="{0E6D3FEF-6774-424D-A2B8-F52293720A8D}" dt="2019-10-21T14:48:47.277" v="155" actId="20577"/>
          <ac:spMkLst>
            <pc:docMk/>
            <pc:sldMk cId="3614416549" sldId="389"/>
            <ac:spMk id="19" creationId="{5252A847-DE45-4FA3-A1F8-EEBEB845FF8E}"/>
          </ac:spMkLst>
        </pc:spChg>
        <pc:picChg chg="mod">
          <ac:chgData name="Helen Woodhead" userId="ad3a4230-80d7-443d-8a9e-007713cf765f" providerId="ADAL" clId="{0E6D3FEF-6774-424D-A2B8-F52293720A8D}" dt="2019-10-21T14:48:50.275" v="157" actId="1076"/>
          <ac:picMkLst>
            <pc:docMk/>
            <pc:sldMk cId="3614416549" sldId="389"/>
            <ac:picMk id="8" creationId="{D9426B6B-94AA-4D9B-BC63-8F0BC9ED5115}"/>
          </ac:picMkLst>
        </pc:picChg>
      </pc:sldChg>
      <pc:sldChg chg="modSp">
        <pc:chgData name="Helen Woodhead" userId="ad3a4230-80d7-443d-8a9e-007713cf765f" providerId="ADAL" clId="{0E6D3FEF-6774-424D-A2B8-F52293720A8D}" dt="2019-10-21T14:51:54.398" v="160" actId="20577"/>
        <pc:sldMkLst>
          <pc:docMk/>
          <pc:sldMk cId="1545118634" sldId="390"/>
        </pc:sldMkLst>
        <pc:graphicFrameChg chg="modGraphic">
          <ac:chgData name="Helen Woodhead" userId="ad3a4230-80d7-443d-8a9e-007713cf765f" providerId="ADAL" clId="{0E6D3FEF-6774-424D-A2B8-F52293720A8D}" dt="2019-10-21T14:51:54.398" v="160" actId="20577"/>
          <ac:graphicFrameMkLst>
            <pc:docMk/>
            <pc:sldMk cId="1545118634" sldId="390"/>
            <ac:graphicFrameMk id="17" creationId="{58CBEC12-1523-4236-82B3-5FADAEFA407A}"/>
          </ac:graphicFrameMkLst>
        </pc:graphicFrameChg>
      </pc:sldChg>
      <pc:sldChg chg="modSp">
        <pc:chgData name="Helen Woodhead" userId="ad3a4230-80d7-443d-8a9e-007713cf765f" providerId="ADAL" clId="{0E6D3FEF-6774-424D-A2B8-F52293720A8D}" dt="2019-10-21T14:51:43.869" v="159" actId="20577"/>
        <pc:sldMkLst>
          <pc:docMk/>
          <pc:sldMk cId="2194740015" sldId="392"/>
        </pc:sldMkLst>
        <pc:spChg chg="mod">
          <ac:chgData name="Helen Woodhead" userId="ad3a4230-80d7-443d-8a9e-007713cf765f" providerId="ADAL" clId="{0E6D3FEF-6774-424D-A2B8-F52293720A8D}" dt="2019-10-21T14:50:53.844" v="158" actId="20577"/>
          <ac:spMkLst>
            <pc:docMk/>
            <pc:sldMk cId="2194740015" sldId="392"/>
            <ac:spMk id="20" creationId="{5D707830-095F-48B1-A2C3-A6986B183348}"/>
          </ac:spMkLst>
        </pc:spChg>
        <pc:graphicFrameChg chg="modGraphic">
          <ac:chgData name="Helen Woodhead" userId="ad3a4230-80d7-443d-8a9e-007713cf765f" providerId="ADAL" clId="{0E6D3FEF-6774-424D-A2B8-F52293720A8D}" dt="2019-10-21T14:51:43.869" v="159" actId="20577"/>
          <ac:graphicFrameMkLst>
            <pc:docMk/>
            <pc:sldMk cId="2194740015" sldId="392"/>
            <ac:graphicFrameMk id="19" creationId="{2C3A7005-6726-4D08-975E-80FBCD453473}"/>
          </ac:graphicFrameMkLst>
        </pc:graphicFrameChg>
      </pc:sldChg>
    </pc:docChg>
  </pc:docChgLst>
  <pc:docChgLst>
    <pc:chgData name="Helen Woodhead" userId="a20b558725e10394" providerId="LiveId" clId="{9FF26237-F0B4-4186-85F4-7A544B51B777}"/>
    <pc:docChg chg="undo custSel addSld delSld modSld sldOrd">
      <pc:chgData name="Helen Woodhead" userId="a20b558725e10394" providerId="LiveId" clId="{9FF26237-F0B4-4186-85F4-7A544B51B777}" dt="2019-10-21T15:30:04.512" v="147" actId="2696"/>
      <pc:docMkLst>
        <pc:docMk/>
      </pc:docMkLst>
      <pc:sldChg chg="addSp delSp modSp del">
        <pc:chgData name="Helen Woodhead" userId="a20b558725e10394" providerId="LiveId" clId="{9FF26237-F0B4-4186-85F4-7A544B51B777}" dt="2019-10-21T15:27:24.115" v="40" actId="2696"/>
        <pc:sldMkLst>
          <pc:docMk/>
          <pc:sldMk cId="2362470127" sldId="364"/>
        </pc:sldMkLst>
        <pc:spChg chg="add del">
          <ac:chgData name="Helen Woodhead" userId="a20b558725e10394" providerId="LiveId" clId="{9FF26237-F0B4-4186-85F4-7A544B51B777}" dt="2019-10-21T15:27:20.138" v="38"/>
          <ac:spMkLst>
            <pc:docMk/>
            <pc:sldMk cId="2362470127" sldId="364"/>
            <ac:spMk id="2" creationId="{04E48142-F1DA-44DA-80E3-8F89F11E707A}"/>
          </ac:spMkLst>
        </pc:spChg>
        <pc:spChg chg="add del">
          <ac:chgData name="Helen Woodhead" userId="a20b558725e10394" providerId="LiveId" clId="{9FF26237-F0B4-4186-85F4-7A544B51B777}" dt="2019-10-21T15:27:20.138" v="38"/>
          <ac:spMkLst>
            <pc:docMk/>
            <pc:sldMk cId="2362470127" sldId="364"/>
            <ac:spMk id="10" creationId="{A4BEBB78-1C29-4168-B348-7B3D31CDAAD0}"/>
          </ac:spMkLst>
        </pc:spChg>
        <pc:spChg chg="del mod">
          <ac:chgData name="Helen Woodhead" userId="a20b558725e10394" providerId="LiveId" clId="{9FF26237-F0B4-4186-85F4-7A544B51B777}" dt="2019-10-21T15:27:20.138" v="38"/>
          <ac:spMkLst>
            <pc:docMk/>
            <pc:sldMk cId="2362470127" sldId="364"/>
            <ac:spMk id="19" creationId="{5252A847-DE45-4FA3-A1F8-EEBEB845FF8E}"/>
          </ac:spMkLst>
        </pc:spChg>
        <pc:graphicFrameChg chg="add del">
          <ac:chgData name="Helen Woodhead" userId="a20b558725e10394" providerId="LiveId" clId="{9FF26237-F0B4-4186-85F4-7A544B51B777}" dt="2019-10-21T15:27:20.138" v="38"/>
          <ac:graphicFrameMkLst>
            <pc:docMk/>
            <pc:sldMk cId="2362470127" sldId="364"/>
            <ac:graphicFrameMk id="16" creationId="{94200671-E0E2-4FD2-B360-F78C000AB551}"/>
          </ac:graphicFrameMkLst>
        </pc:graphicFrameChg>
        <pc:graphicFrameChg chg="add del">
          <ac:chgData name="Helen Woodhead" userId="a20b558725e10394" providerId="LiveId" clId="{9FF26237-F0B4-4186-85F4-7A544B51B777}" dt="2019-10-21T15:27:20.138" v="38"/>
          <ac:graphicFrameMkLst>
            <pc:docMk/>
            <pc:sldMk cId="2362470127" sldId="364"/>
            <ac:graphicFrameMk id="17" creationId="{77A82419-56A7-47E0-AAF6-B44665F675D6}"/>
          </ac:graphicFrameMkLst>
        </pc:graphicFrameChg>
        <pc:picChg chg="add del">
          <ac:chgData name="Helen Woodhead" userId="a20b558725e10394" providerId="LiveId" clId="{9FF26237-F0B4-4186-85F4-7A544B51B777}" dt="2019-10-21T15:27:16.325" v="37"/>
          <ac:picMkLst>
            <pc:docMk/>
            <pc:sldMk cId="2362470127" sldId="364"/>
            <ac:picMk id="8" creationId="{D9426B6B-94AA-4D9B-BC63-8F0BC9ED5115}"/>
          </ac:picMkLst>
        </pc:picChg>
        <pc:picChg chg="del">
          <ac:chgData name="Helen Woodhead" userId="a20b558725e10394" providerId="LiveId" clId="{9FF26237-F0B4-4186-85F4-7A544B51B777}" dt="2019-10-21T15:27:04.502" v="33" actId="478"/>
          <ac:picMkLst>
            <pc:docMk/>
            <pc:sldMk cId="2362470127" sldId="364"/>
            <ac:picMk id="9" creationId="{FE29D7EE-066E-4568-8BDC-C80B6CB2B96C}"/>
          </ac:picMkLst>
        </pc:picChg>
      </pc:sldChg>
      <pc:sldChg chg="delSp del">
        <pc:chgData name="Helen Woodhead" userId="a20b558725e10394" providerId="LiveId" clId="{9FF26237-F0B4-4186-85F4-7A544B51B777}" dt="2019-10-21T15:27:58.271" v="87" actId="2696"/>
        <pc:sldMkLst>
          <pc:docMk/>
          <pc:sldMk cId="3614416549" sldId="389"/>
        </pc:sldMkLst>
        <pc:graphicFrameChg chg="del">
          <ac:chgData name="Helen Woodhead" userId="a20b558725e10394" providerId="LiveId" clId="{9FF26237-F0B4-4186-85F4-7A544B51B777}" dt="2019-10-21T15:27:45.896" v="45"/>
          <ac:graphicFrameMkLst>
            <pc:docMk/>
            <pc:sldMk cId="3614416549" sldId="389"/>
            <ac:graphicFrameMk id="20" creationId="{64DD5DDC-CD17-4298-A7F2-4C9BBB54EC56}"/>
          </ac:graphicFrameMkLst>
        </pc:graphicFrameChg>
      </pc:sldChg>
      <pc:sldChg chg="delSp modSp del">
        <pc:chgData name="Helen Woodhead" userId="a20b558725e10394" providerId="LiveId" clId="{9FF26237-F0B4-4186-85F4-7A544B51B777}" dt="2019-10-21T15:29:41.902" v="140" actId="2696"/>
        <pc:sldMkLst>
          <pc:docMk/>
          <pc:sldMk cId="1545118634" sldId="390"/>
        </pc:sldMkLst>
        <pc:spChg chg="del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16" creationId="{D1B24708-2F41-43DD-BAB7-8C342D6BB185}"/>
          </ac:spMkLst>
        </pc:spChg>
        <pc:spChg chg="del mod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19" creationId="{5252A847-DE45-4FA3-A1F8-EEBEB845FF8E}"/>
          </ac:spMkLst>
        </pc:spChg>
        <pc:spChg chg="del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27" creationId="{FDE96303-4FD5-47BD-ACBA-3A9DA8FA30D1}"/>
          </ac:spMkLst>
        </pc:spChg>
        <pc:spChg chg="del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28" creationId="{5BF00A74-8155-4F48-9461-26A327F24803}"/>
          </ac:spMkLst>
        </pc:spChg>
        <pc:spChg chg="del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29" creationId="{B053774A-3C38-4ECD-AE3A-81D017B58984}"/>
          </ac:spMkLst>
        </pc:spChg>
        <pc:spChg chg="del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40" creationId="{666FC2D0-C0E9-418A-8257-2CE285EB6A13}"/>
          </ac:spMkLst>
        </pc:spChg>
        <pc:spChg chg="del">
          <ac:chgData name="Helen Woodhead" userId="a20b558725e10394" providerId="LiveId" clId="{9FF26237-F0B4-4186-85F4-7A544B51B777}" dt="2019-10-21T15:29:38.544" v="138"/>
          <ac:spMkLst>
            <pc:docMk/>
            <pc:sldMk cId="1545118634" sldId="390"/>
            <ac:spMk id="43" creationId="{8CDE4D6A-C622-44D9-864F-C03E855E04C5}"/>
          </ac:spMkLst>
        </pc:spChg>
        <pc:graphicFrameChg chg="del">
          <ac:chgData name="Helen Woodhead" userId="a20b558725e10394" providerId="LiveId" clId="{9FF26237-F0B4-4186-85F4-7A544B51B777}" dt="2019-10-21T15:29:38.544" v="138"/>
          <ac:graphicFrameMkLst>
            <pc:docMk/>
            <pc:sldMk cId="1545118634" sldId="390"/>
            <ac:graphicFrameMk id="17" creationId="{58CBEC12-1523-4236-82B3-5FADAEFA407A}"/>
          </ac:graphicFrameMkLst>
        </pc:graphicFrameChg>
        <pc:graphicFrameChg chg="del">
          <ac:chgData name="Helen Woodhead" userId="a20b558725e10394" providerId="LiveId" clId="{9FF26237-F0B4-4186-85F4-7A544B51B777}" dt="2019-10-21T15:29:38.544" v="138"/>
          <ac:graphicFrameMkLst>
            <pc:docMk/>
            <pc:sldMk cId="1545118634" sldId="390"/>
            <ac:graphicFrameMk id="30" creationId="{5CB9BCF9-410E-4F68-85EF-72FB3278FCDB}"/>
          </ac:graphicFrameMkLst>
        </pc:graphicFrameChg>
        <pc:graphicFrameChg chg="del">
          <ac:chgData name="Helen Woodhead" userId="a20b558725e10394" providerId="LiveId" clId="{9FF26237-F0B4-4186-85F4-7A544B51B777}" dt="2019-10-21T15:29:38.544" v="138"/>
          <ac:graphicFrameMkLst>
            <pc:docMk/>
            <pc:sldMk cId="1545118634" sldId="390"/>
            <ac:graphicFrameMk id="32" creationId="{730EA8EE-C689-4EEC-BFC8-E7CB871D5880}"/>
          </ac:graphicFrameMkLst>
        </pc:graphicFrameChg>
        <pc:graphicFrameChg chg="del">
          <ac:chgData name="Helen Woodhead" userId="a20b558725e10394" providerId="LiveId" clId="{9FF26237-F0B4-4186-85F4-7A544B51B777}" dt="2019-10-21T15:29:38.544" v="138"/>
          <ac:graphicFrameMkLst>
            <pc:docMk/>
            <pc:sldMk cId="1545118634" sldId="390"/>
            <ac:graphicFrameMk id="39" creationId="{9269C848-3E86-4132-BE58-D233A44B053B}"/>
          </ac:graphicFrameMkLst>
        </pc:graphicFrameChg>
        <pc:picChg chg="del">
          <ac:chgData name="Helen Woodhead" userId="a20b558725e10394" providerId="LiveId" clId="{9FF26237-F0B4-4186-85F4-7A544B51B777}" dt="2019-10-21T15:29:28.134" v="135" actId="478"/>
          <ac:picMkLst>
            <pc:docMk/>
            <pc:sldMk cId="1545118634" sldId="390"/>
            <ac:picMk id="41" creationId="{8FA3477B-E1B7-415A-8A4B-125E8298123B}"/>
          </ac:picMkLst>
        </pc:picChg>
        <pc:picChg chg="del">
          <ac:chgData name="Helen Woodhead" userId="a20b558725e10394" providerId="LiveId" clId="{9FF26237-F0B4-4186-85F4-7A544B51B777}" dt="2019-10-21T15:29:28.134" v="135" actId="478"/>
          <ac:picMkLst>
            <pc:docMk/>
            <pc:sldMk cId="1545118634" sldId="390"/>
            <ac:picMk id="42" creationId="{0BF81D99-E939-4156-8758-5ADE4827E59B}"/>
          </ac:picMkLst>
        </pc:picChg>
      </pc:sldChg>
      <pc:sldChg chg="addSp delSp modSp del">
        <pc:chgData name="Helen Woodhead" userId="a20b558725e10394" providerId="LiveId" clId="{9FF26237-F0B4-4186-85F4-7A544B51B777}" dt="2019-10-21T15:30:04.512" v="147" actId="2696"/>
        <pc:sldMkLst>
          <pc:docMk/>
          <pc:sldMk cId="2194740015" sldId="392"/>
        </pc:sldMkLst>
        <pc:spChg chg="add del mod">
          <ac:chgData name="Helen Woodhead" userId="a20b558725e10394" providerId="LiveId" clId="{9FF26237-F0B4-4186-85F4-7A544B51B777}" dt="2019-10-21T15:29:14.455" v="131" actId="2085"/>
          <ac:spMkLst>
            <pc:docMk/>
            <pc:sldMk cId="2194740015" sldId="392"/>
            <ac:spMk id="20" creationId="{5D707830-095F-48B1-A2C3-A6986B183348}"/>
          </ac:spMkLst>
        </pc:spChg>
        <pc:spChg chg="add del">
          <ac:chgData name="Helen Woodhead" userId="a20b558725e10394" providerId="LiveId" clId="{9FF26237-F0B4-4186-85F4-7A544B51B777}" dt="2019-10-21T15:29:13.787" v="130"/>
          <ac:spMkLst>
            <pc:docMk/>
            <pc:sldMk cId="2194740015" sldId="392"/>
            <ac:spMk id="27" creationId="{FDE96303-4FD5-47BD-ACBA-3A9DA8FA30D1}"/>
          </ac:spMkLst>
        </pc:spChg>
        <pc:spChg chg="add del">
          <ac:chgData name="Helen Woodhead" userId="a20b558725e10394" providerId="LiveId" clId="{9FF26237-F0B4-4186-85F4-7A544B51B777}" dt="2019-10-21T15:29:13.787" v="130"/>
          <ac:spMkLst>
            <pc:docMk/>
            <pc:sldMk cId="2194740015" sldId="392"/>
            <ac:spMk id="28" creationId="{5BF00A74-8155-4F48-9461-26A327F24803}"/>
          </ac:spMkLst>
        </pc:spChg>
        <pc:spChg chg="add del">
          <ac:chgData name="Helen Woodhead" userId="a20b558725e10394" providerId="LiveId" clId="{9FF26237-F0B4-4186-85F4-7A544B51B777}" dt="2019-10-21T15:29:13.787" v="130"/>
          <ac:spMkLst>
            <pc:docMk/>
            <pc:sldMk cId="2194740015" sldId="392"/>
            <ac:spMk id="29" creationId="{B053774A-3C38-4ECD-AE3A-81D017B58984}"/>
          </ac:spMkLst>
        </pc:spChg>
        <pc:spChg chg="add del">
          <ac:chgData name="Helen Woodhead" userId="a20b558725e10394" providerId="LiveId" clId="{9FF26237-F0B4-4186-85F4-7A544B51B777}" dt="2019-10-21T15:29:13.787" v="130"/>
          <ac:spMkLst>
            <pc:docMk/>
            <pc:sldMk cId="2194740015" sldId="392"/>
            <ac:spMk id="40" creationId="{666FC2D0-C0E9-418A-8257-2CE285EB6A13}"/>
          </ac:spMkLst>
        </pc:spChg>
        <pc:spChg chg="add del">
          <ac:chgData name="Helen Woodhead" userId="a20b558725e10394" providerId="LiveId" clId="{9FF26237-F0B4-4186-85F4-7A544B51B777}" dt="2019-10-21T15:29:13.787" v="130"/>
          <ac:spMkLst>
            <pc:docMk/>
            <pc:sldMk cId="2194740015" sldId="392"/>
            <ac:spMk id="43" creationId="{8CDE4D6A-C622-44D9-864F-C03E855E04C5}"/>
          </ac:spMkLst>
        </pc:spChg>
        <pc:graphicFrameChg chg="add del">
          <ac:chgData name="Helen Woodhead" userId="a20b558725e10394" providerId="LiveId" clId="{9FF26237-F0B4-4186-85F4-7A544B51B777}" dt="2019-10-21T15:30:00.733" v="145"/>
          <ac:graphicFrameMkLst>
            <pc:docMk/>
            <pc:sldMk cId="2194740015" sldId="392"/>
            <ac:graphicFrameMk id="16" creationId="{AF9EC845-198A-42B5-B162-A1D6438215F9}"/>
          </ac:graphicFrameMkLst>
        </pc:graphicFrameChg>
        <pc:graphicFrameChg chg="add del">
          <ac:chgData name="Helen Woodhead" userId="a20b558725e10394" providerId="LiveId" clId="{9FF26237-F0B4-4186-85F4-7A544B51B777}" dt="2019-10-21T15:29:13.787" v="130"/>
          <ac:graphicFrameMkLst>
            <pc:docMk/>
            <pc:sldMk cId="2194740015" sldId="392"/>
            <ac:graphicFrameMk id="19" creationId="{2C3A7005-6726-4D08-975E-80FBCD453473}"/>
          </ac:graphicFrameMkLst>
        </pc:graphicFrameChg>
        <pc:graphicFrameChg chg="add del">
          <ac:chgData name="Helen Woodhead" userId="a20b558725e10394" providerId="LiveId" clId="{9FF26237-F0B4-4186-85F4-7A544B51B777}" dt="2019-10-21T15:29:13.787" v="130"/>
          <ac:graphicFrameMkLst>
            <pc:docMk/>
            <pc:sldMk cId="2194740015" sldId="392"/>
            <ac:graphicFrameMk id="32" creationId="{730EA8EE-C689-4EEC-BFC8-E7CB871D5880}"/>
          </ac:graphicFrameMkLst>
        </pc:graphicFrameChg>
        <pc:graphicFrameChg chg="add del">
          <ac:chgData name="Helen Woodhead" userId="a20b558725e10394" providerId="LiveId" clId="{9FF26237-F0B4-4186-85F4-7A544B51B777}" dt="2019-10-21T15:29:13.787" v="130"/>
          <ac:graphicFrameMkLst>
            <pc:docMk/>
            <pc:sldMk cId="2194740015" sldId="392"/>
            <ac:graphicFrameMk id="39" creationId="{9269C848-3E86-4132-BE58-D233A44B053B}"/>
          </ac:graphicFrameMkLst>
        </pc:graphicFrameChg>
        <pc:picChg chg="add del">
          <ac:chgData name="Helen Woodhead" userId="a20b558725e10394" providerId="LiveId" clId="{9FF26237-F0B4-4186-85F4-7A544B51B777}" dt="2019-10-21T15:29:15.909" v="132" actId="478"/>
          <ac:picMkLst>
            <pc:docMk/>
            <pc:sldMk cId="2194740015" sldId="392"/>
            <ac:picMk id="41" creationId="{8FA3477B-E1B7-415A-8A4B-125E8298123B}"/>
          </ac:picMkLst>
        </pc:picChg>
        <pc:picChg chg="add del">
          <ac:chgData name="Helen Woodhead" userId="a20b558725e10394" providerId="LiveId" clId="{9FF26237-F0B4-4186-85F4-7A544B51B777}" dt="2019-10-21T15:29:15.909" v="132" actId="478"/>
          <ac:picMkLst>
            <pc:docMk/>
            <pc:sldMk cId="2194740015" sldId="392"/>
            <ac:picMk id="42" creationId="{0BF81D99-E939-4156-8758-5ADE4827E59B}"/>
          </ac:picMkLst>
        </pc:picChg>
      </pc:sldChg>
      <pc:sldChg chg="addSp delSp modSp add ord">
        <pc:chgData name="Helen Woodhead" userId="a20b558725e10394" providerId="LiveId" clId="{9FF26237-F0B4-4186-85F4-7A544B51B777}" dt="2019-10-21T15:27:57.113" v="86"/>
        <pc:sldMkLst>
          <pc:docMk/>
          <pc:sldMk cId="1054074029" sldId="393"/>
        </pc:sldMkLst>
        <pc:spChg chg="del">
          <ac:chgData name="Helen Woodhead" userId="a20b558725e10394" providerId="LiveId" clId="{9FF26237-F0B4-4186-85F4-7A544B51B777}" dt="2019-10-21T15:26:42.351" v="2" actId="478"/>
          <ac:spMkLst>
            <pc:docMk/>
            <pc:sldMk cId="1054074029" sldId="393"/>
            <ac:spMk id="2" creationId="{04E48142-F1DA-44DA-80E3-8F89F11E707A}"/>
          </ac:spMkLst>
        </pc:spChg>
        <pc:spChg chg="del">
          <ac:chgData name="Helen Woodhead" userId="a20b558725e10394" providerId="LiveId" clId="{9FF26237-F0B4-4186-85F4-7A544B51B777}" dt="2019-10-21T15:26:43.655" v="3" actId="478"/>
          <ac:spMkLst>
            <pc:docMk/>
            <pc:sldMk cId="1054074029" sldId="393"/>
            <ac:spMk id="10" creationId="{A4BEBB78-1C29-4168-B348-7B3D31CDAAD0}"/>
          </ac:spMkLst>
        </pc:spChg>
        <pc:spChg chg="add mod">
          <ac:chgData name="Helen Woodhead" userId="a20b558725e10394" providerId="LiveId" clId="{9FF26237-F0B4-4186-85F4-7A544B51B777}" dt="2019-10-21T15:27:54.842" v="85" actId="20577"/>
          <ac:spMkLst>
            <pc:docMk/>
            <pc:sldMk cId="1054074029" sldId="393"/>
            <ac:spMk id="13" creationId="{33B7ADC5-93B5-4188-8ED8-AA4EE39B8835}"/>
          </ac:spMkLst>
        </pc:spChg>
        <pc:spChg chg="add">
          <ac:chgData name="Helen Woodhead" userId="a20b558725e10394" providerId="LiveId" clId="{9FF26237-F0B4-4186-85F4-7A544B51B777}" dt="2019-10-21T15:27:22.074" v="39"/>
          <ac:spMkLst>
            <pc:docMk/>
            <pc:sldMk cId="1054074029" sldId="393"/>
            <ac:spMk id="14" creationId="{B32737E8-F588-4260-974E-ABBA259BFAE9}"/>
          </ac:spMkLst>
        </pc:spChg>
        <pc:spChg chg="add">
          <ac:chgData name="Helen Woodhead" userId="a20b558725e10394" providerId="LiveId" clId="{9FF26237-F0B4-4186-85F4-7A544B51B777}" dt="2019-10-21T15:27:22.074" v="39"/>
          <ac:spMkLst>
            <pc:docMk/>
            <pc:sldMk cId="1054074029" sldId="393"/>
            <ac:spMk id="15" creationId="{5BEE529F-985F-4D36-A7FC-164CF42F7C0D}"/>
          </ac:spMkLst>
        </pc:spChg>
        <pc:spChg chg="del mod">
          <ac:chgData name="Helen Woodhead" userId="a20b558725e10394" providerId="LiveId" clId="{9FF26237-F0B4-4186-85F4-7A544B51B777}" dt="2019-10-21T15:27:01.554" v="31" actId="478"/>
          <ac:spMkLst>
            <pc:docMk/>
            <pc:sldMk cId="1054074029" sldId="393"/>
            <ac:spMk id="19" creationId="{5252A847-DE45-4FA3-A1F8-EEBEB845FF8E}"/>
          </ac:spMkLst>
        </pc:spChg>
        <pc:graphicFrameChg chg="del">
          <ac:chgData name="Helen Woodhead" userId="a20b558725e10394" providerId="LiveId" clId="{9FF26237-F0B4-4186-85F4-7A544B51B777}" dt="2019-10-21T15:26:46.586" v="5" actId="478"/>
          <ac:graphicFrameMkLst>
            <pc:docMk/>
            <pc:sldMk cId="1054074029" sldId="393"/>
            <ac:graphicFrameMk id="16" creationId="{94200671-E0E2-4FD2-B360-F78C000AB551}"/>
          </ac:graphicFrameMkLst>
        </pc:graphicFrameChg>
        <pc:graphicFrameChg chg="del">
          <ac:chgData name="Helen Woodhead" userId="a20b558725e10394" providerId="LiveId" clId="{9FF26237-F0B4-4186-85F4-7A544B51B777}" dt="2019-10-21T15:26:45.586" v="4" actId="478"/>
          <ac:graphicFrameMkLst>
            <pc:docMk/>
            <pc:sldMk cId="1054074029" sldId="393"/>
            <ac:graphicFrameMk id="17" creationId="{77A82419-56A7-47E0-AAF6-B44665F675D6}"/>
          </ac:graphicFrameMkLst>
        </pc:graphicFrameChg>
        <pc:graphicFrameChg chg="add">
          <ac:chgData name="Helen Woodhead" userId="a20b558725e10394" providerId="LiveId" clId="{9FF26237-F0B4-4186-85F4-7A544B51B777}" dt="2019-10-21T15:27:22.074" v="39"/>
          <ac:graphicFrameMkLst>
            <pc:docMk/>
            <pc:sldMk cId="1054074029" sldId="393"/>
            <ac:graphicFrameMk id="20" creationId="{B4567443-00E9-4886-B0EA-D5C4662BD712}"/>
          </ac:graphicFrameMkLst>
        </pc:graphicFrameChg>
        <pc:graphicFrameChg chg="add">
          <ac:chgData name="Helen Woodhead" userId="a20b558725e10394" providerId="LiveId" clId="{9FF26237-F0B4-4186-85F4-7A544B51B777}" dt="2019-10-21T15:27:22.074" v="39"/>
          <ac:graphicFrameMkLst>
            <pc:docMk/>
            <pc:sldMk cId="1054074029" sldId="393"/>
            <ac:graphicFrameMk id="21" creationId="{342942F1-21BC-4CF4-A7DB-C03685A41757}"/>
          </ac:graphicFrameMkLst>
        </pc:graphicFrameChg>
        <pc:graphicFrameChg chg="add">
          <ac:chgData name="Helen Woodhead" userId="a20b558725e10394" providerId="LiveId" clId="{9FF26237-F0B4-4186-85F4-7A544B51B777}" dt="2019-10-21T15:27:49.464" v="46"/>
          <ac:graphicFrameMkLst>
            <pc:docMk/>
            <pc:sldMk cId="1054074029" sldId="393"/>
            <ac:graphicFrameMk id="22" creationId="{AEAAA3B0-4914-4B3E-8B50-7D07780BA761}"/>
          </ac:graphicFrameMkLst>
        </pc:graphicFrameChg>
        <pc:picChg chg="add del mod">
          <ac:chgData name="Helen Woodhead" userId="a20b558725e10394" providerId="LiveId" clId="{9FF26237-F0B4-4186-85F4-7A544B51B777}" dt="2019-10-21T15:26:59.213" v="30"/>
          <ac:picMkLst>
            <pc:docMk/>
            <pc:sldMk cId="1054074029" sldId="393"/>
            <ac:picMk id="3" creationId="{8AA0F372-8083-481C-92B1-8727ADAA7892}"/>
          </ac:picMkLst>
        </pc:picChg>
        <pc:picChg chg="del">
          <ac:chgData name="Helen Woodhead" userId="a20b558725e10394" providerId="LiveId" clId="{9FF26237-F0B4-4186-85F4-7A544B51B777}" dt="2019-10-21T15:27:01.554" v="31" actId="478"/>
          <ac:picMkLst>
            <pc:docMk/>
            <pc:sldMk cId="1054074029" sldId="393"/>
            <ac:picMk id="9" creationId="{FE29D7EE-066E-4568-8BDC-C80B6CB2B96C}"/>
          </ac:picMkLst>
        </pc:picChg>
        <pc:picChg chg="add">
          <ac:chgData name="Helen Woodhead" userId="a20b558725e10394" providerId="LiveId" clId="{9FF26237-F0B4-4186-85F4-7A544B51B777}" dt="2019-10-21T15:27:02.009" v="32"/>
          <ac:picMkLst>
            <pc:docMk/>
            <pc:sldMk cId="1054074029" sldId="393"/>
            <ac:picMk id="12" creationId="{C7C2363D-74AF-4E22-A987-1D8F2C690D47}"/>
          </ac:picMkLst>
        </pc:picChg>
      </pc:sldChg>
      <pc:sldChg chg="add">
        <pc:chgData name="Helen Woodhead" userId="a20b558725e10394" providerId="LiveId" clId="{9FF26237-F0B4-4186-85F4-7A544B51B777}" dt="2019-10-21T15:27:28.860" v="41"/>
        <pc:sldMkLst>
          <pc:docMk/>
          <pc:sldMk cId="1337419979" sldId="394"/>
        </pc:sldMkLst>
      </pc:sldChg>
      <pc:sldChg chg="addSp delSp modSp add">
        <pc:chgData name="Helen Woodhead" userId="a20b558725e10394" providerId="LiveId" clId="{9FF26237-F0B4-4186-85F4-7A544B51B777}" dt="2019-10-21T15:29:40.210" v="139"/>
        <pc:sldMkLst>
          <pc:docMk/>
          <pc:sldMk cId="1991837563" sldId="395"/>
        </pc:sldMkLst>
        <pc:spChg chg="del">
          <ac:chgData name="Helen Woodhead" userId="a20b558725e10394" providerId="LiveId" clId="{9FF26237-F0B4-4186-85F4-7A544B51B777}" dt="2019-10-21T15:28:15.043" v="91" actId="478"/>
          <ac:spMkLst>
            <pc:docMk/>
            <pc:sldMk cId="1991837563" sldId="395"/>
            <ac:spMk id="16" creationId="{D1B24708-2F41-43DD-BAB7-8C342D6BB185}"/>
          </ac:spMkLst>
        </pc:spChg>
        <pc:spChg chg="del mod">
          <ac:chgData name="Helen Woodhead" userId="a20b558725e10394" providerId="LiveId" clId="{9FF26237-F0B4-4186-85F4-7A544B51B777}" dt="2019-10-21T15:28:45.064" v="122" actId="478"/>
          <ac:spMkLst>
            <pc:docMk/>
            <pc:sldMk cId="1991837563" sldId="395"/>
            <ac:spMk id="19" creationId="{5252A847-DE45-4FA3-A1F8-EEBEB845FF8E}"/>
          </ac:spMkLst>
        </pc:spChg>
        <pc:spChg chg="add del">
          <ac:chgData name="Helen Woodhead" userId="a20b558725e10394" providerId="LiveId" clId="{9FF26237-F0B4-4186-85F4-7A544B51B777}" dt="2019-10-21T15:29:12.618" v="129"/>
          <ac:spMkLst>
            <pc:docMk/>
            <pc:sldMk cId="1991837563" sldId="395"/>
            <ac:spMk id="21" creationId="{FC751E13-E432-4885-8758-CEF2CA390E89}"/>
          </ac:spMkLst>
        </pc:spChg>
        <pc:spChg chg="add del">
          <ac:chgData name="Helen Woodhead" userId="a20b558725e10394" providerId="LiveId" clId="{9FF26237-F0B4-4186-85F4-7A544B51B777}" dt="2019-10-21T15:29:12.618" v="129"/>
          <ac:spMkLst>
            <pc:docMk/>
            <pc:sldMk cId="1991837563" sldId="395"/>
            <ac:spMk id="22" creationId="{4D54776E-844D-4552-8910-5B97205BEBF9}"/>
          </ac:spMkLst>
        </pc:spChg>
        <pc:spChg chg="add del">
          <ac:chgData name="Helen Woodhead" userId="a20b558725e10394" providerId="LiveId" clId="{9FF26237-F0B4-4186-85F4-7A544B51B777}" dt="2019-10-21T15:29:12.618" v="129"/>
          <ac:spMkLst>
            <pc:docMk/>
            <pc:sldMk cId="1991837563" sldId="395"/>
            <ac:spMk id="23" creationId="{5ECC1426-F5EF-4381-9FB0-E8EBD3F8FA8D}"/>
          </ac:spMkLst>
        </pc:spChg>
        <pc:spChg chg="add del">
          <ac:chgData name="Helen Woodhead" userId="a20b558725e10394" providerId="LiveId" clId="{9FF26237-F0B4-4186-85F4-7A544B51B777}" dt="2019-10-21T15:29:12.618" v="129"/>
          <ac:spMkLst>
            <pc:docMk/>
            <pc:sldMk cId="1991837563" sldId="395"/>
            <ac:spMk id="24" creationId="{CBB84C88-DBDD-4E44-B0C7-FEC071DBE2D1}"/>
          </ac:spMkLst>
        </pc:spChg>
        <pc:spChg chg="add del">
          <ac:chgData name="Helen Woodhead" userId="a20b558725e10394" providerId="LiveId" clId="{9FF26237-F0B4-4186-85F4-7A544B51B777}" dt="2019-10-21T15:29:12.618" v="129"/>
          <ac:spMkLst>
            <pc:docMk/>
            <pc:sldMk cId="1991837563" sldId="395"/>
            <ac:spMk id="25" creationId="{55A83265-B706-48E5-A2E5-DED3A5A232E1}"/>
          </ac:spMkLst>
        </pc:spChg>
        <pc:spChg chg="del">
          <ac:chgData name="Helen Woodhead" userId="a20b558725e10394" providerId="LiveId" clId="{9FF26237-F0B4-4186-85F4-7A544B51B777}" dt="2019-10-21T15:28:24.725" v="94" actId="478"/>
          <ac:spMkLst>
            <pc:docMk/>
            <pc:sldMk cId="1991837563" sldId="395"/>
            <ac:spMk id="27" creationId="{FDE96303-4FD5-47BD-ACBA-3A9DA8FA30D1}"/>
          </ac:spMkLst>
        </pc:spChg>
        <pc:spChg chg="del">
          <ac:chgData name="Helen Woodhead" userId="a20b558725e10394" providerId="LiveId" clId="{9FF26237-F0B4-4186-85F4-7A544B51B777}" dt="2019-10-21T15:28:24.725" v="94" actId="478"/>
          <ac:spMkLst>
            <pc:docMk/>
            <pc:sldMk cId="1991837563" sldId="395"/>
            <ac:spMk id="28" creationId="{5BF00A74-8155-4F48-9461-26A327F24803}"/>
          </ac:spMkLst>
        </pc:spChg>
        <pc:spChg chg="del">
          <ac:chgData name="Helen Woodhead" userId="a20b558725e10394" providerId="LiveId" clId="{9FF26237-F0B4-4186-85F4-7A544B51B777}" dt="2019-10-21T15:28:21.220" v="93" actId="478"/>
          <ac:spMkLst>
            <pc:docMk/>
            <pc:sldMk cId="1991837563" sldId="395"/>
            <ac:spMk id="29" creationId="{B053774A-3C38-4ECD-AE3A-81D017B58984}"/>
          </ac:spMkLst>
        </pc:spChg>
        <pc:spChg chg="add del">
          <ac:chgData name="Helen Woodhead" userId="a20b558725e10394" providerId="LiveId" clId="{9FF26237-F0B4-4186-85F4-7A544B51B777}" dt="2019-10-21T15:29:12.618" v="129"/>
          <ac:spMkLst>
            <pc:docMk/>
            <pc:sldMk cId="1991837563" sldId="395"/>
            <ac:spMk id="31" creationId="{27E47A38-9663-4285-8ABA-3F7FEACE2346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36" creationId="{6D1FAFC2-36D7-49C4-A94B-4F47161FE3DA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37" creationId="{5B28872F-B3AA-4780-AAEA-0C30E73300EC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38" creationId="{EE13163C-737C-4F3D-B45F-D58601B421DE}"/>
          </ac:spMkLst>
        </pc:spChg>
        <pc:spChg chg="del mod">
          <ac:chgData name="Helen Woodhead" userId="a20b558725e10394" providerId="LiveId" clId="{9FF26237-F0B4-4186-85F4-7A544B51B777}" dt="2019-10-21T15:28:11.882" v="90" actId="478"/>
          <ac:spMkLst>
            <pc:docMk/>
            <pc:sldMk cId="1991837563" sldId="395"/>
            <ac:spMk id="40" creationId="{666FC2D0-C0E9-418A-8257-2CE285EB6A13}"/>
          </ac:spMkLst>
        </pc:spChg>
        <pc:spChg chg="del mod">
          <ac:chgData name="Helen Woodhead" userId="a20b558725e10394" providerId="LiveId" clId="{9FF26237-F0B4-4186-85F4-7A544B51B777}" dt="2019-10-21T15:28:11.882" v="90" actId="478"/>
          <ac:spMkLst>
            <pc:docMk/>
            <pc:sldMk cId="1991837563" sldId="395"/>
            <ac:spMk id="43" creationId="{8CDE4D6A-C622-44D9-864F-C03E855E04C5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44" creationId="{EB54DABA-2A7A-4B3F-A2DB-BD5E24C1F6C9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46" creationId="{366090B5-F233-46FE-AC1B-3464FDCA83D2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48" creationId="{6D0D3CEB-2D4C-47D6-B810-10AB23AE6A84}"/>
          </ac:spMkLst>
        </pc:spChg>
        <pc:spChg chg="add">
          <ac:chgData name="Helen Woodhead" userId="a20b558725e10394" providerId="LiveId" clId="{9FF26237-F0B4-4186-85F4-7A544B51B777}" dt="2019-10-21T15:29:40.210" v="139"/>
          <ac:spMkLst>
            <pc:docMk/>
            <pc:sldMk cId="1991837563" sldId="395"/>
            <ac:spMk id="50" creationId="{9F3ED683-94B2-4BEB-BD33-B98324FEF7E0}"/>
          </ac:spMkLst>
        </pc:spChg>
        <pc:graphicFrameChg chg="del">
          <ac:chgData name="Helen Woodhead" userId="a20b558725e10394" providerId="LiveId" clId="{9FF26237-F0B4-4186-85F4-7A544B51B777}" dt="2019-10-21T15:28:11.882" v="90" actId="478"/>
          <ac:graphicFrameMkLst>
            <pc:docMk/>
            <pc:sldMk cId="1991837563" sldId="395"/>
            <ac:graphicFrameMk id="17" creationId="{58CBEC12-1523-4236-82B3-5FADAEFA407A}"/>
          </ac:graphicFrameMkLst>
        </pc:graphicFrameChg>
        <pc:graphicFrameChg chg="add del">
          <ac:chgData name="Helen Woodhead" userId="a20b558725e10394" providerId="LiveId" clId="{9FF26237-F0B4-4186-85F4-7A544B51B777}" dt="2019-10-21T15:29:12.618" v="129"/>
          <ac:graphicFrameMkLst>
            <pc:docMk/>
            <pc:sldMk cId="1991837563" sldId="395"/>
            <ac:graphicFrameMk id="26" creationId="{87224897-E203-4EF2-AD26-066B35CAC78E}"/>
          </ac:graphicFrameMkLst>
        </pc:graphicFrameChg>
        <pc:graphicFrameChg chg="del">
          <ac:chgData name="Helen Woodhead" userId="a20b558725e10394" providerId="LiveId" clId="{9FF26237-F0B4-4186-85F4-7A544B51B777}" dt="2019-10-21T15:28:19.183" v="92" actId="478"/>
          <ac:graphicFrameMkLst>
            <pc:docMk/>
            <pc:sldMk cId="1991837563" sldId="395"/>
            <ac:graphicFrameMk id="30" creationId="{5CB9BCF9-410E-4F68-85EF-72FB3278FCDB}"/>
          </ac:graphicFrameMkLst>
        </pc:graphicFrameChg>
        <pc:graphicFrameChg chg="del">
          <ac:chgData name="Helen Woodhead" userId="a20b558725e10394" providerId="LiveId" clId="{9FF26237-F0B4-4186-85F4-7A544B51B777}" dt="2019-10-21T15:28:15.043" v="91" actId="478"/>
          <ac:graphicFrameMkLst>
            <pc:docMk/>
            <pc:sldMk cId="1991837563" sldId="395"/>
            <ac:graphicFrameMk id="32" creationId="{730EA8EE-C689-4EEC-BFC8-E7CB871D5880}"/>
          </ac:graphicFrameMkLst>
        </pc:graphicFrameChg>
        <pc:graphicFrameChg chg="add del">
          <ac:chgData name="Helen Woodhead" userId="a20b558725e10394" providerId="LiveId" clId="{9FF26237-F0B4-4186-85F4-7A544B51B777}" dt="2019-10-21T15:29:12.618" v="129"/>
          <ac:graphicFrameMkLst>
            <pc:docMk/>
            <pc:sldMk cId="1991837563" sldId="395"/>
            <ac:graphicFrameMk id="33" creationId="{0673DB11-541F-4201-9A58-ED18ECD8514B}"/>
          </ac:graphicFrameMkLst>
        </pc:graphicFrameChg>
        <pc:graphicFrameChg chg="add del">
          <ac:chgData name="Helen Woodhead" userId="a20b558725e10394" providerId="LiveId" clId="{9FF26237-F0B4-4186-85F4-7A544B51B777}" dt="2019-10-21T15:29:12.618" v="129"/>
          <ac:graphicFrameMkLst>
            <pc:docMk/>
            <pc:sldMk cId="1991837563" sldId="395"/>
            <ac:graphicFrameMk id="34" creationId="{656A3415-ABC5-4D71-B2F1-EDE37ABC06A2}"/>
          </ac:graphicFrameMkLst>
        </pc:graphicFrameChg>
        <pc:graphicFrameChg chg="add del">
          <ac:chgData name="Helen Woodhead" userId="a20b558725e10394" providerId="LiveId" clId="{9FF26237-F0B4-4186-85F4-7A544B51B777}" dt="2019-10-21T15:29:12.618" v="129"/>
          <ac:graphicFrameMkLst>
            <pc:docMk/>
            <pc:sldMk cId="1991837563" sldId="395"/>
            <ac:graphicFrameMk id="35" creationId="{1C1202A9-851E-47B4-B865-2C90D64F2FB8}"/>
          </ac:graphicFrameMkLst>
        </pc:graphicFrameChg>
        <pc:graphicFrameChg chg="del">
          <ac:chgData name="Helen Woodhead" userId="a20b558725e10394" providerId="LiveId" clId="{9FF26237-F0B4-4186-85F4-7A544B51B777}" dt="2019-10-21T15:28:15.043" v="91" actId="478"/>
          <ac:graphicFrameMkLst>
            <pc:docMk/>
            <pc:sldMk cId="1991837563" sldId="395"/>
            <ac:graphicFrameMk id="39" creationId="{9269C848-3E86-4132-BE58-D233A44B053B}"/>
          </ac:graphicFrameMkLst>
        </pc:graphicFrameChg>
        <pc:graphicFrameChg chg="add">
          <ac:chgData name="Helen Woodhead" userId="a20b558725e10394" providerId="LiveId" clId="{9FF26237-F0B4-4186-85F4-7A544B51B777}" dt="2019-10-21T15:29:40.210" v="139"/>
          <ac:graphicFrameMkLst>
            <pc:docMk/>
            <pc:sldMk cId="1991837563" sldId="395"/>
            <ac:graphicFrameMk id="45" creationId="{920C3714-7DF1-4EBB-BACA-425740EE6678}"/>
          </ac:graphicFrameMkLst>
        </pc:graphicFrameChg>
        <pc:graphicFrameChg chg="add">
          <ac:chgData name="Helen Woodhead" userId="a20b558725e10394" providerId="LiveId" clId="{9FF26237-F0B4-4186-85F4-7A544B51B777}" dt="2019-10-21T15:29:40.210" v="139"/>
          <ac:graphicFrameMkLst>
            <pc:docMk/>
            <pc:sldMk cId="1991837563" sldId="395"/>
            <ac:graphicFrameMk id="47" creationId="{8D3A2DCF-0B58-49AC-9D19-364CC2296E63}"/>
          </ac:graphicFrameMkLst>
        </pc:graphicFrameChg>
        <pc:graphicFrameChg chg="add">
          <ac:chgData name="Helen Woodhead" userId="a20b558725e10394" providerId="LiveId" clId="{9FF26237-F0B4-4186-85F4-7A544B51B777}" dt="2019-10-21T15:29:40.210" v="139"/>
          <ac:graphicFrameMkLst>
            <pc:docMk/>
            <pc:sldMk cId="1991837563" sldId="395"/>
            <ac:graphicFrameMk id="49" creationId="{E7433884-6D75-4422-A794-5450FE42F2F3}"/>
          </ac:graphicFrameMkLst>
        </pc:graphicFrameChg>
        <pc:graphicFrameChg chg="add">
          <ac:chgData name="Helen Woodhead" userId="a20b558725e10394" providerId="LiveId" clId="{9FF26237-F0B4-4186-85F4-7A544B51B777}" dt="2019-10-21T15:29:40.210" v="139"/>
          <ac:graphicFrameMkLst>
            <pc:docMk/>
            <pc:sldMk cId="1991837563" sldId="395"/>
            <ac:graphicFrameMk id="51" creationId="{E438BC4E-6896-4D35-B416-B09F11DD1073}"/>
          </ac:graphicFrameMkLst>
        </pc:graphicFrameChg>
        <pc:picChg chg="add del mod">
          <ac:chgData name="Helen Woodhead" userId="a20b558725e10394" providerId="LiveId" clId="{9FF26237-F0B4-4186-85F4-7A544B51B777}" dt="2019-10-21T15:28:42.084" v="121"/>
          <ac:picMkLst>
            <pc:docMk/>
            <pc:sldMk cId="1991837563" sldId="395"/>
            <ac:picMk id="2" creationId="{072A217F-3918-4CE2-87F3-2B88E6480D38}"/>
          </ac:picMkLst>
        </pc:picChg>
        <pc:picChg chg="add del">
          <ac:chgData name="Helen Woodhead" userId="a20b558725e10394" providerId="LiveId" clId="{9FF26237-F0B4-4186-85F4-7A544B51B777}" dt="2019-10-21T15:29:19.408" v="134"/>
          <ac:picMkLst>
            <pc:docMk/>
            <pc:sldMk cId="1991837563" sldId="395"/>
            <ac:picMk id="20" creationId="{70924B48-E79B-4C9E-8B43-E05898D00158}"/>
          </ac:picMkLst>
        </pc:picChg>
        <pc:picChg chg="del">
          <ac:chgData name="Helen Woodhead" userId="a20b558725e10394" providerId="LiveId" clId="{9FF26237-F0B4-4186-85F4-7A544B51B777}" dt="2019-10-21T15:28:45.064" v="122" actId="478"/>
          <ac:picMkLst>
            <pc:docMk/>
            <pc:sldMk cId="1991837563" sldId="395"/>
            <ac:picMk id="41" creationId="{8FA3477B-E1B7-415A-8A4B-125E8298123B}"/>
          </ac:picMkLst>
        </pc:picChg>
        <pc:picChg chg="del">
          <ac:chgData name="Helen Woodhead" userId="a20b558725e10394" providerId="LiveId" clId="{9FF26237-F0B4-4186-85F4-7A544B51B777}" dt="2019-10-21T15:28:45.064" v="122" actId="478"/>
          <ac:picMkLst>
            <pc:docMk/>
            <pc:sldMk cId="1991837563" sldId="395"/>
            <ac:picMk id="42" creationId="{0BF81D99-E939-4156-8758-5ADE4827E59B}"/>
          </ac:picMkLst>
        </pc:picChg>
      </pc:sldChg>
      <pc:sldChg chg="addSp modSp add">
        <pc:chgData name="Helen Woodhead" userId="a20b558725e10394" providerId="LiveId" clId="{9FF26237-F0B4-4186-85F4-7A544B51B777}" dt="2019-10-21T15:30:02.422" v="146"/>
        <pc:sldMkLst>
          <pc:docMk/>
          <pc:sldMk cId="2249017463" sldId="396"/>
        </pc:sldMkLst>
        <pc:spChg chg="mod">
          <ac:chgData name="Helen Woodhead" userId="a20b558725e10394" providerId="LiveId" clId="{9FF26237-F0B4-4186-85F4-7A544B51B777}" dt="2019-10-21T15:29:56.738" v="144" actId="120"/>
          <ac:spMkLst>
            <pc:docMk/>
            <pc:sldMk cId="2249017463" sldId="396"/>
            <ac:spMk id="36" creationId="{6D1FAFC2-36D7-49C4-A94B-4F47161FE3DA}"/>
          </ac:spMkLst>
        </pc:spChg>
        <pc:graphicFrameChg chg="add">
          <ac:chgData name="Helen Woodhead" userId="a20b558725e10394" providerId="LiveId" clId="{9FF26237-F0B4-4186-85F4-7A544B51B777}" dt="2019-10-21T15:30:02.422" v="146"/>
          <ac:graphicFrameMkLst>
            <pc:docMk/>
            <pc:sldMk cId="2249017463" sldId="396"/>
            <ac:graphicFrameMk id="17" creationId="{47482246-4A39-4F5C-9B17-5B20EF7C3BDD}"/>
          </ac:graphicFrameMkLst>
        </pc:graphicFrameChg>
      </pc:sldChg>
    </pc:docChg>
  </pc:docChgLst>
  <pc:docChgLst>
    <pc:chgData name="Lee Peckover" userId="5895743b-be28-4676-8a25-8aee7e374520" providerId="ADAL" clId="{EF82C7CD-6C79-4E14-B455-6707557CD8F7}"/>
    <pc:docChg chg="custSel modSld">
      <pc:chgData name="Lee Peckover" userId="5895743b-be28-4676-8a25-8aee7e374520" providerId="ADAL" clId="{EF82C7CD-6C79-4E14-B455-6707557CD8F7}" dt="2018-11-06T10:13:54.895" v="2"/>
      <pc:docMkLst>
        <pc:docMk/>
      </pc:docMkLst>
      <pc:sldChg chg="modSp">
        <pc:chgData name="Lee Peckover" userId="5895743b-be28-4676-8a25-8aee7e374520" providerId="ADAL" clId="{EF82C7CD-6C79-4E14-B455-6707557CD8F7}" dt="2018-11-06T10:13:46.393" v="0" actId="1076"/>
        <pc:sldMkLst>
          <pc:docMk/>
          <pc:sldMk cId="636014570" sldId="314"/>
        </pc:sldMkLst>
        <pc:spChg chg="mod">
          <ac:chgData name="Lee Peckover" userId="5895743b-be28-4676-8a25-8aee7e374520" providerId="ADAL" clId="{EF82C7CD-6C79-4E14-B455-6707557CD8F7}" dt="2018-11-06T10:13:46.393" v="0" actId="1076"/>
          <ac:spMkLst>
            <pc:docMk/>
            <pc:sldMk cId="636014570" sldId="314"/>
            <ac:spMk id="9" creationId="{05D1D05B-DD85-1E46-923E-EBA9CABCE923}"/>
          </ac:spMkLst>
        </pc:spChg>
        <pc:graphicFrameChg chg="mod">
          <ac:chgData name="Lee Peckover" userId="5895743b-be28-4676-8a25-8aee7e374520" providerId="ADAL" clId="{EF82C7CD-6C79-4E14-B455-6707557CD8F7}" dt="2018-11-06T10:13:46.393" v="0" actId="1076"/>
          <ac:graphicFrameMkLst>
            <pc:docMk/>
            <pc:sldMk cId="636014570" sldId="314"/>
            <ac:graphicFrameMk id="10" creationId="{878FB92E-B8EC-F447-AA7A-6156D8A8683D}"/>
          </ac:graphicFrameMkLst>
        </pc:graphicFrameChg>
        <pc:picChg chg="mod">
          <ac:chgData name="Lee Peckover" userId="5895743b-be28-4676-8a25-8aee7e374520" providerId="ADAL" clId="{EF82C7CD-6C79-4E14-B455-6707557CD8F7}" dt="2018-11-06T10:13:46.393" v="0" actId="1076"/>
          <ac:picMkLst>
            <pc:docMk/>
            <pc:sldMk cId="636014570" sldId="314"/>
            <ac:picMk id="11" creationId="{AE17CBB7-8D72-5140-98FC-73FD3537C2C5}"/>
          </ac:picMkLst>
        </pc:picChg>
      </pc:sldChg>
      <pc:sldChg chg="addSp delSp">
        <pc:chgData name="Lee Peckover" userId="5895743b-be28-4676-8a25-8aee7e374520" providerId="ADAL" clId="{EF82C7CD-6C79-4E14-B455-6707557CD8F7}" dt="2018-11-06T10:13:54.895" v="2"/>
        <pc:sldMkLst>
          <pc:docMk/>
          <pc:sldMk cId="2318853177" sldId="372"/>
        </pc:sldMkLst>
        <pc:spChg chg="del">
          <ac:chgData name="Lee Peckover" userId="5895743b-be28-4676-8a25-8aee7e374520" providerId="ADAL" clId="{EF82C7CD-6C79-4E14-B455-6707557CD8F7}" dt="2018-11-06T10:13:50.495" v="1" actId="478"/>
          <ac:spMkLst>
            <pc:docMk/>
            <pc:sldMk cId="2318853177" sldId="372"/>
            <ac:spMk id="9" creationId="{05D1D05B-DD85-1E46-923E-EBA9CABCE923}"/>
          </ac:spMkLst>
        </pc:spChg>
        <pc:spChg chg="add">
          <ac:chgData name="Lee Peckover" userId="5895743b-be28-4676-8a25-8aee7e374520" providerId="ADAL" clId="{EF82C7CD-6C79-4E14-B455-6707557CD8F7}" dt="2018-11-06T10:13:54.895" v="2"/>
          <ac:spMkLst>
            <pc:docMk/>
            <pc:sldMk cId="2318853177" sldId="372"/>
            <ac:spMk id="13" creationId="{5BEDBC74-2910-4A42-8327-9B73551B7306}"/>
          </ac:spMkLst>
        </pc:spChg>
        <pc:graphicFrameChg chg="del">
          <ac:chgData name="Lee Peckover" userId="5895743b-be28-4676-8a25-8aee7e374520" providerId="ADAL" clId="{EF82C7CD-6C79-4E14-B455-6707557CD8F7}" dt="2018-11-06T10:13:50.495" v="1" actId="478"/>
          <ac:graphicFrameMkLst>
            <pc:docMk/>
            <pc:sldMk cId="2318853177" sldId="372"/>
            <ac:graphicFrameMk id="10" creationId="{878FB92E-B8EC-F447-AA7A-6156D8A8683D}"/>
          </ac:graphicFrameMkLst>
        </pc:graphicFrameChg>
        <pc:graphicFrameChg chg="add">
          <ac:chgData name="Lee Peckover" userId="5895743b-be28-4676-8a25-8aee7e374520" providerId="ADAL" clId="{EF82C7CD-6C79-4E14-B455-6707557CD8F7}" dt="2018-11-06T10:13:54.895" v="2"/>
          <ac:graphicFrameMkLst>
            <pc:docMk/>
            <pc:sldMk cId="2318853177" sldId="372"/>
            <ac:graphicFrameMk id="14" creationId="{1D49D081-CC2C-4268-8D03-EBF6E2DF06F9}"/>
          </ac:graphicFrameMkLst>
        </pc:graphicFrameChg>
        <pc:picChg chg="del">
          <ac:chgData name="Lee Peckover" userId="5895743b-be28-4676-8a25-8aee7e374520" providerId="ADAL" clId="{EF82C7CD-6C79-4E14-B455-6707557CD8F7}" dt="2018-11-06T10:13:50.495" v="1" actId="478"/>
          <ac:picMkLst>
            <pc:docMk/>
            <pc:sldMk cId="2318853177" sldId="372"/>
            <ac:picMk id="11" creationId="{AE17CBB7-8D72-5140-98FC-73FD3537C2C5}"/>
          </ac:picMkLst>
        </pc:picChg>
        <pc:picChg chg="add">
          <ac:chgData name="Lee Peckover" userId="5895743b-be28-4676-8a25-8aee7e374520" providerId="ADAL" clId="{EF82C7CD-6C79-4E14-B455-6707557CD8F7}" dt="2018-11-06T10:13:54.895" v="2"/>
          <ac:picMkLst>
            <pc:docMk/>
            <pc:sldMk cId="2318853177" sldId="372"/>
            <ac:picMk id="15" creationId="{B621EF8D-19C2-4B40-A9D8-2B943632AC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6 Maths		26.01.2021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127022"/>
            <a:ext cx="7886700" cy="2788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add and subtract fractions with different denominators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36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7C2363D-74AF-4E22-A987-1D8F2C690D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761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B7ADC5-93B5-4188-8ED8-AA4EE39B883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Calvin is thinking of a fraction.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is Calvin thinking of?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B32737E8-F588-4260-974E-ABBA259BFAE9}"/>
              </a:ext>
            </a:extLst>
          </p:cNvPr>
          <p:cNvSpPr/>
          <p:nvPr/>
        </p:nvSpPr>
        <p:spPr>
          <a:xfrm>
            <a:off x="3627182" y="2151161"/>
            <a:ext cx="4016500" cy="981488"/>
          </a:xfrm>
          <a:prstGeom prst="wedgeRoundRectCallout">
            <a:avLst>
              <a:gd name="adj1" fmla="val -62696"/>
              <a:gd name="adj2" fmla="val 3013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When you add         to my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fraction the answer is     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EE529F-985F-4D36-A7FC-164CF42F7C0D}"/>
              </a:ext>
            </a:extLst>
          </p:cNvPr>
          <p:cNvSpPr txBox="1"/>
          <p:nvPr/>
        </p:nvSpPr>
        <p:spPr>
          <a:xfrm>
            <a:off x="2118238" y="332689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Calvin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0" name="Table 13">
            <a:extLst>
              <a:ext uri="{FF2B5EF4-FFF2-40B4-BE49-F238E27FC236}">
                <a16:creationId xmlns:a16="http://schemas.microsoft.com/office/drawing/2014/main" id="{B4567443-00E9-4886-B0EA-D5C4662BD712}"/>
              </a:ext>
            </a:extLst>
          </p:cNvPr>
          <p:cNvGraphicFramePr>
            <a:graphicFrameLocks noGrp="1"/>
          </p:cNvGraphicFramePr>
          <p:nvPr/>
        </p:nvGraphicFramePr>
        <p:xfrm>
          <a:off x="5897897" y="2151161"/>
          <a:ext cx="540000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1828536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56303954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54007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13472911"/>
                  </a:ext>
                </a:extLst>
              </a:tr>
            </a:tbl>
          </a:graphicData>
        </a:graphic>
      </p:graphicFrame>
      <p:graphicFrame>
        <p:nvGraphicFramePr>
          <p:cNvPr id="21" name="Table 13">
            <a:extLst>
              <a:ext uri="{FF2B5EF4-FFF2-40B4-BE49-F238E27FC236}">
                <a16:creationId xmlns:a16="http://schemas.microsoft.com/office/drawing/2014/main" id="{342942F1-21BC-4CF4-A7DB-C03685A41757}"/>
              </a:ext>
            </a:extLst>
          </p:cNvPr>
          <p:cNvGraphicFramePr>
            <a:graphicFrameLocks noGrp="1"/>
          </p:cNvGraphicFramePr>
          <p:nvPr/>
        </p:nvGraphicFramePr>
        <p:xfrm>
          <a:off x="6612125" y="2558898"/>
          <a:ext cx="540000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1828536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56303954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54007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13472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41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7C2363D-74AF-4E22-A987-1D8F2C690D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761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B7ADC5-93B5-4188-8ED8-AA4EE39B883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Calvin is thinking of a fraction.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is Calvin thinking of?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                Calvin’s fraction is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B32737E8-F588-4260-974E-ABBA259BFAE9}"/>
              </a:ext>
            </a:extLst>
          </p:cNvPr>
          <p:cNvSpPr/>
          <p:nvPr/>
        </p:nvSpPr>
        <p:spPr>
          <a:xfrm>
            <a:off x="3627182" y="2151161"/>
            <a:ext cx="4016500" cy="981488"/>
          </a:xfrm>
          <a:prstGeom prst="wedgeRoundRectCallout">
            <a:avLst>
              <a:gd name="adj1" fmla="val -62696"/>
              <a:gd name="adj2" fmla="val 3013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When you add         to my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fraction the answer is     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EE529F-985F-4D36-A7FC-164CF42F7C0D}"/>
              </a:ext>
            </a:extLst>
          </p:cNvPr>
          <p:cNvSpPr txBox="1"/>
          <p:nvPr/>
        </p:nvSpPr>
        <p:spPr>
          <a:xfrm>
            <a:off x="2118238" y="332689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Calvin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0" name="Table 13">
            <a:extLst>
              <a:ext uri="{FF2B5EF4-FFF2-40B4-BE49-F238E27FC236}">
                <a16:creationId xmlns:a16="http://schemas.microsoft.com/office/drawing/2014/main" id="{B4567443-00E9-4886-B0EA-D5C4662BD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541931"/>
              </p:ext>
            </p:extLst>
          </p:nvPr>
        </p:nvGraphicFramePr>
        <p:xfrm>
          <a:off x="5897897" y="2151161"/>
          <a:ext cx="540000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1828536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56303954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54007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13472911"/>
                  </a:ext>
                </a:extLst>
              </a:tr>
            </a:tbl>
          </a:graphicData>
        </a:graphic>
      </p:graphicFrame>
      <p:graphicFrame>
        <p:nvGraphicFramePr>
          <p:cNvPr id="21" name="Table 13">
            <a:extLst>
              <a:ext uri="{FF2B5EF4-FFF2-40B4-BE49-F238E27FC236}">
                <a16:creationId xmlns:a16="http://schemas.microsoft.com/office/drawing/2014/main" id="{342942F1-21BC-4CF4-A7DB-C03685A41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34028"/>
              </p:ext>
            </p:extLst>
          </p:nvPr>
        </p:nvGraphicFramePr>
        <p:xfrm>
          <a:off x="6612125" y="2558898"/>
          <a:ext cx="540000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1828536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56303954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54007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13472911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AEAAA3B0-4914-4B3E-8B50-7D07780BA7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695997"/>
              </p:ext>
            </p:extLst>
          </p:nvPr>
        </p:nvGraphicFramePr>
        <p:xfrm>
          <a:off x="5240828" y="5290034"/>
          <a:ext cx="720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</a:tblGrid>
              <a:tr h="236037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236037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07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0924B48-E79B-4C9E-8B43-E05898D00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761"/>
            <a:ext cx="8913124" cy="63221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6D1FAFC2-36D7-49C4-A94B-4F47161FE3DA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Nancy and Mark are discussing the fraction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B28872F-B3AA-4780-AAEA-0C30E73300EC}"/>
              </a:ext>
            </a:extLst>
          </p:cNvPr>
          <p:cNvSpPr txBox="1"/>
          <p:nvPr/>
        </p:nvSpPr>
        <p:spPr>
          <a:xfrm>
            <a:off x="1495328" y="3507567"/>
            <a:ext cx="1037964" cy="33066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Nancy</a:t>
            </a:r>
            <a:endParaRPr lang="en-GB" sz="1050" b="1" dirty="0">
              <a:latin typeface="Century Gothic" panose="020B0502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E13163C-737C-4F3D-B45F-D58601B421DE}"/>
              </a:ext>
            </a:extLst>
          </p:cNvPr>
          <p:cNvSpPr txBox="1"/>
          <p:nvPr/>
        </p:nvSpPr>
        <p:spPr>
          <a:xfrm>
            <a:off x="6618369" y="4938847"/>
            <a:ext cx="974327" cy="3686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Mark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B54DABA-2A7A-4B3F-A2DB-BD5E24C1F6C9}"/>
              </a:ext>
            </a:extLst>
          </p:cNvPr>
          <p:cNvSpPr/>
          <p:nvPr/>
        </p:nvSpPr>
        <p:spPr>
          <a:xfrm>
            <a:off x="2704060" y="1335781"/>
            <a:ext cx="3735878" cy="78404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920C3714-7DF1-4EBB-BACA-425740EE6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883829"/>
              </p:ext>
            </p:extLst>
          </p:nvPr>
        </p:nvGraphicFramePr>
        <p:xfrm>
          <a:off x="2797683" y="1218528"/>
          <a:ext cx="3472432" cy="1018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846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509273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509273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46" name="Speech Bubble: Rectangle with Corners Rounded 45">
            <a:extLst>
              <a:ext uri="{FF2B5EF4-FFF2-40B4-BE49-F238E27FC236}">
                <a16:creationId xmlns:a16="http://schemas.microsoft.com/office/drawing/2014/main" id="{366090B5-F233-46FE-AC1B-3464FDCA83D2}"/>
              </a:ext>
            </a:extLst>
          </p:cNvPr>
          <p:cNvSpPr/>
          <p:nvPr/>
        </p:nvSpPr>
        <p:spPr>
          <a:xfrm>
            <a:off x="2612442" y="2388144"/>
            <a:ext cx="3919115" cy="1169294"/>
          </a:xfrm>
          <a:prstGeom prst="wedgeRoundRectCallout">
            <a:avLst>
              <a:gd name="adj1" fmla="val -55425"/>
              <a:gd name="adj2" fmla="val 2539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change the calculation to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answer will be the same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8D3A2DCF-0B58-49AC-9D19-364CC2296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588047"/>
              </p:ext>
            </p:extLst>
          </p:nvPr>
        </p:nvGraphicFramePr>
        <p:xfrm>
          <a:off x="4079182" y="2610389"/>
          <a:ext cx="985634" cy="754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289892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</a:tblGrid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48" name="Speech Bubble: Rectangle with Corners Rounded 47">
            <a:extLst>
              <a:ext uri="{FF2B5EF4-FFF2-40B4-BE49-F238E27FC236}">
                <a16:creationId xmlns:a16="http://schemas.microsoft.com/office/drawing/2014/main" id="{6D0D3CEB-2D4C-47D6-B810-10AB23AE6A84}"/>
              </a:ext>
            </a:extLst>
          </p:cNvPr>
          <p:cNvSpPr/>
          <p:nvPr/>
        </p:nvSpPr>
        <p:spPr>
          <a:xfrm>
            <a:off x="2612442" y="3860273"/>
            <a:ext cx="3919115" cy="1169294"/>
          </a:xfrm>
          <a:prstGeom prst="wedgeRoundRectCallout">
            <a:avLst>
              <a:gd name="adj1" fmla="val 55350"/>
              <a:gd name="adj2" fmla="val 2335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change the calculation to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answer will be the same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7433884-6D75-4422-A794-5450FE42F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467497"/>
              </p:ext>
            </p:extLst>
          </p:nvPr>
        </p:nvGraphicFramePr>
        <p:xfrm>
          <a:off x="4079182" y="4078557"/>
          <a:ext cx="985634" cy="754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289892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</a:tblGrid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9F3ED683-94B2-4BEB-BD33-B98324FEF7E0}"/>
              </a:ext>
            </a:extLst>
          </p:cNvPr>
          <p:cNvSpPr/>
          <p:nvPr/>
        </p:nvSpPr>
        <p:spPr>
          <a:xfrm>
            <a:off x="2704060" y="1335781"/>
            <a:ext cx="3735878" cy="78404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E438BC4E-6896-4D35-B416-B09F11DD1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837364"/>
              </p:ext>
            </p:extLst>
          </p:nvPr>
        </p:nvGraphicFramePr>
        <p:xfrm>
          <a:off x="2889783" y="1218528"/>
          <a:ext cx="3364432" cy="1018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846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509273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509273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83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0924B48-E79B-4C9E-8B43-E05898D00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761"/>
            <a:ext cx="8913124" cy="63221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6D1FAFC2-36D7-49C4-A94B-4F47161FE3DA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Nancy and Mark are discussing the fraction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Nancy is correct because                                               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B28872F-B3AA-4780-AAEA-0C30E73300EC}"/>
              </a:ext>
            </a:extLst>
          </p:cNvPr>
          <p:cNvSpPr txBox="1"/>
          <p:nvPr/>
        </p:nvSpPr>
        <p:spPr>
          <a:xfrm>
            <a:off x="1495328" y="3507567"/>
            <a:ext cx="1037964" cy="33066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Nancy</a:t>
            </a:r>
            <a:endParaRPr lang="en-GB" sz="1050" b="1" dirty="0">
              <a:latin typeface="Century Gothic" panose="020B0502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E13163C-737C-4F3D-B45F-D58601B421DE}"/>
              </a:ext>
            </a:extLst>
          </p:cNvPr>
          <p:cNvSpPr txBox="1"/>
          <p:nvPr/>
        </p:nvSpPr>
        <p:spPr>
          <a:xfrm>
            <a:off x="6618369" y="4938847"/>
            <a:ext cx="974327" cy="3686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Mark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B54DABA-2A7A-4B3F-A2DB-BD5E24C1F6C9}"/>
              </a:ext>
            </a:extLst>
          </p:cNvPr>
          <p:cNvSpPr/>
          <p:nvPr/>
        </p:nvSpPr>
        <p:spPr>
          <a:xfrm>
            <a:off x="2704060" y="1335781"/>
            <a:ext cx="3735878" cy="78404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920C3714-7DF1-4EBB-BACA-425740EE6678}"/>
              </a:ext>
            </a:extLst>
          </p:cNvPr>
          <p:cNvGraphicFramePr>
            <a:graphicFrameLocks noGrp="1"/>
          </p:cNvGraphicFramePr>
          <p:nvPr/>
        </p:nvGraphicFramePr>
        <p:xfrm>
          <a:off x="2797683" y="1218528"/>
          <a:ext cx="3472432" cy="1018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846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509273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509273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46" name="Speech Bubble: Rectangle with Corners Rounded 45">
            <a:extLst>
              <a:ext uri="{FF2B5EF4-FFF2-40B4-BE49-F238E27FC236}">
                <a16:creationId xmlns:a16="http://schemas.microsoft.com/office/drawing/2014/main" id="{366090B5-F233-46FE-AC1B-3464FDCA83D2}"/>
              </a:ext>
            </a:extLst>
          </p:cNvPr>
          <p:cNvSpPr/>
          <p:nvPr/>
        </p:nvSpPr>
        <p:spPr>
          <a:xfrm>
            <a:off x="2612442" y="2388144"/>
            <a:ext cx="3919115" cy="1169294"/>
          </a:xfrm>
          <a:prstGeom prst="wedgeRoundRectCallout">
            <a:avLst>
              <a:gd name="adj1" fmla="val -55425"/>
              <a:gd name="adj2" fmla="val 2539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change the calculation to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answer will be the same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8D3A2DCF-0B58-49AC-9D19-364CC2296E63}"/>
              </a:ext>
            </a:extLst>
          </p:cNvPr>
          <p:cNvGraphicFramePr>
            <a:graphicFrameLocks noGrp="1"/>
          </p:cNvGraphicFramePr>
          <p:nvPr/>
        </p:nvGraphicFramePr>
        <p:xfrm>
          <a:off x="4079182" y="2610389"/>
          <a:ext cx="985634" cy="754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289892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</a:tblGrid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48" name="Speech Bubble: Rectangle with Corners Rounded 47">
            <a:extLst>
              <a:ext uri="{FF2B5EF4-FFF2-40B4-BE49-F238E27FC236}">
                <a16:creationId xmlns:a16="http://schemas.microsoft.com/office/drawing/2014/main" id="{6D0D3CEB-2D4C-47D6-B810-10AB23AE6A84}"/>
              </a:ext>
            </a:extLst>
          </p:cNvPr>
          <p:cNvSpPr/>
          <p:nvPr/>
        </p:nvSpPr>
        <p:spPr>
          <a:xfrm>
            <a:off x="2612442" y="3860273"/>
            <a:ext cx="3919115" cy="1169294"/>
          </a:xfrm>
          <a:prstGeom prst="wedgeRoundRectCallout">
            <a:avLst>
              <a:gd name="adj1" fmla="val 55350"/>
              <a:gd name="adj2" fmla="val 2335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change the calculation to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answer will be the same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7433884-6D75-4422-A794-5450FE42F2F3}"/>
              </a:ext>
            </a:extLst>
          </p:cNvPr>
          <p:cNvGraphicFramePr>
            <a:graphicFrameLocks noGrp="1"/>
          </p:cNvGraphicFramePr>
          <p:nvPr/>
        </p:nvGraphicFramePr>
        <p:xfrm>
          <a:off x="4079182" y="4078557"/>
          <a:ext cx="985634" cy="754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289892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</a:tblGrid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9F3ED683-94B2-4BEB-BD33-B98324FEF7E0}"/>
              </a:ext>
            </a:extLst>
          </p:cNvPr>
          <p:cNvSpPr/>
          <p:nvPr/>
        </p:nvSpPr>
        <p:spPr>
          <a:xfrm>
            <a:off x="2704060" y="1335781"/>
            <a:ext cx="3735878" cy="78404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E438BC4E-6896-4D35-B416-B09F11DD1073}"/>
              </a:ext>
            </a:extLst>
          </p:cNvPr>
          <p:cNvGraphicFramePr>
            <a:graphicFrameLocks noGrp="1"/>
          </p:cNvGraphicFramePr>
          <p:nvPr/>
        </p:nvGraphicFramePr>
        <p:xfrm>
          <a:off x="2889783" y="1218528"/>
          <a:ext cx="3364432" cy="1018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846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85846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509273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509273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7482246-4A39-4F5C-9B17-5B20EF7C3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993811"/>
              </p:ext>
            </p:extLst>
          </p:nvPr>
        </p:nvGraphicFramePr>
        <p:xfrm>
          <a:off x="3629609" y="5248587"/>
          <a:ext cx="3145912" cy="754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956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12956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09222788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8777435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63329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131333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7042167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15285564"/>
                    </a:ext>
                  </a:extLst>
                </a:gridCol>
              </a:tblGrid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377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01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values.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8FB4DE-8542-704C-BE67-D82946F3D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379616"/>
              </p:ext>
            </p:extLst>
          </p:nvPr>
        </p:nvGraphicFramePr>
        <p:xfrm>
          <a:off x="6659540" y="2595514"/>
          <a:ext cx="1044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275012651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053075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59990262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7409549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4171012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6589BDD-D841-E742-B052-496CBDF27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706234"/>
              </p:ext>
            </p:extLst>
          </p:nvPr>
        </p:nvGraphicFramePr>
        <p:xfrm>
          <a:off x="2772000" y="1222234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0000">
                  <a:extLst>
                    <a:ext uri="{9D8B030D-6E8A-4147-A177-3AD203B41FA5}">
                      <a16:colId xmlns:a16="http://schemas.microsoft.com/office/drawing/2014/main" val="2189818900"/>
                    </a:ext>
                  </a:extLst>
                </a:gridCol>
                <a:gridCol w="1200000">
                  <a:extLst>
                    <a:ext uri="{9D8B030D-6E8A-4147-A177-3AD203B41FA5}">
                      <a16:colId xmlns:a16="http://schemas.microsoft.com/office/drawing/2014/main" val="709742011"/>
                    </a:ext>
                  </a:extLst>
                </a:gridCol>
                <a:gridCol w="1200000">
                  <a:extLst>
                    <a:ext uri="{9D8B030D-6E8A-4147-A177-3AD203B41FA5}">
                      <a16:colId xmlns:a16="http://schemas.microsoft.com/office/drawing/2014/main" val="742010455"/>
                    </a:ext>
                  </a:extLst>
                </a:gridCol>
              </a:tblGrid>
              <a:tr h="12000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132922"/>
                  </a:ext>
                </a:extLst>
              </a:tr>
              <a:tr h="12000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888286"/>
                  </a:ext>
                </a:extLst>
              </a:tr>
              <a:tr h="12000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64334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A04E8E2-8926-A247-B713-7AE010DD8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327560"/>
              </p:ext>
            </p:extLst>
          </p:nvPr>
        </p:nvGraphicFramePr>
        <p:xfrm>
          <a:off x="4032000" y="4905338"/>
          <a:ext cx="1080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9475334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053075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59990262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7409549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988361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3553CD3-89D4-7E4B-8CB0-896B7A8EF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009462"/>
              </p:ext>
            </p:extLst>
          </p:nvPr>
        </p:nvGraphicFramePr>
        <p:xfrm>
          <a:off x="4284000" y="1385110"/>
          <a:ext cx="576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5F2FFCD-37B6-DF4B-8526-1116E621F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185366"/>
              </p:ext>
            </p:extLst>
          </p:nvPr>
        </p:nvGraphicFramePr>
        <p:xfrm>
          <a:off x="5410722" y="2595514"/>
          <a:ext cx="649662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662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363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363532">
                <a:tc vMerge="1">
                  <a:txBody>
                    <a:bodyPr/>
                    <a:lstStyle/>
                    <a:p>
                      <a:pPr algn="ctr"/>
                      <a:endParaRPr lang="en-US" sz="2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123246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84B4EC9-4E7D-4440-9795-20D058A09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569913"/>
              </p:ext>
            </p:extLst>
          </p:nvPr>
        </p:nvGraphicFramePr>
        <p:xfrm>
          <a:off x="4284000" y="2595514"/>
          <a:ext cx="576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DB18564-20C8-2D4F-B0AF-422731C0B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19823"/>
              </p:ext>
            </p:extLst>
          </p:nvPr>
        </p:nvGraphicFramePr>
        <p:xfrm>
          <a:off x="2969780" y="2533714"/>
          <a:ext cx="720000" cy="97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428400">
                <a:tc rowSpan="3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1270723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676052E-0F55-B946-BAC8-74D7A7F765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650072"/>
              </p:ext>
            </p:extLst>
          </p:nvPr>
        </p:nvGraphicFramePr>
        <p:xfrm>
          <a:off x="4176000" y="3806258"/>
          <a:ext cx="792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108000">
                  <a:extLst>
                    <a:ext uri="{9D8B030D-6E8A-4147-A177-3AD203B41FA5}">
                      <a16:colId xmlns:a16="http://schemas.microsoft.com/office/drawing/2014/main" val="315349146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405176">
                <a:tc rowSpan="2"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405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72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values.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6589BDD-D841-E742-B052-496CBDF2769A}"/>
              </a:ext>
            </a:extLst>
          </p:cNvPr>
          <p:cNvGraphicFramePr>
            <a:graphicFrameLocks noGrp="1"/>
          </p:cNvGraphicFramePr>
          <p:nvPr/>
        </p:nvGraphicFramePr>
        <p:xfrm>
          <a:off x="2772000" y="1222234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0000">
                  <a:extLst>
                    <a:ext uri="{9D8B030D-6E8A-4147-A177-3AD203B41FA5}">
                      <a16:colId xmlns:a16="http://schemas.microsoft.com/office/drawing/2014/main" val="2189818900"/>
                    </a:ext>
                  </a:extLst>
                </a:gridCol>
                <a:gridCol w="1200000">
                  <a:extLst>
                    <a:ext uri="{9D8B030D-6E8A-4147-A177-3AD203B41FA5}">
                      <a16:colId xmlns:a16="http://schemas.microsoft.com/office/drawing/2014/main" val="709742011"/>
                    </a:ext>
                  </a:extLst>
                </a:gridCol>
                <a:gridCol w="1200000">
                  <a:extLst>
                    <a:ext uri="{9D8B030D-6E8A-4147-A177-3AD203B41FA5}">
                      <a16:colId xmlns:a16="http://schemas.microsoft.com/office/drawing/2014/main" val="742010455"/>
                    </a:ext>
                  </a:extLst>
                </a:gridCol>
              </a:tblGrid>
              <a:tr h="12000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132922"/>
                  </a:ext>
                </a:extLst>
              </a:tr>
              <a:tr h="12000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888286"/>
                  </a:ext>
                </a:extLst>
              </a:tr>
              <a:tr h="12000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0344" marR="90344" marT="45172" marB="4517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643340"/>
                  </a:ext>
                </a:extLst>
              </a:tr>
            </a:tbl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F6F5C2-6300-2D4A-8789-3FC2C7E36757}"/>
              </a:ext>
            </a:extLst>
          </p:cNvPr>
          <p:cNvSpPr/>
          <p:nvPr/>
        </p:nvSpPr>
        <p:spPr>
          <a:xfrm>
            <a:off x="475666" y="3988797"/>
            <a:ext cx="3239418" cy="134180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Across: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431964-25F4-0A4F-A947-F20A86506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515590"/>
              </p:ext>
            </p:extLst>
          </p:nvPr>
        </p:nvGraphicFramePr>
        <p:xfrm>
          <a:off x="497968" y="4434814"/>
          <a:ext cx="3126956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3284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13284">
                  <a:extLst>
                    <a:ext uri="{9D8B030D-6E8A-4147-A177-3AD203B41FA5}">
                      <a16:colId xmlns:a16="http://schemas.microsoft.com/office/drawing/2014/main" val="984078792"/>
                    </a:ext>
                  </a:extLst>
                </a:gridCol>
                <a:gridCol w="313284">
                  <a:extLst>
                    <a:ext uri="{9D8B030D-6E8A-4147-A177-3AD203B41FA5}">
                      <a16:colId xmlns:a16="http://schemas.microsoft.com/office/drawing/2014/main" val="40858108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30663051"/>
                    </a:ext>
                  </a:extLst>
                </a:gridCol>
                <a:gridCol w="313284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13284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13284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275252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1674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i="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en-US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i="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en-US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167400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82ECB8D-602F-9546-8449-6E536E1A929C}"/>
              </a:ext>
            </a:extLst>
          </p:cNvPr>
          <p:cNvSpPr/>
          <p:nvPr/>
        </p:nvSpPr>
        <p:spPr>
          <a:xfrm>
            <a:off x="5410722" y="3988796"/>
            <a:ext cx="3239418" cy="134180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Down: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95405635-624A-0342-AEA6-D6495DB06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426898"/>
              </p:ext>
            </p:extLst>
          </p:nvPr>
        </p:nvGraphicFramePr>
        <p:xfrm>
          <a:off x="5488764" y="4434814"/>
          <a:ext cx="3083333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984078792"/>
                    </a:ext>
                  </a:extLst>
                </a:gridCol>
                <a:gridCol w="203333">
                  <a:extLst>
                    <a:ext uri="{9D8B030D-6E8A-4147-A177-3AD203B41FA5}">
                      <a16:colId xmlns:a16="http://schemas.microsoft.com/office/drawing/2014/main" val="408581088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30663051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1674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167400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9E093CF-95A7-4FA5-A937-82C0C1315F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430759"/>
              </p:ext>
            </p:extLst>
          </p:nvPr>
        </p:nvGraphicFramePr>
        <p:xfrm>
          <a:off x="6659540" y="2595514"/>
          <a:ext cx="1044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275012651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053075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59990262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7409549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4171012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FA3AB1A-FB3A-4DF8-829F-B1E771E28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196299"/>
              </p:ext>
            </p:extLst>
          </p:nvPr>
        </p:nvGraphicFramePr>
        <p:xfrm>
          <a:off x="4032000" y="4905338"/>
          <a:ext cx="1080000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9475334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053075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59990262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7409549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988361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FC3A1ABB-6923-425C-9E42-BE61EBA42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022781"/>
              </p:ext>
            </p:extLst>
          </p:nvPr>
        </p:nvGraphicFramePr>
        <p:xfrm>
          <a:off x="4284000" y="1385110"/>
          <a:ext cx="576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0E23C25D-FA29-420C-BF3B-BFE5A7024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065739"/>
              </p:ext>
            </p:extLst>
          </p:nvPr>
        </p:nvGraphicFramePr>
        <p:xfrm>
          <a:off x="5410722" y="2595514"/>
          <a:ext cx="649662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662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363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363532">
                <a:tc vMerge="1">
                  <a:txBody>
                    <a:bodyPr/>
                    <a:lstStyle/>
                    <a:p>
                      <a:pPr algn="ctr"/>
                      <a:endParaRPr lang="en-US" sz="2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123246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9CFA4B6-C750-4B25-BC36-AD00DD9F5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350845"/>
              </p:ext>
            </p:extLst>
          </p:nvPr>
        </p:nvGraphicFramePr>
        <p:xfrm>
          <a:off x="4284000" y="2595514"/>
          <a:ext cx="576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CE8E071D-B69D-4FE6-9B1A-5E6FA86D3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297595"/>
              </p:ext>
            </p:extLst>
          </p:nvPr>
        </p:nvGraphicFramePr>
        <p:xfrm>
          <a:off x="2969780" y="2533714"/>
          <a:ext cx="720000" cy="97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428400">
                <a:tc rowSpan="3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1270723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F57F6461-CA97-4D6F-A009-C8FABF3F6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405364"/>
              </p:ext>
            </p:extLst>
          </p:nvPr>
        </p:nvGraphicFramePr>
        <p:xfrm>
          <a:off x="4176000" y="3806258"/>
          <a:ext cx="7920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797992533"/>
                    </a:ext>
                  </a:extLst>
                </a:gridCol>
                <a:gridCol w="108000">
                  <a:extLst>
                    <a:ext uri="{9D8B030D-6E8A-4147-A177-3AD203B41FA5}">
                      <a16:colId xmlns:a16="http://schemas.microsoft.com/office/drawing/2014/main" val="315349146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92788512"/>
                    </a:ext>
                  </a:extLst>
                </a:gridCol>
              </a:tblGrid>
              <a:tr h="405176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4744415"/>
                  </a:ext>
                </a:extLst>
              </a:tr>
              <a:tr h="405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95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68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Tilly completed this calculation: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D16A9E8-0D03-4729-B59A-25458C0BC4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14635"/>
              </p:ext>
            </p:extLst>
          </p:nvPr>
        </p:nvGraphicFramePr>
        <p:xfrm>
          <a:off x="2794017" y="2137778"/>
          <a:ext cx="3627966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40787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306630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24396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273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273600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Tilly completed this calculation: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Tilly is incorrect because…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6CA4EB5-DEB3-43A6-BE0C-D0F821CE1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14635"/>
              </p:ext>
            </p:extLst>
          </p:nvPr>
        </p:nvGraphicFramePr>
        <p:xfrm>
          <a:off x="2794017" y="2137778"/>
          <a:ext cx="3627966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40787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306630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24396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273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273600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03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Tilly completed this calculation: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Tilly is incorrect because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3B3B80-B9A8-4B41-BD1A-699757A45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233429"/>
              </p:ext>
            </p:extLst>
          </p:nvPr>
        </p:nvGraphicFramePr>
        <p:xfrm>
          <a:off x="2794017" y="2137778"/>
          <a:ext cx="3627966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8853627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40787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306630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243966">
                  <a:extLst>
                    <a:ext uri="{9D8B030D-6E8A-4147-A177-3AD203B41FA5}">
                      <a16:colId xmlns:a16="http://schemas.microsoft.com/office/drawing/2014/main" val="230243702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0542657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</a:tblGrid>
              <a:tr h="273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273600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A233A79-EF80-AB42-BC88-8DE577433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42358"/>
              </p:ext>
            </p:extLst>
          </p:nvPr>
        </p:nvGraphicFramePr>
        <p:xfrm>
          <a:off x="3727621" y="4659076"/>
          <a:ext cx="4032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00261924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9605028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47889227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79073222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409994539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419401459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84581824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62687675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6071277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28354101"/>
                    </a:ext>
                  </a:extLst>
                </a:gridCol>
              </a:tblGrid>
              <a:tr h="273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  <a:endParaRPr lang="en-US" sz="2400" b="1" i="0" dirty="0">
                        <a:solidFill>
                          <a:srgbClr val="FF26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77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1019920"/>
                  </a:ext>
                </a:extLst>
              </a:tr>
              <a:tr h="273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b="1" i="0" dirty="0">
                        <a:solidFill>
                          <a:srgbClr val="FF26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b="1" i="0" dirty="0">
                        <a:solidFill>
                          <a:srgbClr val="FF26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26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809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41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numbers below to compete the calculation.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CCE69C-163A-45A4-AE90-BE9A2242D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187440"/>
              </p:ext>
            </p:extLst>
          </p:nvPr>
        </p:nvGraphicFramePr>
        <p:xfrm>
          <a:off x="2074264" y="2233544"/>
          <a:ext cx="4538544" cy="20204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424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704702748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</a:tblGrid>
              <a:tr h="1010202"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1010202"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DFFA586-4017-4E69-932D-3C53D5BD38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782622"/>
              </p:ext>
            </p:extLst>
          </p:nvPr>
        </p:nvGraphicFramePr>
        <p:xfrm>
          <a:off x="1434696" y="4605990"/>
          <a:ext cx="6095999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325649436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69953441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89743598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8222045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658252262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091479081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582919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39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2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numbers below to compete the calculation.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CCE69C-163A-45A4-AE90-BE9A2242D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123642"/>
              </p:ext>
            </p:extLst>
          </p:nvPr>
        </p:nvGraphicFramePr>
        <p:xfrm>
          <a:off x="2074264" y="2233544"/>
          <a:ext cx="4538544" cy="20204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424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704702748"/>
                    </a:ext>
                  </a:extLst>
                </a:gridCol>
                <a:gridCol w="648424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</a:tblGrid>
              <a:tr h="1010202"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1010202"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21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image below into mixed numbers and improper fractions. Solve the calculation.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899725A-D150-4D9D-8649-882ECEBAAD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08597"/>
              </p:ext>
            </p:extLst>
          </p:nvPr>
        </p:nvGraphicFramePr>
        <p:xfrm>
          <a:off x="1055676" y="1886244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1B564D3B-1CAF-49E8-8120-36CE126AF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451872"/>
              </p:ext>
            </p:extLst>
          </p:nvPr>
        </p:nvGraphicFramePr>
        <p:xfrm>
          <a:off x="2537040" y="1886244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60340333-5F2C-46BD-8A6F-252A34666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212441"/>
              </p:ext>
            </p:extLst>
          </p:nvPr>
        </p:nvGraphicFramePr>
        <p:xfrm>
          <a:off x="1039659" y="3243853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ED5464D7-10F7-4A4A-87FE-4F1B59687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818238"/>
              </p:ext>
            </p:extLst>
          </p:nvPr>
        </p:nvGraphicFramePr>
        <p:xfrm>
          <a:off x="2537040" y="3243853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4A26DA7-8A26-429D-80C0-279BFBFF62C2}"/>
              </a:ext>
            </a:extLst>
          </p:cNvPr>
          <p:cNvSpPr txBox="1"/>
          <p:nvPr/>
        </p:nvSpPr>
        <p:spPr>
          <a:xfrm>
            <a:off x="4105275" y="2619375"/>
            <a:ext cx="504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Century Gothic" panose="020B0502020202020204" pitchFamily="34" charset="0"/>
              </a:rPr>
              <a:t>+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14">
            <a:extLst>
              <a:ext uri="{FF2B5EF4-FFF2-40B4-BE49-F238E27FC236}">
                <a16:creationId xmlns:a16="http://schemas.microsoft.com/office/drawing/2014/main" id="{9F41C3DB-FCB8-4199-A900-BD26849AAF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647757"/>
              </p:ext>
            </p:extLst>
          </p:nvPr>
        </p:nvGraphicFramePr>
        <p:xfrm>
          <a:off x="4991217" y="1895769"/>
          <a:ext cx="344103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07">
                  <a:extLst>
                    <a:ext uri="{9D8B030D-6E8A-4147-A177-3AD203B41FA5}">
                      <a16:colId xmlns:a16="http://schemas.microsoft.com/office/drawing/2014/main" val="3035253651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707694365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58710858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3478092139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091020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30569"/>
                  </a:ext>
                </a:extLst>
              </a:tr>
            </a:tbl>
          </a:graphicData>
        </a:graphic>
      </p:graphicFrame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id="{F0D07EDA-2C30-48F4-A57F-7090451CA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19958"/>
              </p:ext>
            </p:extLst>
          </p:nvPr>
        </p:nvGraphicFramePr>
        <p:xfrm>
          <a:off x="4991217" y="2864496"/>
          <a:ext cx="344103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07">
                  <a:extLst>
                    <a:ext uri="{9D8B030D-6E8A-4147-A177-3AD203B41FA5}">
                      <a16:colId xmlns:a16="http://schemas.microsoft.com/office/drawing/2014/main" val="3035253651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707694365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58710858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3478092139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091020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30569"/>
                  </a:ext>
                </a:extLst>
              </a:tr>
            </a:tbl>
          </a:graphicData>
        </a:graphic>
      </p:graphicFrame>
      <p:graphicFrame>
        <p:nvGraphicFramePr>
          <p:cNvPr id="21" name="Table 14">
            <a:extLst>
              <a:ext uri="{FF2B5EF4-FFF2-40B4-BE49-F238E27FC236}">
                <a16:creationId xmlns:a16="http://schemas.microsoft.com/office/drawing/2014/main" id="{1E55F02B-6B1B-46F7-B50C-719D67C30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156529"/>
              </p:ext>
            </p:extLst>
          </p:nvPr>
        </p:nvGraphicFramePr>
        <p:xfrm>
          <a:off x="4991217" y="3833223"/>
          <a:ext cx="344103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07">
                  <a:extLst>
                    <a:ext uri="{9D8B030D-6E8A-4147-A177-3AD203B41FA5}">
                      <a16:colId xmlns:a16="http://schemas.microsoft.com/office/drawing/2014/main" val="3035253651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707694365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58710858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3478092139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091020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30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1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image below into mixed numbers and improper fractions. Solve the calculation.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899725A-D150-4D9D-8649-882ECEBAAD34}"/>
              </a:ext>
            </a:extLst>
          </p:cNvPr>
          <p:cNvGraphicFramePr>
            <a:graphicFrameLocks noGrp="1"/>
          </p:cNvGraphicFramePr>
          <p:nvPr/>
        </p:nvGraphicFramePr>
        <p:xfrm>
          <a:off x="1055676" y="1886244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1B564D3B-1CAF-49E8-8120-36CE126AFD6A}"/>
              </a:ext>
            </a:extLst>
          </p:cNvPr>
          <p:cNvGraphicFramePr>
            <a:graphicFrameLocks noGrp="1"/>
          </p:cNvGraphicFramePr>
          <p:nvPr/>
        </p:nvGraphicFramePr>
        <p:xfrm>
          <a:off x="2537040" y="1886244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60340333-5F2C-46BD-8A6F-252A34666C7D}"/>
              </a:ext>
            </a:extLst>
          </p:cNvPr>
          <p:cNvGraphicFramePr>
            <a:graphicFrameLocks noGrp="1"/>
          </p:cNvGraphicFramePr>
          <p:nvPr/>
        </p:nvGraphicFramePr>
        <p:xfrm>
          <a:off x="1039659" y="3243853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ED5464D7-10F7-4A4A-87FE-4F1B59687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209252"/>
              </p:ext>
            </p:extLst>
          </p:nvPr>
        </p:nvGraphicFramePr>
        <p:xfrm>
          <a:off x="2537040" y="3243853"/>
          <a:ext cx="1206060" cy="11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030">
                  <a:extLst>
                    <a:ext uri="{9D8B030D-6E8A-4147-A177-3AD203B41FA5}">
                      <a16:colId xmlns:a16="http://schemas.microsoft.com/office/drawing/2014/main" val="2212182014"/>
                    </a:ext>
                  </a:extLst>
                </a:gridCol>
                <a:gridCol w="603030">
                  <a:extLst>
                    <a:ext uri="{9D8B030D-6E8A-4147-A177-3AD203B41FA5}">
                      <a16:colId xmlns:a16="http://schemas.microsoft.com/office/drawing/2014/main" val="3964297239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783990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5968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910991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18090" marR="18090" marT="34350" marB="343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19664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4A26DA7-8A26-429D-80C0-279BFBFF62C2}"/>
              </a:ext>
            </a:extLst>
          </p:cNvPr>
          <p:cNvSpPr txBox="1"/>
          <p:nvPr/>
        </p:nvSpPr>
        <p:spPr>
          <a:xfrm>
            <a:off x="4105275" y="2619375"/>
            <a:ext cx="504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Century Gothic" panose="020B0502020202020204" pitchFamily="34" charset="0"/>
              </a:rPr>
              <a:t>+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14">
            <a:extLst>
              <a:ext uri="{FF2B5EF4-FFF2-40B4-BE49-F238E27FC236}">
                <a16:creationId xmlns:a16="http://schemas.microsoft.com/office/drawing/2014/main" id="{9F41C3DB-FCB8-4199-A900-BD26849AAF90}"/>
              </a:ext>
            </a:extLst>
          </p:cNvPr>
          <p:cNvGraphicFramePr>
            <a:graphicFrameLocks noGrp="1"/>
          </p:cNvGraphicFramePr>
          <p:nvPr/>
        </p:nvGraphicFramePr>
        <p:xfrm>
          <a:off x="4991217" y="1895769"/>
          <a:ext cx="344103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07">
                  <a:extLst>
                    <a:ext uri="{9D8B030D-6E8A-4147-A177-3AD203B41FA5}">
                      <a16:colId xmlns:a16="http://schemas.microsoft.com/office/drawing/2014/main" val="3035253651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707694365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58710858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3478092139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091020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30569"/>
                  </a:ext>
                </a:extLst>
              </a:tr>
            </a:tbl>
          </a:graphicData>
        </a:graphic>
      </p:graphicFrame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id="{F0D07EDA-2C30-48F4-A57F-7090451CAD3A}"/>
              </a:ext>
            </a:extLst>
          </p:cNvPr>
          <p:cNvGraphicFramePr>
            <a:graphicFrameLocks noGrp="1"/>
          </p:cNvGraphicFramePr>
          <p:nvPr/>
        </p:nvGraphicFramePr>
        <p:xfrm>
          <a:off x="4991217" y="2864496"/>
          <a:ext cx="344103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07">
                  <a:extLst>
                    <a:ext uri="{9D8B030D-6E8A-4147-A177-3AD203B41FA5}">
                      <a16:colId xmlns:a16="http://schemas.microsoft.com/office/drawing/2014/main" val="3035253651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707694365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58710858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3478092139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091020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30569"/>
                  </a:ext>
                </a:extLst>
              </a:tr>
            </a:tbl>
          </a:graphicData>
        </a:graphic>
      </p:graphicFrame>
      <p:graphicFrame>
        <p:nvGraphicFramePr>
          <p:cNvPr id="21" name="Table 14">
            <a:extLst>
              <a:ext uri="{FF2B5EF4-FFF2-40B4-BE49-F238E27FC236}">
                <a16:creationId xmlns:a16="http://schemas.microsoft.com/office/drawing/2014/main" id="{1E55F02B-6B1B-46F7-B50C-719D67C30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264364"/>
              </p:ext>
            </p:extLst>
          </p:nvPr>
        </p:nvGraphicFramePr>
        <p:xfrm>
          <a:off x="4991217" y="3833223"/>
          <a:ext cx="344103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07">
                  <a:extLst>
                    <a:ext uri="{9D8B030D-6E8A-4147-A177-3AD203B41FA5}">
                      <a16:colId xmlns:a16="http://schemas.microsoft.com/office/drawing/2014/main" val="3035253651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707694365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58710858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3478092139"/>
                    </a:ext>
                  </a:extLst>
                </a:gridCol>
                <a:gridCol w="688207">
                  <a:extLst>
                    <a:ext uri="{9D8B030D-6E8A-4147-A177-3AD203B41FA5}">
                      <a16:colId xmlns:a16="http://schemas.microsoft.com/office/drawing/2014/main" val="2091020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1615" marR="516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1615" marR="5161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3056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596ADD5-7CBD-48C4-AB09-DE6F8FD3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844152"/>
              </p:ext>
            </p:extLst>
          </p:nvPr>
        </p:nvGraphicFramePr>
        <p:xfrm>
          <a:off x="3132000" y="5624318"/>
          <a:ext cx="2880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613160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3309053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</a:tblGrid>
              <a:tr h="236037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236037">
                <a:tc vMerge="1"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rgbClr val="FF0000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rgbClr val="FF0000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EC17748-EF0C-4A12-8BB7-C87B298B19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477943"/>
              </p:ext>
            </p:extLst>
          </p:nvPr>
        </p:nvGraphicFramePr>
        <p:xfrm>
          <a:off x="1658706" y="4504057"/>
          <a:ext cx="1440000" cy="7478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613160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</a:tblGrid>
              <a:tr h="37393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373938">
                <a:tc vMerge="1"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rgbClr val="FF0000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D67CF23-9C5D-4C44-8C0A-DC6F63FF0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256013"/>
              </p:ext>
            </p:extLst>
          </p:nvPr>
        </p:nvGraphicFramePr>
        <p:xfrm>
          <a:off x="5991734" y="4504057"/>
          <a:ext cx="1440000" cy="7478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613160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</a:tblGrid>
              <a:tr h="37393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373938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67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part-whole model.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D04DF08-C417-BB42-9E0B-2D264792A5CA}"/>
              </a:ext>
            </a:extLst>
          </p:cNvPr>
          <p:cNvGrpSpPr/>
          <p:nvPr/>
        </p:nvGrpSpPr>
        <p:grpSpPr>
          <a:xfrm>
            <a:off x="2456522" y="1625039"/>
            <a:ext cx="4230957" cy="3312518"/>
            <a:chOff x="834912" y="3003751"/>
            <a:chExt cx="1663845" cy="126350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CAE41D8-BAEB-C04B-B158-50ED4BB553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34912" y="3375956"/>
              <a:ext cx="567771" cy="56777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18672CA-36F5-8246-98EA-B72807A2D6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0986" y="3699488"/>
              <a:ext cx="567771" cy="56777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?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5BEC812-0755-1A40-A2D6-2E2D7B358E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0986" y="3003751"/>
              <a:ext cx="567771" cy="56777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E87CD6B-B83A-9F45-A8A4-4432B2DE363A}"/>
                </a:ext>
              </a:extLst>
            </p:cNvPr>
            <p:cNvCxnSpPr>
              <a:stCxn id="9" idx="7"/>
              <a:endCxn id="11" idx="2"/>
            </p:cNvCxnSpPr>
            <p:nvPr/>
          </p:nvCxnSpPr>
          <p:spPr>
            <a:xfrm flipV="1">
              <a:off x="1319535" y="3287637"/>
              <a:ext cx="611451" cy="17146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E5EB7D2-0FAF-1C48-BE3F-F887B8D39A12}"/>
                </a:ext>
              </a:extLst>
            </p:cNvPr>
            <p:cNvCxnSpPr>
              <a:cxnSpLocks/>
              <a:stCxn id="9" idx="5"/>
              <a:endCxn id="10" idx="2"/>
            </p:cNvCxnSpPr>
            <p:nvPr/>
          </p:nvCxnSpPr>
          <p:spPr>
            <a:xfrm>
              <a:off x="1319535" y="3860579"/>
              <a:ext cx="611451" cy="122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00D2296-D32B-43BA-B6D5-B61052778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923052"/>
              </p:ext>
            </p:extLst>
          </p:nvPr>
        </p:nvGraphicFramePr>
        <p:xfrm>
          <a:off x="2544903" y="2731750"/>
          <a:ext cx="108000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31396879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0454473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87766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859274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39BAD52-A964-4654-9EFA-3C3E5FCD9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227607"/>
              </p:ext>
            </p:extLst>
          </p:nvPr>
        </p:nvGraphicFramePr>
        <p:xfrm>
          <a:off x="5328404" y="1740497"/>
          <a:ext cx="1080000" cy="12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31396879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0454473"/>
                    </a:ext>
                  </a:extLst>
                </a:gridCol>
              </a:tblGrid>
              <a:tr h="64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87766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8592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33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part-whole model.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D04DF08-C417-BB42-9E0B-2D264792A5CA}"/>
              </a:ext>
            </a:extLst>
          </p:cNvPr>
          <p:cNvGrpSpPr/>
          <p:nvPr/>
        </p:nvGrpSpPr>
        <p:grpSpPr>
          <a:xfrm>
            <a:off x="2456522" y="1625039"/>
            <a:ext cx="4230957" cy="3312518"/>
            <a:chOff x="834912" y="3003751"/>
            <a:chExt cx="1663845" cy="126350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CAE41D8-BAEB-C04B-B158-50ED4BB553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34912" y="3375956"/>
              <a:ext cx="567771" cy="56777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18672CA-36F5-8246-98EA-B72807A2D6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0986" y="3699488"/>
              <a:ext cx="567771" cy="56777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5BEC812-0755-1A40-A2D6-2E2D7B358E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0986" y="3003751"/>
              <a:ext cx="567771" cy="56777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E87CD6B-B83A-9F45-A8A4-4432B2DE363A}"/>
                </a:ext>
              </a:extLst>
            </p:cNvPr>
            <p:cNvCxnSpPr>
              <a:stCxn id="9" idx="7"/>
              <a:endCxn id="11" idx="2"/>
            </p:cNvCxnSpPr>
            <p:nvPr/>
          </p:nvCxnSpPr>
          <p:spPr>
            <a:xfrm flipV="1">
              <a:off x="1319535" y="3287637"/>
              <a:ext cx="611451" cy="17146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E5EB7D2-0FAF-1C48-BE3F-F887B8D39A12}"/>
                </a:ext>
              </a:extLst>
            </p:cNvPr>
            <p:cNvCxnSpPr>
              <a:cxnSpLocks/>
              <a:stCxn id="9" idx="5"/>
              <a:endCxn id="10" idx="2"/>
            </p:cNvCxnSpPr>
            <p:nvPr/>
          </p:nvCxnSpPr>
          <p:spPr>
            <a:xfrm>
              <a:off x="1319535" y="3860579"/>
              <a:ext cx="611451" cy="122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AF50784-2E20-884C-87D0-410B98512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2601"/>
              </p:ext>
            </p:extLst>
          </p:nvPr>
        </p:nvGraphicFramePr>
        <p:xfrm>
          <a:off x="2544903" y="2731750"/>
          <a:ext cx="108000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31396879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0454473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87766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859274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0872A52-B64D-B241-8FC4-FCDCC9CAE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171931"/>
              </p:ext>
            </p:extLst>
          </p:nvPr>
        </p:nvGraphicFramePr>
        <p:xfrm>
          <a:off x="5328404" y="1740497"/>
          <a:ext cx="1080000" cy="12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31396879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0454473"/>
                    </a:ext>
                  </a:extLst>
                </a:gridCol>
              </a:tblGrid>
              <a:tr h="64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87766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859274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47747AC-F8FE-304D-81CC-7D10995B4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663027"/>
              </p:ext>
            </p:extLst>
          </p:nvPr>
        </p:nvGraphicFramePr>
        <p:xfrm>
          <a:off x="5196531" y="3530431"/>
          <a:ext cx="1224000" cy="12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31396879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80454473"/>
                    </a:ext>
                  </a:extLst>
                </a:gridCol>
              </a:tblGrid>
              <a:tr h="64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87766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8592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83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Solve the calculations below.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B83DCA5-4695-4786-B2B9-867726020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236744"/>
              </p:ext>
            </p:extLst>
          </p:nvPr>
        </p:nvGraphicFramePr>
        <p:xfrm>
          <a:off x="2539406" y="1810196"/>
          <a:ext cx="4278592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4702748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5820816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7880423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4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54C80AE-AC19-4C40-82F7-3B6360E0ED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358180"/>
              </p:ext>
            </p:extLst>
          </p:nvPr>
        </p:nvGraphicFramePr>
        <p:xfrm>
          <a:off x="2503588" y="3729469"/>
          <a:ext cx="42734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470274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41955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19230136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4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4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4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1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Solve the calculations below.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27609F0-CF54-4644-AD35-C0CCF39BB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014422"/>
              </p:ext>
            </p:extLst>
          </p:nvPr>
        </p:nvGraphicFramePr>
        <p:xfrm>
          <a:off x="2539406" y="1810196"/>
          <a:ext cx="4278592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4702748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469298">
                  <a:extLst>
                    <a:ext uri="{9D8B030D-6E8A-4147-A177-3AD203B41FA5}">
                      <a16:colId xmlns:a16="http://schemas.microsoft.com/office/drawing/2014/main" val="5820816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7880423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F7DD950-2A00-5946-A68B-A500707B95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525843"/>
              </p:ext>
            </p:extLst>
          </p:nvPr>
        </p:nvGraphicFramePr>
        <p:xfrm>
          <a:off x="2503588" y="3729469"/>
          <a:ext cx="42734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41640110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33727617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18902822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71081686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0470274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76394857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41955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06126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19230136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4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4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446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39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528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47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microsoft.com/sharepoint/v3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86144f90-c7b6-48d0-aae5-f5e9e48cc3df"/>
    <ds:schemaRef ds:uri="http://purl.org/dc/dcmitype/"/>
    <ds:schemaRef ds:uri="http://schemas.microsoft.com/office/2006/metadata/properties"/>
    <ds:schemaRef ds:uri="0f0ae0ff-29c4-4766-b250-c1a9bee8d430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D2E4554-4211-40BE-A900-8D97E91F3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1570</TotalTime>
  <Words>737</Words>
  <Application>Microsoft Office PowerPoint</Application>
  <PresentationFormat>On-screen Show (4:3)</PresentationFormat>
  <Paragraphs>596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Wingdings</vt:lpstr>
      <vt:lpstr>Office Theme</vt:lpstr>
      <vt:lpstr>Year 6 Maths  26.01.2021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Mixed Addition and Subtraction PowerPoint Presentation</dc:title>
  <dc:creator>Ashleigh Sobol</dc:creator>
  <cp:lastModifiedBy>Duncan Nelson</cp:lastModifiedBy>
  <cp:revision>68</cp:revision>
  <dcterms:created xsi:type="dcterms:W3CDTF">2018-03-17T10:08:43Z</dcterms:created>
  <dcterms:modified xsi:type="dcterms:W3CDTF">2021-01-21T15:18:20Z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