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08" r:id="rId6"/>
    <p:sldId id="361" r:id="rId7"/>
    <p:sldId id="360" r:id="rId8"/>
    <p:sldId id="376" r:id="rId9"/>
    <p:sldId id="362" r:id="rId10"/>
    <p:sldId id="366" r:id="rId11"/>
    <p:sldId id="363" r:id="rId12"/>
    <p:sldId id="367" r:id="rId13"/>
    <p:sldId id="368" r:id="rId14"/>
    <p:sldId id="37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0000"/>
    <a:srgbClr val="CC99FF"/>
    <a:srgbClr val="E4C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F77682-577F-4E44-923E-7CB1B3B0CF30}" v="22" dt="2019-06-28T09:43:21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n Winter" userId="9a80851c-dfd5-4a04-bafd-92bdf8926baa" providerId="ADAL" clId="{B969F012-D8B7-4B30-B8C1-7B43C611BE96}"/>
    <pc:docChg chg="modSld">
      <pc:chgData name="Ellan Winter" userId="9a80851c-dfd5-4a04-bafd-92bdf8926baa" providerId="ADAL" clId="{B969F012-D8B7-4B30-B8C1-7B43C611BE96}" dt="2019-06-20T11:25:07.652" v="0" actId="20577"/>
      <pc:docMkLst>
        <pc:docMk/>
      </pc:docMkLst>
      <pc:sldChg chg="modSp">
        <pc:chgData name="Ellan Winter" userId="9a80851c-dfd5-4a04-bafd-92bdf8926baa" providerId="ADAL" clId="{B969F012-D8B7-4B30-B8C1-7B43C611BE96}" dt="2019-06-20T11:25:07.652" v="0" actId="20577"/>
        <pc:sldMkLst>
          <pc:docMk/>
          <pc:sldMk cId="344365719" sldId="366"/>
        </pc:sldMkLst>
        <pc:spChg chg="mod">
          <ac:chgData name="Ellan Winter" userId="9a80851c-dfd5-4a04-bafd-92bdf8926baa" providerId="ADAL" clId="{B969F012-D8B7-4B30-B8C1-7B43C611BE96}" dt="2019-06-20T11:25:07.652" v="0" actId="20577"/>
          <ac:spMkLst>
            <pc:docMk/>
            <pc:sldMk cId="344365719" sldId="366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9CF77682-577F-4E44-923E-7CB1B3B0CF30}"/>
    <pc:docChg chg="custSel addSld delSld modSld">
      <pc:chgData name="Kyle Tidswell-Brown" userId="3518c4a0-5c99-4880-b127-cb60ccf11a39" providerId="ADAL" clId="{9CF77682-577F-4E44-923E-7CB1B3B0CF30}" dt="2019-06-28T09:43:22.784" v="119" actId="2696"/>
      <pc:docMkLst>
        <pc:docMk/>
      </pc:docMkLst>
      <pc:sldChg chg="modSp">
        <pc:chgData name="Kyle Tidswell-Brown" userId="3518c4a0-5c99-4880-b127-cb60ccf11a39" providerId="ADAL" clId="{9CF77682-577F-4E44-923E-7CB1B3B0CF30}" dt="2019-06-21T10:52:31.358" v="5" actId="20577"/>
        <pc:sldMkLst>
          <pc:docMk/>
          <pc:sldMk cId="36917022" sldId="360"/>
        </pc:sldMkLst>
        <pc:spChg chg="mod">
          <ac:chgData name="Kyle Tidswell-Brown" userId="3518c4a0-5c99-4880-b127-cb60ccf11a39" providerId="ADAL" clId="{9CF77682-577F-4E44-923E-7CB1B3B0CF30}" dt="2019-06-21T10:52:31.358" v="5" actId="20577"/>
          <ac:spMkLst>
            <pc:docMk/>
            <pc:sldMk cId="36917022" sldId="360"/>
            <ac:spMk id="11" creationId="{ACD7BD4F-0CC1-420C-89E9-95E0E26FDB25}"/>
          </ac:spMkLst>
        </pc:spChg>
        <pc:graphicFrameChg chg="modGraphic">
          <ac:chgData name="Kyle Tidswell-Brown" userId="3518c4a0-5c99-4880-b127-cb60ccf11a39" providerId="ADAL" clId="{9CF77682-577F-4E44-923E-7CB1B3B0CF30}" dt="2019-06-21T10:51:24.957" v="1" actId="20577"/>
          <ac:graphicFrameMkLst>
            <pc:docMk/>
            <pc:sldMk cId="36917022" sldId="360"/>
            <ac:graphicFrameMk id="7" creationId="{2DF27C2B-9A70-4142-BD45-B19229151A4D}"/>
          </ac:graphicFrameMkLst>
        </pc:graphicFrameChg>
      </pc:sldChg>
      <pc:sldChg chg="del">
        <pc:chgData name="Kyle Tidswell-Brown" userId="3518c4a0-5c99-4880-b127-cb60ccf11a39" providerId="ADAL" clId="{9CF77682-577F-4E44-923E-7CB1B3B0CF30}" dt="2019-06-28T09:40:51.614" v="66" actId="2696"/>
        <pc:sldMkLst>
          <pc:docMk/>
          <pc:sldMk cId="3011616676" sldId="369"/>
        </pc:sldMkLst>
      </pc:sldChg>
      <pc:sldChg chg="modSp">
        <pc:chgData name="Kyle Tidswell-Brown" userId="3518c4a0-5c99-4880-b127-cb60ccf11a39" providerId="ADAL" clId="{9CF77682-577F-4E44-923E-7CB1B3B0CF30}" dt="2019-06-28T09:42:09.098" v="93" actId="20577"/>
        <pc:sldMkLst>
          <pc:docMk/>
          <pc:sldMk cId="4224150427" sldId="371"/>
        </pc:sldMkLst>
        <pc:spChg chg="mod">
          <ac:chgData name="Kyle Tidswell-Brown" userId="3518c4a0-5c99-4880-b127-cb60ccf11a39" providerId="ADAL" clId="{9CF77682-577F-4E44-923E-7CB1B3B0CF30}" dt="2019-06-28T09:41:26.856" v="71" actId="20577"/>
          <ac:spMkLst>
            <pc:docMk/>
            <pc:sldMk cId="4224150427" sldId="371"/>
            <ac:spMk id="9" creationId="{4741D1E3-F017-43BE-ADE2-BFF561B99DAF}"/>
          </ac:spMkLst>
        </pc:spChg>
        <pc:spChg chg="mod">
          <ac:chgData name="Kyle Tidswell-Brown" userId="3518c4a0-5c99-4880-b127-cb60ccf11a39" providerId="ADAL" clId="{9CF77682-577F-4E44-923E-7CB1B3B0CF30}" dt="2019-06-28T09:41:28.501" v="72" actId="20577"/>
          <ac:spMkLst>
            <pc:docMk/>
            <pc:sldMk cId="4224150427" sldId="371"/>
            <ac:spMk id="11" creationId="{4B5B1220-484C-4B1C-AFCA-2AF2711C15A1}"/>
          </ac:spMkLst>
        </pc:spChg>
        <pc:spChg chg="mod">
          <ac:chgData name="Kyle Tidswell-Brown" userId="3518c4a0-5c99-4880-b127-cb60ccf11a39" providerId="ADAL" clId="{9CF77682-577F-4E44-923E-7CB1B3B0CF30}" dt="2019-06-28T09:42:09.098" v="93" actId="20577"/>
          <ac:spMkLst>
            <pc:docMk/>
            <pc:sldMk cId="4224150427" sldId="371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9CF77682-577F-4E44-923E-7CB1B3B0CF30}" dt="2019-06-28T09:41:39.497" v="78" actId="207"/>
          <ac:spMkLst>
            <pc:docMk/>
            <pc:sldMk cId="4224150427" sldId="371"/>
            <ac:spMk id="20" creationId="{E790B4D8-0FC6-4EA6-ADE6-C65FDFC3D8FA}"/>
          </ac:spMkLst>
        </pc:spChg>
        <pc:spChg chg="mod">
          <ac:chgData name="Kyle Tidswell-Brown" userId="3518c4a0-5c99-4880-b127-cb60ccf11a39" providerId="ADAL" clId="{9CF77682-577F-4E44-923E-7CB1B3B0CF30}" dt="2019-06-28T09:40:47.607" v="65" actId="20577"/>
          <ac:spMkLst>
            <pc:docMk/>
            <pc:sldMk cId="4224150427" sldId="371"/>
            <ac:spMk id="21" creationId="{9F7BC433-1063-4808-875A-F141D2585D1B}"/>
          </ac:spMkLst>
        </pc:spChg>
        <pc:spChg chg="mod">
          <ac:chgData name="Kyle Tidswell-Brown" userId="3518c4a0-5c99-4880-b127-cb60ccf11a39" providerId="ADAL" clId="{9CF77682-577F-4E44-923E-7CB1B3B0CF30}" dt="2019-06-28T09:40:35.732" v="63" actId="20577"/>
          <ac:spMkLst>
            <pc:docMk/>
            <pc:sldMk cId="4224150427" sldId="371"/>
            <ac:spMk id="22" creationId="{BE3D4D2D-D54F-435E-9C46-7200B49EF842}"/>
          </ac:spMkLst>
        </pc:spChg>
      </pc:sldChg>
      <pc:sldChg chg="del">
        <pc:chgData name="Kyle Tidswell-Brown" userId="3518c4a0-5c99-4880-b127-cb60ccf11a39" providerId="ADAL" clId="{9CF77682-577F-4E44-923E-7CB1B3B0CF30}" dt="2019-06-27T15:17:24.441" v="56" actId="2696"/>
        <pc:sldMkLst>
          <pc:docMk/>
          <pc:sldMk cId="2654477305" sldId="372"/>
        </pc:sldMkLst>
      </pc:sldChg>
      <pc:sldChg chg="del">
        <pc:chgData name="Kyle Tidswell-Brown" userId="3518c4a0-5c99-4880-b127-cb60ccf11a39" providerId="ADAL" clId="{9CF77682-577F-4E44-923E-7CB1B3B0CF30}" dt="2019-06-27T15:17:31.652" v="58" actId="2696"/>
        <pc:sldMkLst>
          <pc:docMk/>
          <pc:sldMk cId="2483304860" sldId="374"/>
        </pc:sldMkLst>
      </pc:sldChg>
      <pc:sldChg chg="delSp modSp">
        <pc:chgData name="Kyle Tidswell-Brown" userId="3518c4a0-5c99-4880-b127-cb60ccf11a39" providerId="ADAL" clId="{9CF77682-577F-4E44-923E-7CB1B3B0CF30}" dt="2019-06-21T10:53:29.562" v="28" actId="1076"/>
        <pc:sldMkLst>
          <pc:docMk/>
          <pc:sldMk cId="1300800296" sldId="376"/>
        </pc:sldMkLst>
        <pc:spChg chg="mod">
          <ac:chgData name="Kyle Tidswell-Brown" userId="3518c4a0-5c99-4880-b127-cb60ccf11a39" providerId="ADAL" clId="{9CF77682-577F-4E44-923E-7CB1B3B0CF30}" dt="2019-06-21T10:52:38.565" v="9" actId="20577"/>
          <ac:spMkLst>
            <pc:docMk/>
            <pc:sldMk cId="1300800296" sldId="376"/>
            <ac:spMk id="11" creationId="{ACD7BD4F-0CC1-420C-89E9-95E0E26FDB25}"/>
          </ac:spMkLst>
        </pc:spChg>
        <pc:spChg chg="del">
          <ac:chgData name="Kyle Tidswell-Brown" userId="3518c4a0-5c99-4880-b127-cb60ccf11a39" providerId="ADAL" clId="{9CF77682-577F-4E44-923E-7CB1B3B0CF30}" dt="2019-06-21T10:53:07.858" v="21" actId="478"/>
          <ac:spMkLst>
            <pc:docMk/>
            <pc:sldMk cId="1300800296" sldId="376"/>
            <ac:spMk id="12" creationId="{F892E03D-24FE-483F-9AA4-3C87B97EFF2D}"/>
          </ac:spMkLst>
        </pc:spChg>
        <pc:spChg chg="mod">
          <ac:chgData name="Kyle Tidswell-Brown" userId="3518c4a0-5c99-4880-b127-cb60ccf11a39" providerId="ADAL" clId="{9CF77682-577F-4E44-923E-7CB1B3B0CF30}" dt="2019-06-21T10:53:26.244" v="27" actId="20577"/>
          <ac:spMkLst>
            <pc:docMk/>
            <pc:sldMk cId="1300800296" sldId="376"/>
            <ac:spMk id="13" creationId="{E63ABC57-A899-49AB-ABBE-F6A7EFFF395F}"/>
          </ac:spMkLst>
        </pc:spChg>
        <pc:spChg chg="del">
          <ac:chgData name="Kyle Tidswell-Brown" userId="3518c4a0-5c99-4880-b127-cb60ccf11a39" providerId="ADAL" clId="{9CF77682-577F-4E44-923E-7CB1B3B0CF30}" dt="2019-06-21T10:53:14.728" v="23" actId="478"/>
          <ac:spMkLst>
            <pc:docMk/>
            <pc:sldMk cId="1300800296" sldId="376"/>
            <ac:spMk id="14" creationId="{46E745A5-FAF7-4F10-B3A6-0D0C54638256}"/>
          </ac:spMkLst>
        </pc:spChg>
        <pc:graphicFrameChg chg="modGraphic">
          <ac:chgData name="Kyle Tidswell-Brown" userId="3518c4a0-5c99-4880-b127-cb60ccf11a39" providerId="ADAL" clId="{9CF77682-577F-4E44-923E-7CB1B3B0CF30}" dt="2019-06-21T10:52:51.837" v="19" actId="20577"/>
          <ac:graphicFrameMkLst>
            <pc:docMk/>
            <pc:sldMk cId="1300800296" sldId="376"/>
            <ac:graphicFrameMk id="7" creationId="{2DF27C2B-9A70-4142-BD45-B19229151A4D}"/>
          </ac:graphicFrameMkLst>
        </pc:graphicFrameChg>
        <pc:cxnChg chg="mod">
          <ac:chgData name="Kyle Tidswell-Brown" userId="3518c4a0-5c99-4880-b127-cb60ccf11a39" providerId="ADAL" clId="{9CF77682-577F-4E44-923E-7CB1B3B0CF30}" dt="2019-06-21T10:53:29.562" v="28" actId="1076"/>
          <ac:cxnSpMkLst>
            <pc:docMk/>
            <pc:sldMk cId="1300800296" sldId="376"/>
            <ac:cxnSpMk id="21" creationId="{99EB5A2D-5954-4844-B406-3E10BCF21C0F}"/>
          </ac:cxnSpMkLst>
        </pc:cxnChg>
        <pc:cxnChg chg="del">
          <ac:chgData name="Kyle Tidswell-Brown" userId="3518c4a0-5c99-4880-b127-cb60ccf11a39" providerId="ADAL" clId="{9CF77682-577F-4E44-923E-7CB1B3B0CF30}" dt="2019-06-21T10:53:03.715" v="20" actId="478"/>
          <ac:cxnSpMkLst>
            <pc:docMk/>
            <pc:sldMk cId="1300800296" sldId="376"/>
            <ac:cxnSpMk id="22" creationId="{99EC8445-9F9D-4591-8EC0-4B8AF84B6EBF}"/>
          </ac:cxnSpMkLst>
        </pc:cxnChg>
      </pc:sldChg>
      <pc:sldChg chg="del">
        <pc:chgData name="Kyle Tidswell-Brown" userId="3518c4a0-5c99-4880-b127-cb60ccf11a39" providerId="ADAL" clId="{9CF77682-577F-4E44-923E-7CB1B3B0CF30}" dt="2019-06-27T15:17:39.317" v="61" actId="2696"/>
        <pc:sldMkLst>
          <pc:docMk/>
          <pc:sldMk cId="233852663" sldId="378"/>
        </pc:sldMkLst>
      </pc:sldChg>
      <pc:sldChg chg="add del">
        <pc:chgData name="Kyle Tidswell-Brown" userId="3518c4a0-5c99-4880-b127-cb60ccf11a39" providerId="ADAL" clId="{9CF77682-577F-4E44-923E-7CB1B3B0CF30}" dt="2019-06-28T09:40:53.744" v="67" actId="2696"/>
        <pc:sldMkLst>
          <pc:docMk/>
          <pc:sldMk cId="1405526484" sldId="380"/>
        </pc:sldMkLst>
      </pc:sldChg>
      <pc:sldChg chg="addSp delSp modSp add">
        <pc:chgData name="Kyle Tidswell-Brown" userId="3518c4a0-5c99-4880-b127-cb60ccf11a39" providerId="ADAL" clId="{9CF77682-577F-4E44-923E-7CB1B3B0CF30}" dt="2019-06-28T09:42:56.149" v="113" actId="1035"/>
        <pc:sldMkLst>
          <pc:docMk/>
          <pc:sldMk cId="2110388592" sldId="381"/>
        </pc:sldMkLst>
        <pc:spChg chg="mod">
          <ac:chgData name="Kyle Tidswell-Brown" userId="3518c4a0-5c99-4880-b127-cb60ccf11a39" providerId="ADAL" clId="{9CF77682-577F-4E44-923E-7CB1B3B0CF30}" dt="2019-06-28T09:42:50.177" v="97" actId="20577"/>
          <ac:spMkLst>
            <pc:docMk/>
            <pc:sldMk cId="2110388592" sldId="381"/>
            <ac:spMk id="19" creationId="{5252A847-DE45-4FA3-A1F8-EEBEB845FF8E}"/>
          </ac:spMkLst>
        </pc:spChg>
        <pc:spChg chg="add mod topLvl">
          <ac:chgData name="Kyle Tidswell-Brown" userId="3518c4a0-5c99-4880-b127-cb60ccf11a39" providerId="ADAL" clId="{9CF77682-577F-4E44-923E-7CB1B3B0CF30}" dt="2019-06-28T09:42:56.149" v="113" actId="1035"/>
          <ac:spMkLst>
            <pc:docMk/>
            <pc:sldMk cId="2110388592" sldId="381"/>
            <ac:spMk id="37" creationId="{7BAE7525-E114-479A-9BBF-A86248E20CFA}"/>
          </ac:spMkLst>
        </pc:spChg>
        <pc:grpChg chg="del">
          <ac:chgData name="Kyle Tidswell-Brown" userId="3518c4a0-5c99-4880-b127-cb60ccf11a39" providerId="ADAL" clId="{9CF77682-577F-4E44-923E-7CB1B3B0CF30}" dt="2019-06-27T15:16:56.568" v="33" actId="478"/>
          <ac:grpSpMkLst>
            <pc:docMk/>
            <pc:sldMk cId="2110388592" sldId="381"/>
            <ac:grpSpMk id="2" creationId="{501C3647-8D59-49C8-8867-3E96A35E729E}"/>
          </ac:grpSpMkLst>
        </pc:grpChg>
        <pc:grpChg chg="add del mod">
          <ac:chgData name="Kyle Tidswell-Brown" userId="3518c4a0-5c99-4880-b127-cb60ccf11a39" providerId="ADAL" clId="{9CF77682-577F-4E44-923E-7CB1B3B0CF30}" dt="2019-06-27T15:17:18.939" v="54" actId="165"/>
          <ac:grpSpMkLst>
            <pc:docMk/>
            <pc:sldMk cId="2110388592" sldId="381"/>
            <ac:grpSpMk id="3" creationId="{D91881B4-A770-49CB-8719-CB3C8A8B7E8A}"/>
          </ac:grpSpMkLst>
        </pc:grpChg>
        <pc:grpChg chg="del">
          <ac:chgData name="Kyle Tidswell-Brown" userId="3518c4a0-5c99-4880-b127-cb60ccf11a39" providerId="ADAL" clId="{9CF77682-577F-4E44-923E-7CB1B3B0CF30}" dt="2019-06-27T15:16:56.568" v="33" actId="478"/>
          <ac:grpSpMkLst>
            <pc:docMk/>
            <pc:sldMk cId="2110388592" sldId="381"/>
            <ac:grpSpMk id="30" creationId="{02FB058E-F469-4438-B0BE-5FD2249C096D}"/>
          </ac:grpSpMkLst>
        </pc:grpChg>
        <pc:picChg chg="add mod topLvl">
          <ac:chgData name="Kyle Tidswell-Brown" userId="3518c4a0-5c99-4880-b127-cb60ccf11a39" providerId="ADAL" clId="{9CF77682-577F-4E44-923E-7CB1B3B0CF30}" dt="2019-06-28T09:42:56.149" v="113" actId="1035"/>
          <ac:picMkLst>
            <pc:docMk/>
            <pc:sldMk cId="2110388592" sldId="381"/>
            <ac:picMk id="38" creationId="{E01B1697-663D-47EB-8BE9-D56015E49E65}"/>
          </ac:picMkLst>
        </pc:picChg>
      </pc:sldChg>
      <pc:sldChg chg="modSp add del">
        <pc:chgData name="Kyle Tidswell-Brown" userId="3518c4a0-5c99-4880-b127-cb60ccf11a39" providerId="ADAL" clId="{9CF77682-577F-4E44-923E-7CB1B3B0CF30}" dt="2019-06-28T09:43:11.558" v="116" actId="2696"/>
        <pc:sldMkLst>
          <pc:docMk/>
          <pc:sldMk cId="2506272580" sldId="382"/>
        </pc:sldMkLst>
        <pc:spChg chg="mod">
          <ac:chgData name="Kyle Tidswell-Brown" userId="3518c4a0-5c99-4880-b127-cb60ccf11a39" providerId="ADAL" clId="{9CF77682-577F-4E44-923E-7CB1B3B0CF30}" dt="2019-06-27T15:17:30.175" v="57"/>
          <ac:spMkLst>
            <pc:docMk/>
            <pc:sldMk cId="2506272580" sldId="382"/>
            <ac:spMk id="19" creationId="{5252A847-DE45-4FA3-A1F8-EEBEB845FF8E}"/>
          </ac:spMkLst>
        </pc:spChg>
      </pc:sldChg>
      <pc:sldChg chg="modSp add del">
        <pc:chgData name="Kyle Tidswell-Brown" userId="3518c4a0-5c99-4880-b127-cb60ccf11a39" providerId="ADAL" clId="{9CF77682-577F-4E44-923E-7CB1B3B0CF30}" dt="2019-06-28T09:43:22.784" v="119" actId="2696"/>
        <pc:sldMkLst>
          <pc:docMk/>
          <pc:sldMk cId="3779182358" sldId="383"/>
        </pc:sldMkLst>
        <pc:spChg chg="mod">
          <ac:chgData name="Kyle Tidswell-Brown" userId="3518c4a0-5c99-4880-b127-cb60ccf11a39" providerId="ADAL" clId="{9CF77682-577F-4E44-923E-7CB1B3B0CF30}" dt="2019-06-27T15:17:37.976" v="60"/>
          <ac:spMkLst>
            <pc:docMk/>
            <pc:sldMk cId="3779182358" sldId="383"/>
            <ac:spMk id="19" creationId="{5252A847-DE45-4FA3-A1F8-EEBEB845FF8E}"/>
          </ac:spMkLst>
        </pc:spChg>
      </pc:sldChg>
      <pc:sldChg chg="modSp add">
        <pc:chgData name="Kyle Tidswell-Brown" userId="3518c4a0-5c99-4880-b127-cb60ccf11a39" providerId="ADAL" clId="{9CF77682-577F-4E44-923E-7CB1B3B0CF30}" dt="2019-06-28T09:41:59.743" v="80" actId="20577"/>
        <pc:sldMkLst>
          <pc:docMk/>
          <pc:sldMk cId="4054007795" sldId="384"/>
        </pc:sldMkLst>
        <pc:spChg chg="mod">
          <ac:chgData name="Kyle Tidswell-Brown" userId="3518c4a0-5c99-4880-b127-cb60ccf11a39" providerId="ADAL" clId="{9CF77682-577F-4E44-923E-7CB1B3B0CF30}" dt="2019-06-28T09:41:59.743" v="80" actId="20577"/>
          <ac:spMkLst>
            <pc:docMk/>
            <pc:sldMk cId="4054007795" sldId="384"/>
            <ac:spMk id="19" creationId="{5252A847-DE45-4FA3-A1F8-EEBEB845FF8E}"/>
          </ac:spMkLst>
        </pc:spChg>
      </pc:sldChg>
      <pc:sldChg chg="modSp add">
        <pc:chgData name="Kyle Tidswell-Brown" userId="3518c4a0-5c99-4880-b127-cb60ccf11a39" providerId="ADAL" clId="{9CF77682-577F-4E44-923E-7CB1B3B0CF30}" dt="2019-06-28T09:43:09.700" v="115"/>
        <pc:sldMkLst>
          <pc:docMk/>
          <pc:sldMk cId="3266527061" sldId="385"/>
        </pc:sldMkLst>
        <pc:spChg chg="mod">
          <ac:chgData name="Kyle Tidswell-Brown" userId="3518c4a0-5c99-4880-b127-cb60ccf11a39" providerId="ADAL" clId="{9CF77682-577F-4E44-923E-7CB1B3B0CF30}" dt="2019-06-28T09:43:09.700" v="115"/>
          <ac:spMkLst>
            <pc:docMk/>
            <pc:sldMk cId="3266527061" sldId="385"/>
            <ac:spMk id="19" creationId="{5252A847-DE45-4FA3-A1F8-EEBEB845FF8E}"/>
          </ac:spMkLst>
        </pc:spChg>
      </pc:sldChg>
      <pc:sldChg chg="modSp add">
        <pc:chgData name="Kyle Tidswell-Brown" userId="3518c4a0-5c99-4880-b127-cb60ccf11a39" providerId="ADAL" clId="{9CF77682-577F-4E44-923E-7CB1B3B0CF30}" dt="2019-06-28T09:43:21.222" v="118"/>
        <pc:sldMkLst>
          <pc:docMk/>
          <pc:sldMk cId="1434153311" sldId="386"/>
        </pc:sldMkLst>
        <pc:spChg chg="mod">
          <ac:chgData name="Kyle Tidswell-Brown" userId="3518c4a0-5c99-4880-b127-cb60ccf11a39" providerId="ADAL" clId="{9CF77682-577F-4E44-923E-7CB1B3B0CF30}" dt="2019-06-28T09:43:21.222" v="118"/>
          <ac:spMkLst>
            <pc:docMk/>
            <pc:sldMk cId="1434153311" sldId="386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Autumn Block 2 – Four Operations</a:t>
            </a:r>
            <a: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Add </a:t>
            </a:r>
            <a:r>
              <a:rPr lang="en-GB" sz="5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and Subtract </a:t>
            </a:r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Integers </a:t>
            </a:r>
          </a:p>
          <a:p>
            <a:pPr lvl="0" algn="ctr"/>
            <a:endParaRPr lang="en-GB" sz="5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5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FLUENCY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405535-EC2A-4AE8-8C74-1189B60CA442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E01CFF2-AC57-44DD-B7AA-C03ED2E884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2E25C8F5-9C4A-474C-950D-132490137A2D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sum and the difference between the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following numbers.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4BDD0DA-CE1F-44AF-92CE-0463D2948002}"/>
              </a:ext>
            </a:extLst>
          </p:cNvPr>
          <p:cNvGrpSpPr/>
          <p:nvPr/>
        </p:nvGrpSpPr>
        <p:grpSpPr>
          <a:xfrm>
            <a:off x="1603566" y="2138709"/>
            <a:ext cx="5760597" cy="683150"/>
            <a:chOff x="2077922" y="2138709"/>
            <a:chExt cx="5760597" cy="683150"/>
          </a:xfrm>
          <a:solidFill>
            <a:schemeClr val="bg1"/>
          </a:solidFill>
        </p:grpSpPr>
        <p:sp>
          <p:nvSpPr>
            <p:cNvPr id="7" name="Rounded Rectangle 28">
              <a:extLst>
                <a:ext uri="{FF2B5EF4-FFF2-40B4-BE49-F238E27FC236}">
                  <a16:creationId xmlns:a16="http://schemas.microsoft.com/office/drawing/2014/main" id="{2EBD78C0-4D27-4B52-A814-5F9923D1DD4E}"/>
                </a:ext>
              </a:extLst>
            </p:cNvPr>
            <p:cNvSpPr/>
            <p:nvPr/>
          </p:nvSpPr>
          <p:spPr>
            <a:xfrm>
              <a:off x="2077922" y="2138709"/>
              <a:ext cx="2365210" cy="683150"/>
            </a:xfrm>
            <a:prstGeom prst="round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709,317</a:t>
              </a:r>
            </a:p>
          </p:txBody>
        </p:sp>
        <p:sp>
          <p:nvSpPr>
            <p:cNvPr id="9" name="Rounded Rectangle 30">
              <a:extLst>
                <a:ext uri="{FF2B5EF4-FFF2-40B4-BE49-F238E27FC236}">
                  <a16:creationId xmlns:a16="http://schemas.microsoft.com/office/drawing/2014/main" id="{3B97BC3F-2B2A-4509-BD6C-72C6A85CFD47}"/>
                </a:ext>
              </a:extLst>
            </p:cNvPr>
            <p:cNvSpPr/>
            <p:nvPr/>
          </p:nvSpPr>
          <p:spPr>
            <a:xfrm>
              <a:off x="5473309" y="2138709"/>
              <a:ext cx="2365210" cy="683150"/>
            </a:xfrm>
            <a:prstGeom prst="round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262,175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48C145D-1BE8-48EE-9990-1B81257F459F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30" name="Picture 2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1D97BE3-1876-4A8A-86FA-474D403DC2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31" name="TextBox 8">
              <a:extLst>
                <a:ext uri="{FF2B5EF4-FFF2-40B4-BE49-F238E27FC236}">
                  <a16:creationId xmlns:a16="http://schemas.microsoft.com/office/drawing/2014/main" id="{5AEA5901-447E-4D58-B542-AAA4D498CB54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4898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sum and the difference between the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following numbers.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4BDD0DA-CE1F-44AF-92CE-0463D2948002}"/>
              </a:ext>
            </a:extLst>
          </p:cNvPr>
          <p:cNvGrpSpPr/>
          <p:nvPr/>
        </p:nvGrpSpPr>
        <p:grpSpPr>
          <a:xfrm>
            <a:off x="1603566" y="2138709"/>
            <a:ext cx="5760597" cy="683150"/>
            <a:chOff x="2077922" y="2138709"/>
            <a:chExt cx="5760597" cy="683150"/>
          </a:xfrm>
          <a:solidFill>
            <a:schemeClr val="bg1"/>
          </a:solidFill>
        </p:grpSpPr>
        <p:sp>
          <p:nvSpPr>
            <p:cNvPr id="7" name="Rounded Rectangle 28">
              <a:extLst>
                <a:ext uri="{FF2B5EF4-FFF2-40B4-BE49-F238E27FC236}">
                  <a16:creationId xmlns:a16="http://schemas.microsoft.com/office/drawing/2014/main" id="{2EBD78C0-4D27-4B52-A814-5F9923D1DD4E}"/>
                </a:ext>
              </a:extLst>
            </p:cNvPr>
            <p:cNvSpPr/>
            <p:nvPr/>
          </p:nvSpPr>
          <p:spPr>
            <a:xfrm>
              <a:off x="2077922" y="2138709"/>
              <a:ext cx="2365210" cy="683150"/>
            </a:xfrm>
            <a:prstGeom prst="round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709,317</a:t>
              </a:r>
            </a:p>
          </p:txBody>
        </p:sp>
        <p:sp>
          <p:nvSpPr>
            <p:cNvPr id="9" name="Rounded Rectangle 30">
              <a:extLst>
                <a:ext uri="{FF2B5EF4-FFF2-40B4-BE49-F238E27FC236}">
                  <a16:creationId xmlns:a16="http://schemas.microsoft.com/office/drawing/2014/main" id="{3B97BC3F-2B2A-4509-BD6C-72C6A85CFD47}"/>
                </a:ext>
              </a:extLst>
            </p:cNvPr>
            <p:cNvSpPr/>
            <p:nvPr/>
          </p:nvSpPr>
          <p:spPr>
            <a:xfrm>
              <a:off x="5473309" y="2138709"/>
              <a:ext cx="2365210" cy="683150"/>
            </a:xfrm>
            <a:prstGeom prst="roundRect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262,175</a:t>
              </a:r>
            </a:p>
          </p:txBody>
        </p:sp>
      </p:grp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C4E7671-6B25-40B5-8661-AD14A800F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257035"/>
              </p:ext>
            </p:extLst>
          </p:nvPr>
        </p:nvGraphicFramePr>
        <p:xfrm>
          <a:off x="865240" y="3756742"/>
          <a:ext cx="3276000" cy="14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33264503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6092367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6238527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11862800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36552167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877171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7835038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289578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930147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815518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99CB247-F698-4261-8755-88AA6D645983}"/>
              </a:ext>
            </a:extLst>
          </p:cNvPr>
          <p:cNvSpPr txBox="1"/>
          <p:nvPr/>
        </p:nvSpPr>
        <p:spPr>
          <a:xfrm>
            <a:off x="3383886" y="4445120"/>
            <a:ext cx="32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B0E1054-3FFB-4702-8589-FB977D7DF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429011"/>
              </p:ext>
            </p:extLst>
          </p:nvPr>
        </p:nvGraphicFramePr>
        <p:xfrm>
          <a:off x="4598976" y="3756742"/>
          <a:ext cx="3276000" cy="14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33264503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60923673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6238527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11862800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36552167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8771716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7835038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289578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930147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815518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349236B-E28B-4EC5-8F46-01B2AA01E1E3}"/>
              </a:ext>
            </a:extLst>
          </p:cNvPr>
          <p:cNvSpPr txBox="1"/>
          <p:nvPr/>
        </p:nvSpPr>
        <p:spPr>
          <a:xfrm>
            <a:off x="6899600" y="3641563"/>
            <a:ext cx="32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154EF7-0C13-4F6A-8027-6E3C369E2266}"/>
              </a:ext>
            </a:extLst>
          </p:cNvPr>
          <p:cNvSpPr txBox="1"/>
          <p:nvPr/>
        </p:nvSpPr>
        <p:spPr>
          <a:xfrm>
            <a:off x="6427662" y="3641563"/>
            <a:ext cx="32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09BFA8-81C4-4B4F-872D-8B440E83F605}"/>
              </a:ext>
            </a:extLst>
          </p:cNvPr>
          <p:cNvSpPr txBox="1"/>
          <p:nvPr/>
        </p:nvSpPr>
        <p:spPr>
          <a:xfrm>
            <a:off x="4996343" y="3641563"/>
            <a:ext cx="32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D58062-3584-4E31-9F55-B3D29958C58D}"/>
              </a:ext>
            </a:extLst>
          </p:cNvPr>
          <p:cNvSpPr txBox="1"/>
          <p:nvPr/>
        </p:nvSpPr>
        <p:spPr>
          <a:xfrm>
            <a:off x="5545150" y="3641563"/>
            <a:ext cx="32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0FE51B2-E3E9-4EF7-8AF9-DAEAC9CBAB81}"/>
              </a:ext>
            </a:extLst>
          </p:cNvPr>
          <p:cNvCxnSpPr>
            <a:cxnSpLocks/>
          </p:cNvCxnSpPr>
          <p:nvPr/>
        </p:nvCxnSpPr>
        <p:spPr>
          <a:xfrm>
            <a:off x="5220686" y="3893423"/>
            <a:ext cx="196634" cy="2209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F4A385B-12D0-48C6-803A-083C74B96596}"/>
              </a:ext>
            </a:extLst>
          </p:cNvPr>
          <p:cNvCxnSpPr>
            <a:cxnSpLocks/>
          </p:cNvCxnSpPr>
          <p:nvPr/>
        </p:nvCxnSpPr>
        <p:spPr>
          <a:xfrm>
            <a:off x="6589894" y="3893424"/>
            <a:ext cx="196634" cy="2209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413E63C-466C-4079-968B-77776A5A0F19}"/>
              </a:ext>
            </a:extLst>
          </p:cNvPr>
          <p:cNvSpPr/>
          <p:nvPr/>
        </p:nvSpPr>
        <p:spPr>
          <a:xfrm>
            <a:off x="5613735" y="3108632"/>
            <a:ext cx="1747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Difference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B3E073-A44F-475C-A31F-2F5019FA2F0A}"/>
              </a:ext>
            </a:extLst>
          </p:cNvPr>
          <p:cNvSpPr/>
          <p:nvPr/>
        </p:nvSpPr>
        <p:spPr>
          <a:xfrm>
            <a:off x="2123168" y="3108632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Sum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260413-3004-44DD-A339-6D640C5E3E23}"/>
              </a:ext>
            </a:extLst>
          </p:cNvPr>
          <p:cNvSpPr txBox="1"/>
          <p:nvPr/>
        </p:nvSpPr>
        <p:spPr>
          <a:xfrm>
            <a:off x="2123168" y="4445119"/>
            <a:ext cx="324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59C2F29-D091-47B0-AC14-C3D1B2054482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6" name="Picture 2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808C9A1E-624D-428F-BC01-5DED298000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9" name="TextBox 8">
              <a:extLst>
                <a:ext uri="{FF2B5EF4-FFF2-40B4-BE49-F238E27FC236}">
                  <a16:creationId xmlns:a16="http://schemas.microsoft.com/office/drawing/2014/main" id="{7E570C70-5CE1-478F-A0AC-B83117C5F382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0182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cards to fill in the missing digits to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equation.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8E2ED5E-4F8F-4A87-AF43-C7BE11E73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46637"/>
              </p:ext>
            </p:extLst>
          </p:nvPr>
        </p:nvGraphicFramePr>
        <p:xfrm>
          <a:off x="1244616" y="2398078"/>
          <a:ext cx="6096000" cy="24153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09747148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9556777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164485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57941356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9330494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49626234"/>
                    </a:ext>
                  </a:extLst>
                </a:gridCol>
              </a:tblGrid>
              <a:tr h="805115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6039679"/>
                  </a:ext>
                </a:extLst>
              </a:tr>
              <a:tr h="805115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4501384"/>
                  </a:ext>
                </a:extLst>
              </a:tr>
              <a:tr h="805115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951051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0C19FFA-DEAD-41FF-8AD3-6FC60FEC9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886832"/>
              </p:ext>
            </p:extLst>
          </p:nvPr>
        </p:nvGraphicFramePr>
        <p:xfrm>
          <a:off x="2351274" y="2369942"/>
          <a:ext cx="4900580" cy="805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3492">
                  <a:extLst>
                    <a:ext uri="{9D8B030D-6E8A-4147-A177-3AD203B41FA5}">
                      <a16:colId xmlns:a16="http://schemas.microsoft.com/office/drawing/2014/main" val="309747148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95567775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16164485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579413563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269330494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576340917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191294987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7928656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1134461922"/>
                    </a:ext>
                  </a:extLst>
                </a:gridCol>
              </a:tblGrid>
              <a:tr h="805115"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dirty="0">
                        <a:latin typeface="SassoonCRInfantMedium" panose="02000603020000020003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039679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7F262421-8465-4862-B3F9-B0E602085B59}"/>
              </a:ext>
            </a:extLst>
          </p:cNvPr>
          <p:cNvGrpSpPr/>
          <p:nvPr/>
        </p:nvGrpSpPr>
        <p:grpSpPr>
          <a:xfrm>
            <a:off x="2333267" y="5186961"/>
            <a:ext cx="4477466" cy="819858"/>
            <a:chOff x="1716258" y="5341791"/>
            <a:chExt cx="4477466" cy="819858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33A97ED-8FDE-4DC7-B598-C634395F3F9F}"/>
                </a:ext>
              </a:extLst>
            </p:cNvPr>
            <p:cNvSpPr/>
            <p:nvPr/>
          </p:nvSpPr>
          <p:spPr>
            <a:xfrm>
              <a:off x="1716258" y="5345723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48DC170-F976-4095-B94B-188DB9A31D31}"/>
                </a:ext>
              </a:extLst>
            </p:cNvPr>
            <p:cNvSpPr/>
            <p:nvPr/>
          </p:nvSpPr>
          <p:spPr>
            <a:xfrm>
              <a:off x="2666812" y="5345723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D180FFD-9B9C-4E36-9232-9B3FB268060F}"/>
                </a:ext>
              </a:extLst>
            </p:cNvPr>
            <p:cNvSpPr/>
            <p:nvPr/>
          </p:nvSpPr>
          <p:spPr>
            <a:xfrm>
              <a:off x="3617366" y="5345723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87B1AB9-D005-4723-BCE6-AEDBFD3935ED}"/>
                </a:ext>
              </a:extLst>
            </p:cNvPr>
            <p:cNvSpPr/>
            <p:nvPr/>
          </p:nvSpPr>
          <p:spPr>
            <a:xfrm>
              <a:off x="4567920" y="5341791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693480C1-E3CA-4B2A-8AAB-FE45746CDD25}"/>
                </a:ext>
              </a:extLst>
            </p:cNvPr>
            <p:cNvSpPr/>
            <p:nvPr/>
          </p:nvSpPr>
          <p:spPr>
            <a:xfrm>
              <a:off x="5518474" y="5341791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AF841A9-A587-464C-BEF7-EFA9F6B10902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1" name="Picture 2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7D589C2-8D96-412C-B95F-29E9A00B37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4" name="TextBox 8">
              <a:extLst>
                <a:ext uri="{FF2B5EF4-FFF2-40B4-BE49-F238E27FC236}">
                  <a16:creationId xmlns:a16="http://schemas.microsoft.com/office/drawing/2014/main" id="{40258C5C-DE4D-45E3-BEEB-BD2E0D0BE10A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723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cards to fill in the missing digits to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equation.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8E2ED5E-4F8F-4A87-AF43-C7BE11E73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677392"/>
              </p:ext>
            </p:extLst>
          </p:nvPr>
        </p:nvGraphicFramePr>
        <p:xfrm>
          <a:off x="1244616" y="2398078"/>
          <a:ext cx="6096000" cy="24153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09747148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9556777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164485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57941356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9330494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49626234"/>
                    </a:ext>
                  </a:extLst>
                </a:gridCol>
              </a:tblGrid>
              <a:tr h="805115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6039679"/>
                  </a:ext>
                </a:extLst>
              </a:tr>
              <a:tr h="805115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4501384"/>
                  </a:ext>
                </a:extLst>
              </a:tr>
              <a:tr h="805115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951051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0C19FFA-DEAD-41FF-8AD3-6FC60FEC9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569046"/>
              </p:ext>
            </p:extLst>
          </p:nvPr>
        </p:nvGraphicFramePr>
        <p:xfrm>
          <a:off x="2351274" y="2369942"/>
          <a:ext cx="4900580" cy="805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3492">
                  <a:extLst>
                    <a:ext uri="{9D8B030D-6E8A-4147-A177-3AD203B41FA5}">
                      <a16:colId xmlns:a16="http://schemas.microsoft.com/office/drawing/2014/main" val="309747148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95567775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16164485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579413563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269330494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576340917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191294987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7928656"/>
                    </a:ext>
                  </a:extLst>
                </a:gridCol>
                <a:gridCol w="813492">
                  <a:extLst>
                    <a:ext uri="{9D8B030D-6E8A-4147-A177-3AD203B41FA5}">
                      <a16:colId xmlns:a16="http://schemas.microsoft.com/office/drawing/2014/main" val="1134461922"/>
                    </a:ext>
                  </a:extLst>
                </a:gridCol>
              </a:tblGrid>
              <a:tr h="805115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039679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7F262421-8465-4862-B3F9-B0E602085B59}"/>
              </a:ext>
            </a:extLst>
          </p:cNvPr>
          <p:cNvGrpSpPr/>
          <p:nvPr/>
        </p:nvGrpSpPr>
        <p:grpSpPr>
          <a:xfrm>
            <a:off x="2333267" y="5186961"/>
            <a:ext cx="4477466" cy="819858"/>
            <a:chOff x="1716258" y="5341791"/>
            <a:chExt cx="4477466" cy="819858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33A97ED-8FDE-4DC7-B598-C634395F3F9F}"/>
                </a:ext>
              </a:extLst>
            </p:cNvPr>
            <p:cNvSpPr/>
            <p:nvPr/>
          </p:nvSpPr>
          <p:spPr>
            <a:xfrm>
              <a:off x="1716258" y="5345723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48DC170-F976-4095-B94B-188DB9A31D31}"/>
                </a:ext>
              </a:extLst>
            </p:cNvPr>
            <p:cNvSpPr/>
            <p:nvPr/>
          </p:nvSpPr>
          <p:spPr>
            <a:xfrm>
              <a:off x="2666812" y="5345723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D180FFD-9B9C-4E36-9232-9B3FB268060F}"/>
                </a:ext>
              </a:extLst>
            </p:cNvPr>
            <p:cNvSpPr/>
            <p:nvPr/>
          </p:nvSpPr>
          <p:spPr>
            <a:xfrm>
              <a:off x="3617366" y="5345723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187B1AB9-D005-4723-BCE6-AEDBFD3935ED}"/>
                </a:ext>
              </a:extLst>
            </p:cNvPr>
            <p:cNvSpPr/>
            <p:nvPr/>
          </p:nvSpPr>
          <p:spPr>
            <a:xfrm>
              <a:off x="4567920" y="5341791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693480C1-E3CA-4B2A-8AAB-FE45746CDD25}"/>
                </a:ext>
              </a:extLst>
            </p:cNvPr>
            <p:cNvSpPr/>
            <p:nvPr/>
          </p:nvSpPr>
          <p:spPr>
            <a:xfrm>
              <a:off x="5518474" y="5341791"/>
              <a:ext cx="675250" cy="81592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6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A255864-BF2C-4A52-ACE1-8CDE529D16BE}"/>
              </a:ext>
            </a:extLst>
          </p:cNvPr>
          <p:cNvSpPr txBox="1"/>
          <p:nvPr/>
        </p:nvSpPr>
        <p:spPr>
          <a:xfrm>
            <a:off x="3796839" y="3689356"/>
            <a:ext cx="324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1449631-EBA5-42AC-B127-963097D302B3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4" name="Picture 2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EB936A5-F591-45B8-A0B6-2DF9C7E72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7" name="TextBox 8">
              <a:extLst>
                <a:ext uri="{FF2B5EF4-FFF2-40B4-BE49-F238E27FC236}">
                  <a16:creationId xmlns:a16="http://schemas.microsoft.com/office/drawing/2014/main" id="{D9B76136-7BC6-4AD1-AB19-A08560AD8965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4507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the correct answer.</a:t>
            </a:r>
          </a:p>
          <a:p>
            <a:pPr algn="ctr"/>
            <a:endParaRPr lang="en-GB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DF27C2B-9A70-4142-BD45-B19229151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068890"/>
              </p:ext>
            </p:extLst>
          </p:nvPr>
        </p:nvGraphicFramePr>
        <p:xfrm>
          <a:off x="1252164" y="1512915"/>
          <a:ext cx="6258329" cy="1788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4047">
                  <a:extLst>
                    <a:ext uri="{9D8B030D-6E8A-4147-A177-3AD203B41FA5}">
                      <a16:colId xmlns:a16="http://schemas.microsoft.com/office/drawing/2014/main" val="182372779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1282293653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828793269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3817977423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102121480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3388515740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2521871298"/>
                    </a:ext>
                  </a:extLst>
                </a:gridCol>
              </a:tblGrid>
              <a:tr h="894047">
                <a:tc>
                  <a:txBody>
                    <a:bodyPr/>
                    <a:lstStyle/>
                    <a:p>
                      <a:pPr algn="ctr"/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6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7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7879680"/>
                  </a:ext>
                </a:extLst>
              </a:tr>
              <a:tr h="894047"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8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1506525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8F920D5B-EB47-47DC-97F7-DC16185D81B0}"/>
              </a:ext>
            </a:extLst>
          </p:cNvPr>
          <p:cNvGrpSpPr/>
          <p:nvPr/>
        </p:nvGrpSpPr>
        <p:grpSpPr>
          <a:xfrm>
            <a:off x="1692915" y="4435933"/>
            <a:ext cx="6064072" cy="1788093"/>
            <a:chOff x="2512151" y="4293317"/>
            <a:chExt cx="4363007" cy="1393101"/>
          </a:xfrm>
        </p:grpSpPr>
        <p:sp>
          <p:nvSpPr>
            <p:cNvPr id="9" name="Rounded Rectangle 26">
              <a:extLst>
                <a:ext uri="{FF2B5EF4-FFF2-40B4-BE49-F238E27FC236}">
                  <a16:creationId xmlns:a16="http://schemas.microsoft.com/office/drawing/2014/main" id="{1508AAB2-7A51-4576-BBAB-07C51FE6AAC5}"/>
                </a:ext>
              </a:extLst>
            </p:cNvPr>
            <p:cNvSpPr/>
            <p:nvPr/>
          </p:nvSpPr>
          <p:spPr>
            <a:xfrm>
              <a:off x="5207790" y="4293317"/>
              <a:ext cx="1667368" cy="62845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66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B: 177,215 </a:t>
              </a:r>
            </a:p>
          </p:txBody>
        </p:sp>
        <p:sp>
          <p:nvSpPr>
            <p:cNvPr id="10" name="Rounded Rectangle 27">
              <a:extLst>
                <a:ext uri="{FF2B5EF4-FFF2-40B4-BE49-F238E27FC236}">
                  <a16:creationId xmlns:a16="http://schemas.microsoft.com/office/drawing/2014/main" id="{0A7C31FB-CAF0-4355-A738-11ED95B3D9F6}"/>
                </a:ext>
              </a:extLst>
            </p:cNvPr>
            <p:cNvSpPr/>
            <p:nvPr/>
          </p:nvSpPr>
          <p:spPr>
            <a:xfrm>
              <a:off x="2512151" y="4293317"/>
              <a:ext cx="1667368" cy="62845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66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A: 177,114 </a:t>
              </a:r>
            </a:p>
          </p:txBody>
        </p:sp>
        <p:sp>
          <p:nvSpPr>
            <p:cNvPr id="11" name="Rounded Rectangle 32">
              <a:extLst>
                <a:ext uri="{FF2B5EF4-FFF2-40B4-BE49-F238E27FC236}">
                  <a16:creationId xmlns:a16="http://schemas.microsoft.com/office/drawing/2014/main" id="{ACD7BD4F-0CC1-420C-89E9-95E0E26FDB25}"/>
                </a:ext>
              </a:extLst>
            </p:cNvPr>
            <p:cNvSpPr/>
            <p:nvPr/>
          </p:nvSpPr>
          <p:spPr>
            <a:xfrm>
              <a:off x="3847728" y="5057964"/>
              <a:ext cx="1667368" cy="62845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66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C: 207,115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895448-FD89-480E-A893-C84AEAB1CCA7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F58AF83-5FCC-4B99-91FF-8D473D8924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4" name="TextBox 8">
              <a:extLst>
                <a:ext uri="{FF2B5EF4-FFF2-40B4-BE49-F238E27FC236}">
                  <a16:creationId xmlns:a16="http://schemas.microsoft.com/office/drawing/2014/main" id="{79631BE8-5672-42D7-BE0D-C6A42AB62B5E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the correct answer.</a:t>
            </a:r>
          </a:p>
          <a:p>
            <a:pPr algn="ctr"/>
            <a:endParaRPr lang="en-GB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DF27C2B-9A70-4142-BD45-B19229151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532585"/>
              </p:ext>
            </p:extLst>
          </p:nvPr>
        </p:nvGraphicFramePr>
        <p:xfrm>
          <a:off x="1252164" y="1512915"/>
          <a:ext cx="6258329" cy="26821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4047">
                  <a:extLst>
                    <a:ext uri="{9D8B030D-6E8A-4147-A177-3AD203B41FA5}">
                      <a16:colId xmlns:a16="http://schemas.microsoft.com/office/drawing/2014/main" val="182372779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1282293653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828793269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3817977423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102121480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3388515740"/>
                    </a:ext>
                  </a:extLst>
                </a:gridCol>
                <a:gridCol w="894047">
                  <a:extLst>
                    <a:ext uri="{9D8B030D-6E8A-4147-A177-3AD203B41FA5}">
                      <a16:colId xmlns:a16="http://schemas.microsoft.com/office/drawing/2014/main" val="2521871298"/>
                    </a:ext>
                  </a:extLst>
                </a:gridCol>
              </a:tblGrid>
              <a:tr h="894047">
                <a:tc>
                  <a:txBody>
                    <a:bodyPr/>
                    <a:lstStyle/>
                    <a:p>
                      <a:pPr algn="ctr"/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6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7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7879680"/>
                  </a:ext>
                </a:extLst>
              </a:tr>
              <a:tr h="894047"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–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8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4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5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4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1506525"/>
                  </a:ext>
                </a:extLst>
              </a:tr>
              <a:tr h="894047">
                <a:tc>
                  <a:txBody>
                    <a:bodyPr/>
                    <a:lstStyle/>
                    <a:p>
                      <a:pPr algn="ctr"/>
                      <a:endParaRPr lang="en-GB" sz="4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4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9861012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8F920D5B-EB47-47DC-97F7-DC16185D81B0}"/>
              </a:ext>
            </a:extLst>
          </p:cNvPr>
          <p:cNvGrpSpPr/>
          <p:nvPr/>
        </p:nvGrpSpPr>
        <p:grpSpPr>
          <a:xfrm>
            <a:off x="1692915" y="4435933"/>
            <a:ext cx="6064072" cy="1788093"/>
            <a:chOff x="2512151" y="4293317"/>
            <a:chExt cx="4363007" cy="1393101"/>
          </a:xfrm>
        </p:grpSpPr>
        <p:sp>
          <p:nvSpPr>
            <p:cNvPr id="9" name="Rounded Rectangle 26">
              <a:extLst>
                <a:ext uri="{FF2B5EF4-FFF2-40B4-BE49-F238E27FC236}">
                  <a16:creationId xmlns:a16="http://schemas.microsoft.com/office/drawing/2014/main" id="{1508AAB2-7A51-4576-BBAB-07C51FE6AAC5}"/>
                </a:ext>
              </a:extLst>
            </p:cNvPr>
            <p:cNvSpPr/>
            <p:nvPr/>
          </p:nvSpPr>
          <p:spPr>
            <a:xfrm>
              <a:off x="5207790" y="4293317"/>
              <a:ext cx="1667368" cy="62845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B: 177,215 </a:t>
              </a:r>
            </a:p>
          </p:txBody>
        </p:sp>
        <p:sp>
          <p:nvSpPr>
            <p:cNvPr id="10" name="Rounded Rectangle 27">
              <a:extLst>
                <a:ext uri="{FF2B5EF4-FFF2-40B4-BE49-F238E27FC236}">
                  <a16:creationId xmlns:a16="http://schemas.microsoft.com/office/drawing/2014/main" id="{0A7C31FB-CAF0-4355-A738-11ED95B3D9F6}"/>
                </a:ext>
              </a:extLst>
            </p:cNvPr>
            <p:cNvSpPr/>
            <p:nvPr/>
          </p:nvSpPr>
          <p:spPr>
            <a:xfrm>
              <a:off x="2512151" y="4293317"/>
              <a:ext cx="1667368" cy="62845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A: 177,114 </a:t>
              </a:r>
            </a:p>
          </p:txBody>
        </p:sp>
        <p:sp>
          <p:nvSpPr>
            <p:cNvPr id="11" name="Rounded Rectangle 32">
              <a:extLst>
                <a:ext uri="{FF2B5EF4-FFF2-40B4-BE49-F238E27FC236}">
                  <a16:creationId xmlns:a16="http://schemas.microsoft.com/office/drawing/2014/main" id="{ACD7BD4F-0CC1-420C-89E9-95E0E26FDB25}"/>
                </a:ext>
              </a:extLst>
            </p:cNvPr>
            <p:cNvSpPr/>
            <p:nvPr/>
          </p:nvSpPr>
          <p:spPr>
            <a:xfrm>
              <a:off x="3847728" y="5057964"/>
              <a:ext cx="1667368" cy="62845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8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C: 207,115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63ABC57-A899-49AB-ABBE-F6A7EFFF395F}"/>
              </a:ext>
            </a:extLst>
          </p:cNvPr>
          <p:cNvSpPr txBox="1"/>
          <p:nvPr/>
        </p:nvSpPr>
        <p:spPr>
          <a:xfrm>
            <a:off x="3006904" y="1512239"/>
            <a:ext cx="324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31D59F-DB67-4E38-9C2A-BDC6B9A8C48E}"/>
              </a:ext>
            </a:extLst>
          </p:cNvPr>
          <p:cNvSpPr txBox="1"/>
          <p:nvPr/>
        </p:nvSpPr>
        <p:spPr>
          <a:xfrm>
            <a:off x="4010177" y="1512239"/>
            <a:ext cx="324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9EB5A2D-5954-4844-B406-3E10BCF21C0F}"/>
              </a:ext>
            </a:extLst>
          </p:cNvPr>
          <p:cNvCxnSpPr>
            <a:cxnSpLocks/>
          </p:cNvCxnSpPr>
          <p:nvPr/>
        </p:nvCxnSpPr>
        <p:spPr>
          <a:xfrm>
            <a:off x="3275515" y="1740282"/>
            <a:ext cx="547393" cy="518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69113D0-F34E-4EE2-B312-05AA81917941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5" name="Picture 2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A81C3AC-9066-48DA-ABEB-279D75957E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6" name="TextBox 8">
              <a:extLst>
                <a:ext uri="{FF2B5EF4-FFF2-40B4-BE49-F238E27FC236}">
                  <a16:creationId xmlns:a16="http://schemas.microsoft.com/office/drawing/2014/main" id="{1AE22E87-7F5B-4BE1-8390-A4C7A3C833A1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080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670,833 + 258,501 – 207,442 = 731,982</a:t>
            </a:r>
          </a:p>
          <a:p>
            <a:pPr algn="ctr"/>
            <a:endParaRPr lang="en-GB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54BE1D2-50B1-4E7A-9BE7-43FA337F8EE6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49DD25B-A61C-486E-AC24-6A836B31E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8DF1012F-E67E-44CA-BB01-F6A651BF80D7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911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670,833 + 258,501 – 207,442 = 731,982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False, the answer </a:t>
            </a:r>
            <a:r>
              <a:rPr lang="en-GB" sz="2000" b="1">
                <a:solidFill>
                  <a:srgbClr val="FF0000"/>
                </a:solidFill>
                <a:latin typeface="Century Gothic" panose="020B0502020202020204" pitchFamily="34" charset="0"/>
              </a:rPr>
              <a:t>is 721,892.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0593BD1-9C64-48A1-B5AA-F0BFF18A6C5E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F3FC6CD-26AF-4E0B-862C-0BACDBE383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843FD641-5290-4187-836E-0BF68BDD2401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365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value of A.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BBAB15F-8A3A-463F-94D2-54933E716E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314328"/>
              </p:ext>
            </p:extLst>
          </p:nvPr>
        </p:nvGraphicFramePr>
        <p:xfrm>
          <a:off x="1035588" y="2359742"/>
          <a:ext cx="7160965" cy="1663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499">
                  <a:extLst>
                    <a:ext uri="{9D8B030D-6E8A-4147-A177-3AD203B41FA5}">
                      <a16:colId xmlns:a16="http://schemas.microsoft.com/office/drawing/2014/main" val="1471565621"/>
                    </a:ext>
                  </a:extLst>
                </a:gridCol>
                <a:gridCol w="2412694">
                  <a:extLst>
                    <a:ext uri="{9D8B030D-6E8A-4147-A177-3AD203B41FA5}">
                      <a16:colId xmlns:a16="http://schemas.microsoft.com/office/drawing/2014/main" val="504416417"/>
                    </a:ext>
                  </a:extLst>
                </a:gridCol>
                <a:gridCol w="3767772">
                  <a:extLst>
                    <a:ext uri="{9D8B030D-6E8A-4147-A177-3AD203B41FA5}">
                      <a16:colId xmlns:a16="http://schemas.microsoft.com/office/drawing/2014/main" val="2467410468"/>
                    </a:ext>
                  </a:extLst>
                </a:gridCol>
              </a:tblGrid>
              <a:tr h="83182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116,810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173,449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97100"/>
                  </a:ext>
                </a:extLst>
              </a:tr>
              <a:tr h="831827">
                <a:tc grid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307,664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228172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10B5A731-7482-4A89-8C5F-822D5001F1CE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79D3288-9344-4B6B-AE88-5EF083EE9B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CFE7157A-8BAD-4BF0-821A-44FBDA5254CF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6124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value of 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116,810 + 173,449 = 290,259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307,664 – 290,259 = 17,405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943D9C-410D-415A-BF6B-A7EACD193B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783281"/>
              </p:ext>
            </p:extLst>
          </p:nvPr>
        </p:nvGraphicFramePr>
        <p:xfrm>
          <a:off x="1035588" y="2359742"/>
          <a:ext cx="7160965" cy="1663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499">
                  <a:extLst>
                    <a:ext uri="{9D8B030D-6E8A-4147-A177-3AD203B41FA5}">
                      <a16:colId xmlns:a16="http://schemas.microsoft.com/office/drawing/2014/main" val="1471565621"/>
                    </a:ext>
                  </a:extLst>
                </a:gridCol>
                <a:gridCol w="2412694">
                  <a:extLst>
                    <a:ext uri="{9D8B030D-6E8A-4147-A177-3AD203B41FA5}">
                      <a16:colId xmlns:a16="http://schemas.microsoft.com/office/drawing/2014/main" val="504416417"/>
                    </a:ext>
                  </a:extLst>
                </a:gridCol>
                <a:gridCol w="3767772">
                  <a:extLst>
                    <a:ext uri="{9D8B030D-6E8A-4147-A177-3AD203B41FA5}">
                      <a16:colId xmlns:a16="http://schemas.microsoft.com/office/drawing/2014/main" val="2467410468"/>
                    </a:ext>
                  </a:extLst>
                </a:gridCol>
              </a:tblGrid>
              <a:tr h="83182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17,405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116,810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173,449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97100"/>
                  </a:ext>
                </a:extLst>
              </a:tr>
              <a:tr h="831827">
                <a:tc grid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307,664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228172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988F8528-9D2E-4E0B-8A2A-5E54D1478715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CFE08D7-2B76-4590-8C0A-19E31770B9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4" name="TextBox 8">
              <a:extLst>
                <a:ext uri="{FF2B5EF4-FFF2-40B4-BE49-F238E27FC236}">
                  <a16:creationId xmlns:a16="http://schemas.microsoft.com/office/drawing/2014/main" id="{9D180274-FB6B-4A66-9903-1F8036171C3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2262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5c7a0828-c5e4-45f8-a074-18a8fdc88ec6"/>
    <ds:schemaRef ds:uri="86144f90-c7b6-48d0-aae5-f5e9e48cc3df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D35E817-002E-47A5-B25D-12EA6FEAA0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2425</TotalTime>
  <Words>349</Words>
  <Application>Microsoft Office PowerPoint</Application>
  <PresentationFormat>On-screen Show (4:3)</PresentationFormat>
  <Paragraphs>224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51</cp:revision>
  <dcterms:created xsi:type="dcterms:W3CDTF">2018-03-17T10:08:43Z</dcterms:created>
  <dcterms:modified xsi:type="dcterms:W3CDTF">2021-09-26T10:11:26Z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