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72" r:id="rId4"/>
    <p:sldId id="274" r:id="rId5"/>
    <p:sldId id="273" r:id="rId6"/>
    <p:sldId id="284" r:id="rId7"/>
    <p:sldId id="28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75" r:id="rId17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 SemiBold" pitchFamily="2" charset="0"/>
      <p:bold r:id="rId24"/>
    </p:embeddedFont>
    <p:embeddedFont>
      <p:font typeface="Tuffy" panose="020B0603060100000000" pitchFamily="34" charset="0"/>
      <p:regular r:id="rId25"/>
      <p:bold r:id="rId26"/>
      <p:italic r:id="rId27"/>
      <p:boldItalic r:id="rId28"/>
    </p:embeddedFont>
    <p:embeddedFont>
      <p:font typeface="Sassoon Infant Md" panose="02000603050000020003" pitchFamily="50" charset="0"/>
      <p:regular r:id="rId29"/>
    </p:embeddedFont>
    <p:embeddedFont>
      <p:font typeface="Twinkl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68AD"/>
    <a:srgbClr val="699326"/>
    <a:srgbClr val="669FC7"/>
    <a:srgbClr val="493582"/>
    <a:srgbClr val="87BD31"/>
    <a:srgbClr val="D64C17"/>
    <a:srgbClr val="F1864B"/>
    <a:srgbClr val="AACAE0"/>
    <a:srgbClr val="013F7C"/>
    <a:srgbClr val="408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906" y="96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37ADA-6A55-4ADF-AB0E-86B3D21D38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42.pn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41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6 | Position and Direction | Describe Coordinates in All Four Quadrants | Lesson 1 of 4: Olympic Coordinates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 dirty="0"/>
              <a:t>Position and Direction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Describing Positions</a:t>
            </a:r>
            <a:endParaRPr lang="en-GB" sz="3600"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4BFCF79-8B85-4F7C-BC2A-26A8971C812C}"/>
              </a:ext>
            </a:extLst>
          </p:cNvPr>
          <p:cNvSpPr/>
          <p:nvPr/>
        </p:nvSpPr>
        <p:spPr>
          <a:xfrm>
            <a:off x="5382824" y="4697801"/>
            <a:ext cx="3153477" cy="1503103"/>
          </a:xfrm>
          <a:prstGeom prst="roundRect">
            <a:avLst/>
          </a:prstGeom>
          <a:solidFill>
            <a:srgbClr val="AAC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5" name="Whole Class">
            <a:extLst>
              <a:ext uri="{FF2B5EF4-FFF2-40B4-BE49-F238E27FC236}">
                <a16:creationId xmlns:a16="http://schemas.microsoft.com/office/drawing/2014/main" id="{3A3AC241-EAC8-4DA4-AC69-176B7045C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8D313A-BA81-45F6-B8BC-7BF30C169DF7}"/>
              </a:ext>
            </a:extLst>
          </p:cNvPr>
          <p:cNvSpPr/>
          <p:nvPr/>
        </p:nvSpPr>
        <p:spPr>
          <a:xfrm>
            <a:off x="5379801" y="2309491"/>
            <a:ext cx="3153477" cy="1470174"/>
          </a:xfrm>
          <a:prstGeom prst="roundRect">
            <a:avLst/>
          </a:prstGeom>
          <a:solidFill>
            <a:srgbClr val="AAC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4" name="wrestling1">
            <a:extLst>
              <a:ext uri="{FF2B5EF4-FFF2-40B4-BE49-F238E27FC236}">
                <a16:creationId xmlns:a16="http://schemas.microsoft.com/office/drawing/2014/main" id="{0B5F3656-FAF0-4160-AE59-0D271042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6638645" y="3109777"/>
            <a:ext cx="593009" cy="599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238" name="basketball 1">
            <a:extLst>
              <a:ext uri="{FF2B5EF4-FFF2-40B4-BE49-F238E27FC236}">
                <a16:creationId xmlns:a16="http://schemas.microsoft.com/office/drawing/2014/main" id="{500A8BDA-9E50-4EAF-9A7A-65B4EE92C900}"/>
              </a:ext>
            </a:extLst>
          </p:cNvPr>
          <p:cNvGrpSpPr/>
          <p:nvPr/>
        </p:nvGrpSpPr>
        <p:grpSpPr>
          <a:xfrm>
            <a:off x="5611474" y="3034141"/>
            <a:ext cx="627298" cy="681735"/>
            <a:chOff x="5382609" y="3650395"/>
            <a:chExt cx="906121" cy="984753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2876D5BF-AD50-43FE-B62D-CC0B4032B893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4FA50ACF-C908-459F-B6EC-06E70E93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44" name="swimming 1">
            <a:extLst>
              <a:ext uri="{FF2B5EF4-FFF2-40B4-BE49-F238E27FC236}">
                <a16:creationId xmlns:a16="http://schemas.microsoft.com/office/drawing/2014/main" id="{F39E554D-401F-4F99-B34D-C7129F28E29D}"/>
              </a:ext>
            </a:extLst>
          </p:cNvPr>
          <p:cNvGrpSpPr/>
          <p:nvPr/>
        </p:nvGrpSpPr>
        <p:grpSpPr>
          <a:xfrm>
            <a:off x="6604006" y="2370212"/>
            <a:ext cx="628822" cy="623008"/>
            <a:chOff x="5368565" y="4923277"/>
            <a:chExt cx="906121" cy="897744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5E907192-F07F-42D7-ACC9-DCE5DBB9670F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F369CE63-6587-42C3-A27C-BF8B5B12E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F30AB45-048F-4897-ABD3-78E2714D4E3E}"/>
              </a:ext>
            </a:extLst>
          </p:cNvPr>
          <p:cNvGrpSpPr/>
          <p:nvPr/>
        </p:nvGrpSpPr>
        <p:grpSpPr>
          <a:xfrm>
            <a:off x="6763020" y="3210104"/>
            <a:ext cx="362076" cy="389443"/>
            <a:chOff x="6808845" y="1010662"/>
            <a:chExt cx="629930" cy="647350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CA0DD24-6B28-4FE5-BDB8-BC541FA14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764D47AB-821D-4DC7-B27B-28599B538CE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cycling 1">
            <a:extLst>
              <a:ext uri="{FF2B5EF4-FFF2-40B4-BE49-F238E27FC236}">
                <a16:creationId xmlns:a16="http://schemas.microsoft.com/office/drawing/2014/main" id="{42F4CA9C-7E5F-4200-BACB-7109E8A822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r="15045"/>
          <a:stretch/>
        </p:blipFill>
        <p:spPr>
          <a:xfrm>
            <a:off x="5644443" y="2370212"/>
            <a:ext cx="627648" cy="6155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71" name="lifting 1">
            <a:extLst>
              <a:ext uri="{FF2B5EF4-FFF2-40B4-BE49-F238E27FC236}">
                <a16:creationId xmlns:a16="http://schemas.microsoft.com/office/drawing/2014/main" id="{F685D015-F80F-466F-A47E-53EE0161875A}"/>
              </a:ext>
            </a:extLst>
          </p:cNvPr>
          <p:cNvGrpSpPr/>
          <p:nvPr/>
        </p:nvGrpSpPr>
        <p:grpSpPr>
          <a:xfrm>
            <a:off x="7606328" y="2370212"/>
            <a:ext cx="720338" cy="621500"/>
            <a:chOff x="7522438" y="2586389"/>
            <a:chExt cx="720338" cy="621500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495AF3F-4B97-4200-B9D8-3CF4E07DB46F}"/>
                </a:ext>
              </a:extLst>
            </p:cNvPr>
            <p:cNvSpPr/>
            <p:nvPr/>
          </p:nvSpPr>
          <p:spPr>
            <a:xfrm>
              <a:off x="7562821" y="2586389"/>
              <a:ext cx="627298" cy="621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0D9ECED-8EA4-43F7-BF9C-70EA2E7C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38" y="2702925"/>
              <a:ext cx="720338" cy="435896"/>
            </a:xfrm>
            <a:prstGeom prst="rect">
              <a:avLst/>
            </a:prstGeom>
          </p:spPr>
        </p:pic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231B239-4F1B-4F5F-BC6B-B470AE5CB129}"/>
              </a:ext>
            </a:extLst>
          </p:cNvPr>
          <p:cNvGrpSpPr/>
          <p:nvPr/>
        </p:nvGrpSpPr>
        <p:grpSpPr>
          <a:xfrm>
            <a:off x="5773695" y="2471788"/>
            <a:ext cx="362076" cy="389443"/>
            <a:chOff x="6808845" y="1010662"/>
            <a:chExt cx="629930" cy="647350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0BE75219-0CEA-45D9-8FFF-202D8C31B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22C9336F-76E0-4E1D-9D58-27E3439DDC5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DC6C9E2-040B-40ED-9BD7-690F630A668A}"/>
              </a:ext>
            </a:extLst>
          </p:cNvPr>
          <p:cNvGrpSpPr/>
          <p:nvPr/>
        </p:nvGrpSpPr>
        <p:grpSpPr>
          <a:xfrm>
            <a:off x="7784337" y="2482280"/>
            <a:ext cx="362076" cy="389443"/>
            <a:chOff x="6808845" y="1010662"/>
            <a:chExt cx="629930" cy="647350"/>
          </a:xfrm>
        </p:grpSpPr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BFDFAAE6-D53E-4581-8B54-A3D49B623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911B9619-A1A0-482B-BEC3-3F1D8150392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Javelin 1">
            <a:extLst>
              <a:ext uri="{FF2B5EF4-FFF2-40B4-BE49-F238E27FC236}">
                <a16:creationId xmlns:a16="http://schemas.microsoft.com/office/drawing/2014/main" id="{074325AA-5F73-43AE-9AA8-62AB7C02DDD4}"/>
              </a:ext>
            </a:extLst>
          </p:cNvPr>
          <p:cNvGrpSpPr/>
          <p:nvPr/>
        </p:nvGrpSpPr>
        <p:grpSpPr>
          <a:xfrm>
            <a:off x="7602891" y="3096250"/>
            <a:ext cx="669228" cy="619626"/>
            <a:chOff x="7519001" y="3291319"/>
            <a:chExt cx="669228" cy="619626"/>
          </a:xfrm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10D9450-6F1A-4058-9E35-46293A6D25FE}"/>
                </a:ext>
              </a:extLst>
            </p:cNvPr>
            <p:cNvSpPr/>
            <p:nvPr/>
          </p:nvSpPr>
          <p:spPr>
            <a:xfrm>
              <a:off x="7562821" y="3291319"/>
              <a:ext cx="625408" cy="6196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29F88D7-F9FA-41EA-B8A8-CA90AF1D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001" y="3294894"/>
              <a:ext cx="600370" cy="505698"/>
            </a:xfrm>
            <a:prstGeom prst="rect">
              <a:avLst/>
            </a:prstGeom>
          </p:spPr>
        </p:pic>
      </p:grpSp>
      <p:pic>
        <p:nvPicPr>
          <p:cNvPr id="90" name="wrestling">
            <a:extLst>
              <a:ext uri="{FF2B5EF4-FFF2-40B4-BE49-F238E27FC236}">
                <a16:creationId xmlns:a16="http://schemas.microsoft.com/office/drawing/2014/main" id="{B032A528-9C10-43EB-B65E-27A387909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6671164" y="5517512"/>
            <a:ext cx="593009" cy="599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91" name="basketball">
            <a:extLst>
              <a:ext uri="{FF2B5EF4-FFF2-40B4-BE49-F238E27FC236}">
                <a16:creationId xmlns:a16="http://schemas.microsoft.com/office/drawing/2014/main" id="{2CB059C7-7D01-44B3-BC8E-66C0DB94E1B5}"/>
              </a:ext>
            </a:extLst>
          </p:cNvPr>
          <p:cNvGrpSpPr/>
          <p:nvPr/>
        </p:nvGrpSpPr>
        <p:grpSpPr>
          <a:xfrm>
            <a:off x="5636619" y="5441876"/>
            <a:ext cx="627298" cy="681735"/>
            <a:chOff x="5382609" y="3650395"/>
            <a:chExt cx="906121" cy="98475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CFC47E5-3EE4-4FC4-8036-AE0B53353C87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BB7D262-6AD9-4479-A2E5-C8E4A08D1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94" name="swimming">
            <a:extLst>
              <a:ext uri="{FF2B5EF4-FFF2-40B4-BE49-F238E27FC236}">
                <a16:creationId xmlns:a16="http://schemas.microsoft.com/office/drawing/2014/main" id="{491D569F-D478-4068-A365-31456EBD4CAF}"/>
              </a:ext>
            </a:extLst>
          </p:cNvPr>
          <p:cNvGrpSpPr/>
          <p:nvPr/>
        </p:nvGrpSpPr>
        <p:grpSpPr>
          <a:xfrm>
            <a:off x="6636525" y="4777947"/>
            <a:ext cx="628822" cy="623008"/>
            <a:chOff x="5368565" y="4923277"/>
            <a:chExt cx="906121" cy="897744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D7D04AD-859A-4D80-9E9B-872F4FFB06C8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625EE39-CEB5-49E6-8D32-C8618CB4B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50B1A0-4323-42AE-AC35-10E59864D51E}"/>
              </a:ext>
            </a:extLst>
          </p:cNvPr>
          <p:cNvGrpSpPr/>
          <p:nvPr/>
        </p:nvGrpSpPr>
        <p:grpSpPr>
          <a:xfrm>
            <a:off x="6773797" y="4886911"/>
            <a:ext cx="362076" cy="389443"/>
            <a:chOff x="6808845" y="1010662"/>
            <a:chExt cx="629930" cy="64735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E4D02FD-5A3C-44A7-A918-F54B65F3B3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FA199C8-2140-4ABF-A282-F139D2C13E3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cycling">
            <a:extLst>
              <a:ext uri="{FF2B5EF4-FFF2-40B4-BE49-F238E27FC236}">
                <a16:creationId xmlns:a16="http://schemas.microsoft.com/office/drawing/2014/main" id="{CF474633-4284-4B5E-8CB0-5D6BFE96C3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r="15045"/>
          <a:stretch/>
        </p:blipFill>
        <p:spPr>
          <a:xfrm>
            <a:off x="5647466" y="4777947"/>
            <a:ext cx="627648" cy="6155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102" name="lifting">
            <a:extLst>
              <a:ext uri="{FF2B5EF4-FFF2-40B4-BE49-F238E27FC236}">
                <a16:creationId xmlns:a16="http://schemas.microsoft.com/office/drawing/2014/main" id="{E6B1FAF1-ED70-484C-A9A1-C8CE08878F65}"/>
              </a:ext>
            </a:extLst>
          </p:cNvPr>
          <p:cNvGrpSpPr/>
          <p:nvPr/>
        </p:nvGrpSpPr>
        <p:grpSpPr>
          <a:xfrm>
            <a:off x="7609351" y="4777947"/>
            <a:ext cx="720338" cy="621500"/>
            <a:chOff x="7522438" y="2586389"/>
            <a:chExt cx="720338" cy="6215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EB2FAFC-26C7-4457-87FD-F94B5D2DCAE8}"/>
                </a:ext>
              </a:extLst>
            </p:cNvPr>
            <p:cNvSpPr/>
            <p:nvPr/>
          </p:nvSpPr>
          <p:spPr>
            <a:xfrm>
              <a:off x="7562821" y="2586389"/>
              <a:ext cx="627298" cy="621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F80B1A2-4EAA-4082-853C-A18203AC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38" y="2702925"/>
              <a:ext cx="720338" cy="435896"/>
            </a:xfrm>
            <a:prstGeom prst="rect">
              <a:avLst/>
            </a:prstGeom>
          </p:spPr>
        </p:pic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B08655FD-593C-4F4F-8115-0CA8FE17F7DD}"/>
              </a:ext>
            </a:extLst>
          </p:cNvPr>
          <p:cNvSpPr/>
          <p:nvPr/>
        </p:nvSpPr>
        <p:spPr>
          <a:xfrm>
            <a:off x="484260" y="5989638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8" name="Javelin">
            <a:extLst>
              <a:ext uri="{FF2B5EF4-FFF2-40B4-BE49-F238E27FC236}">
                <a16:creationId xmlns:a16="http://schemas.microsoft.com/office/drawing/2014/main" id="{D855825F-CF90-4332-BECB-0BB75BC32887}"/>
              </a:ext>
            </a:extLst>
          </p:cNvPr>
          <p:cNvGrpSpPr/>
          <p:nvPr/>
        </p:nvGrpSpPr>
        <p:grpSpPr>
          <a:xfrm>
            <a:off x="7605914" y="5503985"/>
            <a:ext cx="669228" cy="619626"/>
            <a:chOff x="7519001" y="3291319"/>
            <a:chExt cx="669228" cy="619626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774173D-8CBB-4715-8889-4E139C2278EE}"/>
                </a:ext>
              </a:extLst>
            </p:cNvPr>
            <p:cNvSpPr/>
            <p:nvPr/>
          </p:nvSpPr>
          <p:spPr>
            <a:xfrm>
              <a:off x="7562821" y="3291319"/>
              <a:ext cx="625408" cy="6196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6CB196C-08ED-43A0-821B-02D2FF5F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001" y="3294894"/>
              <a:ext cx="600370" cy="5056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38F910-6B1B-4409-BE17-C2EE0F8B69E8}"/>
              </a:ext>
            </a:extLst>
          </p:cNvPr>
          <p:cNvGrpSpPr/>
          <p:nvPr/>
        </p:nvGrpSpPr>
        <p:grpSpPr>
          <a:xfrm>
            <a:off x="5304040" y="1384858"/>
            <a:ext cx="3027817" cy="923330"/>
            <a:chOff x="5179003" y="1679777"/>
            <a:chExt cx="3027817" cy="923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D9D1B0-4C1B-4CFF-A48E-0FECB4987C49}"/>
                </a:ext>
              </a:extLst>
            </p:cNvPr>
            <p:cNvSpPr/>
            <p:nvPr/>
          </p:nvSpPr>
          <p:spPr>
            <a:xfrm>
              <a:off x="5351178" y="1679777"/>
              <a:ext cx="28556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Identify the Olympic sports positioned on a </a:t>
              </a:r>
              <a:r>
                <a:rPr lang="en-GB" b="1" dirty="0">
                  <a:latin typeface="Twinkl" pitchFamily="50" charset="0"/>
                </a:rPr>
                <a:t>positive x-axis</a:t>
              </a:r>
              <a:r>
                <a:rPr lang="en-GB" dirty="0">
                  <a:latin typeface="Twinkl" pitchFamily="50" charset="0"/>
                </a:rPr>
                <a:t>.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6D2EE7E-644A-4D72-B14A-1FAEB1AF5B06}"/>
                </a:ext>
              </a:extLst>
            </p:cNvPr>
            <p:cNvSpPr/>
            <p:nvPr/>
          </p:nvSpPr>
          <p:spPr>
            <a:xfrm>
              <a:off x="5179003" y="169138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1.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E6DD40-99CD-439A-93A0-5A741A7189F2}"/>
              </a:ext>
            </a:extLst>
          </p:cNvPr>
          <p:cNvGrpSpPr/>
          <p:nvPr/>
        </p:nvGrpSpPr>
        <p:grpSpPr>
          <a:xfrm>
            <a:off x="5402945" y="3774471"/>
            <a:ext cx="2934479" cy="923330"/>
            <a:chOff x="5179003" y="3995479"/>
            <a:chExt cx="2934479" cy="923330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103523C-9D9B-445B-B19D-23DC87F21AF3}"/>
                </a:ext>
              </a:extLst>
            </p:cNvPr>
            <p:cNvSpPr/>
            <p:nvPr/>
          </p:nvSpPr>
          <p:spPr>
            <a:xfrm>
              <a:off x="5377289" y="3995479"/>
              <a:ext cx="27361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Identify the Olympic sports positioned on a </a:t>
              </a:r>
              <a:r>
                <a:rPr lang="en-GB" b="1" dirty="0">
                  <a:latin typeface="Twinkl" pitchFamily="50" charset="0"/>
                </a:rPr>
                <a:t>positive y-axis</a:t>
              </a:r>
              <a:r>
                <a:rPr lang="en-GB" dirty="0">
                  <a:latin typeface="Twinkl" pitchFamily="50" charset="0"/>
                </a:rPr>
                <a:t>.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A71C47C-1BF8-4FB0-AA42-554DD729AE2E}"/>
                </a:ext>
              </a:extLst>
            </p:cNvPr>
            <p:cNvSpPr/>
            <p:nvPr/>
          </p:nvSpPr>
          <p:spPr>
            <a:xfrm>
              <a:off x="5179003" y="3999902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2.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5BF5049-7EFA-4410-8C7E-CE65206C18D6}"/>
              </a:ext>
            </a:extLst>
          </p:cNvPr>
          <p:cNvGrpSpPr/>
          <p:nvPr/>
        </p:nvGrpSpPr>
        <p:grpSpPr>
          <a:xfrm>
            <a:off x="7778377" y="5608652"/>
            <a:ext cx="362076" cy="389443"/>
            <a:chOff x="6808845" y="1010662"/>
            <a:chExt cx="629930" cy="64735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C2580F3-44FB-4719-A32E-AD5F6368B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2E37D5A-6F08-48DE-A660-BCEA1AE1A97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Rectangle 283">
            <a:extLst>
              <a:ext uri="{FF2B5EF4-FFF2-40B4-BE49-F238E27FC236}">
                <a16:creationId xmlns:a16="http://schemas.microsoft.com/office/drawing/2014/main" id="{29EA542E-0EE6-4268-AF0A-047C0A32FA42}"/>
              </a:ext>
            </a:extLst>
          </p:cNvPr>
          <p:cNvSpPr/>
          <p:nvPr/>
        </p:nvSpPr>
        <p:spPr>
          <a:xfrm>
            <a:off x="5238637" y="1467005"/>
            <a:ext cx="3438635" cy="2609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E4F48A6-8C09-4697-837E-827EC450ED12}"/>
              </a:ext>
            </a:extLst>
          </p:cNvPr>
          <p:cNvGrpSpPr/>
          <p:nvPr/>
        </p:nvGrpSpPr>
        <p:grpSpPr>
          <a:xfrm>
            <a:off x="5780252" y="4886156"/>
            <a:ext cx="362076" cy="389443"/>
            <a:chOff x="6808845" y="1010662"/>
            <a:chExt cx="629930" cy="64735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A44DCE1-6B7F-4C48-B3A8-9426D27FA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1102E5-44A9-44AF-B33B-4BB8428CA97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16E122F-B51B-43FF-B02D-506400867040}"/>
              </a:ext>
            </a:extLst>
          </p:cNvPr>
          <p:cNvSpPr/>
          <p:nvPr/>
        </p:nvSpPr>
        <p:spPr>
          <a:xfrm>
            <a:off x="5238637" y="3955425"/>
            <a:ext cx="3438635" cy="234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D08AD0-F075-49B0-A4A7-B296B2D1AB29}"/>
              </a:ext>
            </a:extLst>
          </p:cNvPr>
          <p:cNvGrpSpPr/>
          <p:nvPr/>
        </p:nvGrpSpPr>
        <p:grpSpPr>
          <a:xfrm>
            <a:off x="415222" y="1390414"/>
            <a:ext cx="4803169" cy="4915339"/>
            <a:chOff x="747758" y="1309400"/>
            <a:chExt cx="4912713" cy="49153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B010CE-25CA-460A-AE93-31120193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B0CE9-2865-4CA9-BBA0-8DDE0AD2C7C4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7C90F6-B031-4A75-91AC-F2B24F935151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ED30F-9DA6-4EA4-9D93-5E407A63F870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34C845-1FCB-45A6-BF42-F6E228344B83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2E4C7A-5659-4E42-B84E-548DF8A85613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4BE36-CD7A-413B-90C7-5E6DCD75158D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2C2A33-635C-495F-8B94-B8CBF5F4D62E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171F0-4F98-4965-A1A2-1446F2AFDAD0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FFCEFC-4393-4A57-8039-1179DE84BD17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C6108A-3262-489F-9E0E-8188CD74FF10}"/>
                </a:ext>
              </a:extLst>
            </p:cNvPr>
            <p:cNvSpPr/>
            <p:nvPr/>
          </p:nvSpPr>
          <p:spPr>
            <a:xfrm>
              <a:off x="2910979" y="4707556"/>
              <a:ext cx="4530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96E21B-B679-41DB-85CE-BE82CAB1A28D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825018-6734-4B25-92E3-41E25D4A705A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969D5-922C-4032-A630-8E71AE5FD951}"/>
                </a:ext>
              </a:extLst>
            </p:cNvPr>
            <p:cNvSpPr/>
            <p:nvPr/>
          </p:nvSpPr>
          <p:spPr>
            <a:xfrm>
              <a:off x="2910979" y="5855407"/>
              <a:ext cx="4530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442C15-6E60-4951-8E2B-2DC4C0B2F5FE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B540E1-4CFF-4855-AE73-ED2708925405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7884AC-D2D2-4EEC-A6F7-F333F9328D9F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EA2B94-E1F6-4F49-9A6D-21B1CA7293E6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C7250C-55EC-42A8-B035-DF5980202686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7A7401-016E-4350-B990-4B06005CE999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898C7-8592-42BC-8044-E0E701CB4018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91496-F531-4499-BD24-0483D60AFFC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415F4F-68BF-48A7-B474-831DC17CE3B3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9DE40D0-DC18-4E23-871A-C611060CFD68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0463C8-6622-4FC0-AA55-5F82C499671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43A80C-3C25-4AB2-86F7-C93DE7973FD7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7A5B8081-890B-448B-9C18-7ED2D5B241D7}"/>
              </a:ext>
            </a:extLst>
          </p:cNvPr>
          <p:cNvSpPr/>
          <p:nvPr/>
        </p:nvSpPr>
        <p:spPr>
          <a:xfrm>
            <a:off x="5003012" y="1424398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225EE4-0BA2-4B41-B685-EE92205DF064}"/>
              </a:ext>
            </a:extLst>
          </p:cNvPr>
          <p:cNvSpPr/>
          <p:nvPr/>
        </p:nvSpPr>
        <p:spPr>
          <a:xfrm>
            <a:off x="497812" y="1425666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DA5591C-180B-49C4-9CF7-2E8151F0B7B6}"/>
              </a:ext>
            </a:extLst>
          </p:cNvPr>
          <p:cNvGrpSpPr/>
          <p:nvPr/>
        </p:nvGrpSpPr>
        <p:grpSpPr>
          <a:xfrm>
            <a:off x="3505535" y="5174995"/>
            <a:ext cx="410770" cy="382288"/>
            <a:chOff x="5288087" y="4525513"/>
            <a:chExt cx="964630" cy="897744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A8908A-B3F8-4A5A-8289-271422F9E065}"/>
                </a:ext>
              </a:extLst>
            </p:cNvPr>
            <p:cNvSpPr/>
            <p:nvPr/>
          </p:nvSpPr>
          <p:spPr>
            <a:xfrm>
              <a:off x="5346596" y="4525513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5C3AC7D-2BDB-4B8B-AD8B-EF6B33C4B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87" y="4555492"/>
              <a:ext cx="817669" cy="688731"/>
            </a:xfrm>
            <a:prstGeom prst="rect">
              <a:avLst/>
            </a:prstGeom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1CB6E2D8-6744-4CB0-8789-E51DD7F85D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-56147" r="2290" b="9060"/>
          <a:stretch/>
        </p:blipFill>
        <p:spPr>
          <a:xfrm>
            <a:off x="1948595" y="2132605"/>
            <a:ext cx="366596" cy="3615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438AD03-3CF7-4BE3-A48A-E7EB2F00C24F}"/>
              </a:ext>
            </a:extLst>
          </p:cNvPr>
          <p:cNvGrpSpPr/>
          <p:nvPr/>
        </p:nvGrpSpPr>
        <p:grpSpPr>
          <a:xfrm>
            <a:off x="4155827" y="2095442"/>
            <a:ext cx="387021" cy="420607"/>
            <a:chOff x="5382609" y="3650395"/>
            <a:chExt cx="906121" cy="984753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64652608-A7EA-44C7-B472-FD9E4892ED30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AD95296A-0C2C-4AFC-BA1F-68090A91E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68DC9ABF-C9B4-43FF-845B-6064FAC48DBD}"/>
              </a:ext>
            </a:extLst>
          </p:cNvPr>
          <p:cNvGrpSpPr/>
          <p:nvPr/>
        </p:nvGrpSpPr>
        <p:grpSpPr>
          <a:xfrm>
            <a:off x="4639594" y="4423322"/>
            <a:ext cx="387962" cy="384375"/>
            <a:chOff x="5368565" y="4923277"/>
            <a:chExt cx="906121" cy="897744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9B06DDE-5A69-4A75-820D-5C494C821DCA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0A8D3B83-1150-4993-AE1E-A83DEDFE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6A8CED00-2830-49DB-A6BB-2DB8B56581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6" r="21940"/>
          <a:stretch/>
        </p:blipFill>
        <p:spPr>
          <a:xfrm>
            <a:off x="807268" y="5215688"/>
            <a:ext cx="350126" cy="354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3582"/>
            </a:solidFill>
          </a:ln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0C615185-DD73-4A69-9532-005A4CAA9F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1206930" y="2514492"/>
            <a:ext cx="365866" cy="3695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9CB69C10-647F-4DAC-9DAD-52D2DBBB805A}"/>
              </a:ext>
            </a:extLst>
          </p:cNvPr>
          <p:cNvSpPr/>
          <p:nvPr/>
        </p:nvSpPr>
        <p:spPr>
          <a:xfrm>
            <a:off x="4954181" y="5987287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F5A35D-B6D7-4128-A2EB-C0098D64E9F7}"/>
              </a:ext>
            </a:extLst>
          </p:cNvPr>
          <p:cNvCxnSpPr>
            <a:cxnSpLocks/>
          </p:cNvCxnSpPr>
          <p:nvPr/>
        </p:nvCxnSpPr>
        <p:spPr>
          <a:xfrm flipH="1" flipV="1">
            <a:off x="4624846" y="2480497"/>
            <a:ext cx="1001737" cy="869739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82A208C-52E7-4E14-9191-1FDBBB3A5DA5}"/>
              </a:ext>
            </a:extLst>
          </p:cNvPr>
          <p:cNvCxnSpPr>
            <a:cxnSpLocks/>
          </p:cNvCxnSpPr>
          <p:nvPr/>
        </p:nvCxnSpPr>
        <p:spPr>
          <a:xfrm flipH="1">
            <a:off x="5027556" y="2812049"/>
            <a:ext cx="1597025" cy="1557185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CAB4A5B-D56F-4CA2-AEB3-CE9815BAC1F1}"/>
              </a:ext>
            </a:extLst>
          </p:cNvPr>
          <p:cNvCxnSpPr>
            <a:cxnSpLocks/>
          </p:cNvCxnSpPr>
          <p:nvPr/>
        </p:nvCxnSpPr>
        <p:spPr>
          <a:xfrm flipH="1">
            <a:off x="3995801" y="3580292"/>
            <a:ext cx="3722610" cy="1573362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ED05266-96DF-4CB7-83B7-C1842208A091}"/>
              </a:ext>
            </a:extLst>
          </p:cNvPr>
          <p:cNvCxnSpPr>
            <a:cxnSpLocks/>
          </p:cNvCxnSpPr>
          <p:nvPr/>
        </p:nvCxnSpPr>
        <p:spPr>
          <a:xfrm flipH="1" flipV="1">
            <a:off x="4641612" y="2651062"/>
            <a:ext cx="1036334" cy="2989433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A77F9E4-CDC2-48C0-8564-F10879FF76D9}"/>
              </a:ext>
            </a:extLst>
          </p:cNvPr>
          <p:cNvCxnSpPr>
            <a:cxnSpLocks/>
          </p:cNvCxnSpPr>
          <p:nvPr/>
        </p:nvCxnSpPr>
        <p:spPr>
          <a:xfrm flipH="1" flipV="1">
            <a:off x="2479222" y="2393863"/>
            <a:ext cx="5169389" cy="2688745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93D2E3C-CFFB-48A2-9FCE-D8C1687827E4}"/>
              </a:ext>
            </a:extLst>
          </p:cNvPr>
          <p:cNvCxnSpPr>
            <a:cxnSpLocks/>
          </p:cNvCxnSpPr>
          <p:nvPr/>
        </p:nvCxnSpPr>
        <p:spPr>
          <a:xfrm flipH="1" flipV="1">
            <a:off x="1771876" y="2917697"/>
            <a:ext cx="4905576" cy="2750230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CE8466D-F35E-4FDF-97C1-6604F7A00EBE}"/>
              </a:ext>
            </a:extLst>
          </p:cNvPr>
          <p:cNvGrpSpPr/>
          <p:nvPr/>
        </p:nvGrpSpPr>
        <p:grpSpPr>
          <a:xfrm>
            <a:off x="1147869" y="2384720"/>
            <a:ext cx="6848261" cy="2483602"/>
            <a:chOff x="1128980" y="2193364"/>
            <a:chExt cx="6848261" cy="2483602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8B13A39-34A1-404C-903F-C9177EE11128}"/>
                </a:ext>
              </a:extLst>
            </p:cNvPr>
            <p:cNvSpPr/>
            <p:nvPr/>
          </p:nvSpPr>
          <p:spPr>
            <a:xfrm>
              <a:off x="1128980" y="2193364"/>
              <a:ext cx="6848261" cy="2483602"/>
            </a:xfrm>
            <a:prstGeom prst="roundRect">
              <a:avLst>
                <a:gd name="adj" fmla="val 4664"/>
              </a:avLst>
            </a:prstGeom>
            <a:solidFill>
              <a:schemeClr val="bg1"/>
            </a:solidFill>
            <a:ln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D296576-F449-4864-AA88-E204AB6AB429}"/>
                </a:ext>
              </a:extLst>
            </p:cNvPr>
            <p:cNvGrpSpPr/>
            <p:nvPr/>
          </p:nvGrpSpPr>
          <p:grpSpPr>
            <a:xfrm>
              <a:off x="2290574" y="2549299"/>
              <a:ext cx="4572000" cy="369332"/>
              <a:chOff x="1128937" y="2549299"/>
              <a:chExt cx="4572000" cy="369332"/>
            </a:xfrm>
          </p:grpSpPr>
          <p:sp>
            <p:nvSpPr>
              <p:cNvPr id="125" name="1 blue">
                <a:extLst>
                  <a:ext uri="{FF2B5EF4-FFF2-40B4-BE49-F238E27FC236}">
                    <a16:creationId xmlns:a16="http://schemas.microsoft.com/office/drawing/2014/main" id="{5F1D1AE8-C2A9-40E7-82B9-F5E7B36E1C26}"/>
                  </a:ext>
                </a:extLst>
              </p:cNvPr>
              <p:cNvSpPr/>
              <p:nvPr/>
            </p:nvSpPr>
            <p:spPr>
              <a:xfrm>
                <a:off x="2243917" y="2575669"/>
                <a:ext cx="304273" cy="304273"/>
              </a:xfrm>
              <a:prstGeom prst="ellipse">
                <a:avLst/>
              </a:prstGeom>
              <a:solidFill>
                <a:srgbClr val="0079C2"/>
              </a:solidFill>
              <a:ln w="28575">
                <a:solidFill>
                  <a:srgbClr val="013F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168ECBD-56BA-4D4E-816A-786DA45EFB77}"/>
                  </a:ext>
                </a:extLst>
              </p:cNvPr>
              <p:cNvSpPr/>
              <p:nvPr/>
            </p:nvSpPr>
            <p:spPr>
              <a:xfrm>
                <a:off x="1128937" y="2549299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first quadrant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F4B874A-FE42-4120-A085-9A24677CD1BA}"/>
                </a:ext>
              </a:extLst>
            </p:cNvPr>
            <p:cNvGrpSpPr/>
            <p:nvPr/>
          </p:nvGrpSpPr>
          <p:grpSpPr>
            <a:xfrm>
              <a:off x="2423827" y="3006863"/>
              <a:ext cx="4572000" cy="369332"/>
              <a:chOff x="1262190" y="3006863"/>
              <a:chExt cx="4572000" cy="369332"/>
            </a:xfrm>
          </p:grpSpPr>
          <p:sp>
            <p:nvSpPr>
              <p:cNvPr id="124" name="1 orange">
                <a:extLst>
                  <a:ext uri="{FF2B5EF4-FFF2-40B4-BE49-F238E27FC236}">
                    <a16:creationId xmlns:a16="http://schemas.microsoft.com/office/drawing/2014/main" id="{30FDA1BD-9090-4220-844E-186D4FAE398F}"/>
                  </a:ext>
                </a:extLst>
              </p:cNvPr>
              <p:cNvSpPr/>
              <p:nvPr/>
            </p:nvSpPr>
            <p:spPr>
              <a:xfrm>
                <a:off x="2243916" y="3045791"/>
                <a:ext cx="304273" cy="304273"/>
              </a:xfrm>
              <a:prstGeom prst="ellipse">
                <a:avLst/>
              </a:prstGeom>
              <a:solidFill>
                <a:srgbClr val="F1864B"/>
              </a:solidFill>
              <a:ln w="28575">
                <a:solidFill>
                  <a:srgbClr val="D64C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EA17BEE-DCAB-4443-8A8A-9BF536AFA16F}"/>
                  </a:ext>
                </a:extLst>
              </p:cNvPr>
              <p:cNvSpPr/>
              <p:nvPr/>
            </p:nvSpPr>
            <p:spPr>
              <a:xfrm>
                <a:off x="1262190" y="3006863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second quadrant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008C4E9-C2A5-427A-A459-7BB270D3B27A}"/>
                </a:ext>
              </a:extLst>
            </p:cNvPr>
            <p:cNvGrpSpPr/>
            <p:nvPr/>
          </p:nvGrpSpPr>
          <p:grpSpPr>
            <a:xfrm>
              <a:off x="2328731" y="3483399"/>
              <a:ext cx="4572000" cy="369332"/>
              <a:chOff x="1167094" y="3483399"/>
              <a:chExt cx="4572000" cy="369332"/>
            </a:xfrm>
          </p:grpSpPr>
          <p:sp>
            <p:nvSpPr>
              <p:cNvPr id="126" name="1 purple">
                <a:extLst>
                  <a:ext uri="{FF2B5EF4-FFF2-40B4-BE49-F238E27FC236}">
                    <a16:creationId xmlns:a16="http://schemas.microsoft.com/office/drawing/2014/main" id="{9BD935E3-4A11-4FC5-9F46-FE1299C20E1E}"/>
                  </a:ext>
                </a:extLst>
              </p:cNvPr>
              <p:cNvSpPr/>
              <p:nvPr/>
            </p:nvSpPr>
            <p:spPr>
              <a:xfrm>
                <a:off x="2226121" y="3515913"/>
                <a:ext cx="304273" cy="304273"/>
              </a:xfrm>
              <a:prstGeom prst="ellipse">
                <a:avLst/>
              </a:prstGeom>
              <a:solidFill>
                <a:srgbClr val="7768AD"/>
              </a:solidFill>
              <a:ln w="28575">
                <a:solidFill>
                  <a:srgbClr val="49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13DD1A6-890C-4F72-BB20-4865F40806FB}"/>
                  </a:ext>
                </a:extLst>
              </p:cNvPr>
              <p:cNvSpPr/>
              <p:nvPr/>
            </p:nvSpPr>
            <p:spPr>
              <a:xfrm>
                <a:off x="1167094" y="3483399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third quadrant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B6B28B0-42B9-47F3-BC73-C82DF1FE22BD}"/>
                </a:ext>
              </a:extLst>
            </p:cNvPr>
            <p:cNvGrpSpPr/>
            <p:nvPr/>
          </p:nvGrpSpPr>
          <p:grpSpPr>
            <a:xfrm>
              <a:off x="2403379" y="3949412"/>
              <a:ext cx="4572000" cy="369332"/>
              <a:chOff x="1241742" y="3949412"/>
              <a:chExt cx="4572000" cy="369332"/>
            </a:xfrm>
          </p:grpSpPr>
          <p:sp>
            <p:nvSpPr>
              <p:cNvPr id="127" name="1 green">
                <a:extLst>
                  <a:ext uri="{FF2B5EF4-FFF2-40B4-BE49-F238E27FC236}">
                    <a16:creationId xmlns:a16="http://schemas.microsoft.com/office/drawing/2014/main" id="{ADF3A5C0-BDCA-4C84-A750-77D926CAED38}"/>
                  </a:ext>
                </a:extLst>
              </p:cNvPr>
              <p:cNvSpPr/>
              <p:nvPr/>
            </p:nvSpPr>
            <p:spPr>
              <a:xfrm>
                <a:off x="2226121" y="3986036"/>
                <a:ext cx="304273" cy="304273"/>
              </a:xfrm>
              <a:prstGeom prst="ellipse">
                <a:avLst/>
              </a:prstGeom>
              <a:solidFill>
                <a:srgbClr val="87BD31"/>
              </a:solidFill>
              <a:ln w="28575">
                <a:solidFill>
                  <a:srgbClr val="699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29FF347-F571-4DD6-A7B2-9E03F329F1B6}"/>
                  </a:ext>
                </a:extLst>
              </p:cNvPr>
              <p:cNvSpPr/>
              <p:nvPr/>
            </p:nvSpPr>
            <p:spPr>
              <a:xfrm>
                <a:off x="1241742" y="3949412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fourth quadrant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4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"/>
                            </p:stCondLst>
                            <p:childTnLst>
                              <p:par>
                                <p:cTn id="11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284" grpId="0" animBg="1"/>
      <p:bldP spid="1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Describing Positions</a:t>
            </a:r>
            <a:endParaRPr lang="en-GB" sz="3600"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4BFCF79-8B85-4F7C-BC2A-26A8971C812C}"/>
              </a:ext>
            </a:extLst>
          </p:cNvPr>
          <p:cNvSpPr/>
          <p:nvPr/>
        </p:nvSpPr>
        <p:spPr>
          <a:xfrm>
            <a:off x="5382824" y="4706348"/>
            <a:ext cx="3153477" cy="1469221"/>
          </a:xfrm>
          <a:prstGeom prst="roundRect">
            <a:avLst/>
          </a:prstGeom>
          <a:solidFill>
            <a:srgbClr val="AAC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8D313A-BA81-45F6-B8BC-7BF30C169DF7}"/>
              </a:ext>
            </a:extLst>
          </p:cNvPr>
          <p:cNvSpPr/>
          <p:nvPr/>
        </p:nvSpPr>
        <p:spPr>
          <a:xfrm>
            <a:off x="5379801" y="2332591"/>
            <a:ext cx="3153477" cy="1478173"/>
          </a:xfrm>
          <a:prstGeom prst="roundRect">
            <a:avLst/>
          </a:prstGeom>
          <a:solidFill>
            <a:srgbClr val="AAC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31A370E-C13C-40F7-A900-F622A46E08F0}"/>
              </a:ext>
            </a:extLst>
          </p:cNvPr>
          <p:cNvGrpSpPr/>
          <p:nvPr/>
        </p:nvGrpSpPr>
        <p:grpSpPr>
          <a:xfrm>
            <a:off x="433510" y="1399558"/>
            <a:ext cx="4803169" cy="4915339"/>
            <a:chOff x="747758" y="1309400"/>
            <a:chExt cx="4912713" cy="4915339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D8F13C6-5772-48E9-A482-E5534DA7D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4922C36-8845-4E32-9749-B36158015B12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6A8531D-CFC8-4D5D-9A08-502517B69226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FD74BC1-E3B4-4DFF-A96B-7EACFC3CD183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D20A086-67DA-45DB-BD42-58EADB33A95F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DA2B86-E619-4206-BF62-171357A6272F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983B2FA-228C-4F40-96B3-F87D35DE497F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6294C84-69B7-4B43-8BD7-3B5DD19857D3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0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CE19ED1-273F-4C93-B3A1-DBE1B7DD3743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1E00FCB-6C3D-40D4-8CD8-C7AB0E2D95F4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E0196AC-4064-4D6D-8DBD-7FACD135F1DB}"/>
                </a:ext>
              </a:extLst>
            </p:cNvPr>
            <p:cNvSpPr/>
            <p:nvPr/>
          </p:nvSpPr>
          <p:spPr>
            <a:xfrm>
              <a:off x="2910979" y="4707556"/>
              <a:ext cx="4530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72FC835-C41B-4170-AD41-02327BB4ACB0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4436B68-1455-4C59-AFAE-AEE39630D99C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6CC07F4-E521-42F4-BEB8-E7A55A6C0BCC}"/>
                </a:ext>
              </a:extLst>
            </p:cNvPr>
            <p:cNvSpPr/>
            <p:nvPr/>
          </p:nvSpPr>
          <p:spPr>
            <a:xfrm>
              <a:off x="2910979" y="5855407"/>
              <a:ext cx="4530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B68C647-EA07-4456-A5A6-B5688A00E330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4CD16E1-9059-4971-A48B-4BA1817DB9FA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1F17F0C-458B-464F-AEC0-9ECA260903B7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9DDE7FB-7F4A-4178-833C-E7BBEC6B1E12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D909E81-C6DE-4217-BE25-8580F0482669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B218B09-7EA2-43BA-A02E-A1F02DDBBA5D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BB299E-CDB9-40FB-8961-C5E5D0C2A75C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5D85C4CA-8EC4-49B9-818E-2ADCBD30BB4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1D81FD4-92F5-49A1-90FD-25F53FCE487F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22229F4B-2C76-47EF-BFFC-110F3B5CEB8C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863CCDE-F718-40F6-844E-E944284A556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1D3998F-6DBE-494F-BF4D-77D981C41C42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</p:grpSp>
      <p:pic>
        <p:nvPicPr>
          <p:cNvPr id="204" name="wrestling1">
            <a:extLst>
              <a:ext uri="{FF2B5EF4-FFF2-40B4-BE49-F238E27FC236}">
                <a16:creationId xmlns:a16="http://schemas.microsoft.com/office/drawing/2014/main" id="{0B5F3656-FAF0-4160-AE59-0D271042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6638645" y="3154021"/>
            <a:ext cx="593009" cy="599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238" name="basketball 1">
            <a:extLst>
              <a:ext uri="{FF2B5EF4-FFF2-40B4-BE49-F238E27FC236}">
                <a16:creationId xmlns:a16="http://schemas.microsoft.com/office/drawing/2014/main" id="{500A8BDA-9E50-4EAF-9A7A-65B4EE92C900}"/>
              </a:ext>
            </a:extLst>
          </p:cNvPr>
          <p:cNvGrpSpPr/>
          <p:nvPr/>
        </p:nvGrpSpPr>
        <p:grpSpPr>
          <a:xfrm>
            <a:off x="5611474" y="3078385"/>
            <a:ext cx="627298" cy="681735"/>
            <a:chOff x="5382609" y="3650395"/>
            <a:chExt cx="906121" cy="984753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2876D5BF-AD50-43FE-B62D-CC0B4032B893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4FA50ACF-C908-459F-B6EC-06E70E93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44" name="swimming 1">
            <a:extLst>
              <a:ext uri="{FF2B5EF4-FFF2-40B4-BE49-F238E27FC236}">
                <a16:creationId xmlns:a16="http://schemas.microsoft.com/office/drawing/2014/main" id="{F39E554D-401F-4F99-B34D-C7129F28E29D}"/>
              </a:ext>
            </a:extLst>
          </p:cNvPr>
          <p:cNvGrpSpPr/>
          <p:nvPr/>
        </p:nvGrpSpPr>
        <p:grpSpPr>
          <a:xfrm>
            <a:off x="6604006" y="2414456"/>
            <a:ext cx="628822" cy="623008"/>
            <a:chOff x="5368565" y="4923277"/>
            <a:chExt cx="906121" cy="897744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5E907192-F07F-42D7-ACC9-DCE5DBB9670F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F369CE63-6587-42C3-A27C-BF8B5B12E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F30AB45-048F-4897-ABD3-78E2714D4E3E}"/>
              </a:ext>
            </a:extLst>
          </p:cNvPr>
          <p:cNvGrpSpPr/>
          <p:nvPr/>
        </p:nvGrpSpPr>
        <p:grpSpPr>
          <a:xfrm>
            <a:off x="6744251" y="2533699"/>
            <a:ext cx="362076" cy="389443"/>
            <a:chOff x="6808845" y="1010662"/>
            <a:chExt cx="629930" cy="647350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6CA0DD24-6B28-4FE5-BDB8-BC541FA14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764D47AB-821D-4DC7-B27B-28599B538CE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cycling 1">
            <a:extLst>
              <a:ext uri="{FF2B5EF4-FFF2-40B4-BE49-F238E27FC236}">
                <a16:creationId xmlns:a16="http://schemas.microsoft.com/office/drawing/2014/main" id="{42F4CA9C-7E5F-4200-BACB-7109E8A822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r="15045"/>
          <a:stretch/>
        </p:blipFill>
        <p:spPr>
          <a:xfrm>
            <a:off x="5644443" y="2414456"/>
            <a:ext cx="627648" cy="6155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71" name="lifting 1">
            <a:extLst>
              <a:ext uri="{FF2B5EF4-FFF2-40B4-BE49-F238E27FC236}">
                <a16:creationId xmlns:a16="http://schemas.microsoft.com/office/drawing/2014/main" id="{F685D015-F80F-466F-A47E-53EE0161875A}"/>
              </a:ext>
            </a:extLst>
          </p:cNvPr>
          <p:cNvGrpSpPr/>
          <p:nvPr/>
        </p:nvGrpSpPr>
        <p:grpSpPr>
          <a:xfrm>
            <a:off x="7606328" y="2414456"/>
            <a:ext cx="720338" cy="621500"/>
            <a:chOff x="7522438" y="2586389"/>
            <a:chExt cx="720338" cy="621500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495AF3F-4B97-4200-B9D8-3CF4E07DB46F}"/>
                </a:ext>
              </a:extLst>
            </p:cNvPr>
            <p:cNvSpPr/>
            <p:nvPr/>
          </p:nvSpPr>
          <p:spPr>
            <a:xfrm>
              <a:off x="7562821" y="2586389"/>
              <a:ext cx="627298" cy="621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0D9ECED-8EA4-43F7-BF9C-70EA2E7C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38" y="2702925"/>
              <a:ext cx="720338" cy="435896"/>
            </a:xfrm>
            <a:prstGeom prst="rect">
              <a:avLst/>
            </a:prstGeom>
          </p:spPr>
        </p:pic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231B239-4F1B-4F5F-BC6B-B470AE5CB129}"/>
              </a:ext>
            </a:extLst>
          </p:cNvPr>
          <p:cNvGrpSpPr/>
          <p:nvPr/>
        </p:nvGrpSpPr>
        <p:grpSpPr>
          <a:xfrm>
            <a:off x="5748082" y="3326081"/>
            <a:ext cx="362076" cy="389443"/>
            <a:chOff x="6808845" y="1010662"/>
            <a:chExt cx="629930" cy="647350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0BE75219-0CEA-45D9-8FFF-202D8C31B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22C9336F-76E0-4E1D-9D58-27E3439DDC5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Javelin 1">
            <a:extLst>
              <a:ext uri="{FF2B5EF4-FFF2-40B4-BE49-F238E27FC236}">
                <a16:creationId xmlns:a16="http://schemas.microsoft.com/office/drawing/2014/main" id="{074325AA-5F73-43AE-9AA8-62AB7C02DDD4}"/>
              </a:ext>
            </a:extLst>
          </p:cNvPr>
          <p:cNvGrpSpPr/>
          <p:nvPr/>
        </p:nvGrpSpPr>
        <p:grpSpPr>
          <a:xfrm>
            <a:off x="7602891" y="3162616"/>
            <a:ext cx="669228" cy="619626"/>
            <a:chOff x="7519001" y="3291319"/>
            <a:chExt cx="669228" cy="619626"/>
          </a:xfrm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10D9450-6F1A-4058-9E35-46293A6D25FE}"/>
                </a:ext>
              </a:extLst>
            </p:cNvPr>
            <p:cNvSpPr/>
            <p:nvPr/>
          </p:nvSpPr>
          <p:spPr>
            <a:xfrm>
              <a:off x="7562821" y="3291319"/>
              <a:ext cx="625408" cy="6196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29F88D7-F9FA-41EA-B8A8-CA90AF1D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001" y="3294894"/>
              <a:ext cx="600370" cy="505698"/>
            </a:xfrm>
            <a:prstGeom prst="rect">
              <a:avLst/>
            </a:prstGeom>
          </p:spPr>
        </p:pic>
      </p:grpSp>
      <p:pic>
        <p:nvPicPr>
          <p:cNvPr id="90" name="wrestling">
            <a:extLst>
              <a:ext uri="{FF2B5EF4-FFF2-40B4-BE49-F238E27FC236}">
                <a16:creationId xmlns:a16="http://schemas.microsoft.com/office/drawing/2014/main" id="{B032A528-9C10-43EB-B65E-27A387909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6641668" y="5517512"/>
            <a:ext cx="593009" cy="599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91" name="basketball">
            <a:extLst>
              <a:ext uri="{FF2B5EF4-FFF2-40B4-BE49-F238E27FC236}">
                <a16:creationId xmlns:a16="http://schemas.microsoft.com/office/drawing/2014/main" id="{2CB059C7-7D01-44B3-BC8E-66C0DB94E1B5}"/>
              </a:ext>
            </a:extLst>
          </p:cNvPr>
          <p:cNvGrpSpPr/>
          <p:nvPr/>
        </p:nvGrpSpPr>
        <p:grpSpPr>
          <a:xfrm>
            <a:off x="5614497" y="5441876"/>
            <a:ext cx="627298" cy="681735"/>
            <a:chOff x="5382609" y="3650395"/>
            <a:chExt cx="906121" cy="98475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CFC47E5-3EE4-4FC4-8036-AE0B53353C87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BB7D262-6AD9-4479-A2E5-C8E4A08D1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DC6C9E2-040B-40ED-9BD7-690F630A668A}"/>
              </a:ext>
            </a:extLst>
          </p:cNvPr>
          <p:cNvGrpSpPr/>
          <p:nvPr/>
        </p:nvGrpSpPr>
        <p:grpSpPr>
          <a:xfrm>
            <a:off x="7781193" y="3266874"/>
            <a:ext cx="362076" cy="389443"/>
            <a:chOff x="6808845" y="1010662"/>
            <a:chExt cx="629930" cy="647350"/>
          </a:xfrm>
        </p:grpSpPr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BFDFAAE6-D53E-4581-8B54-A3D49B623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911B9619-A1A0-482B-BEC3-3F1D8150392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swimming">
            <a:extLst>
              <a:ext uri="{FF2B5EF4-FFF2-40B4-BE49-F238E27FC236}">
                <a16:creationId xmlns:a16="http://schemas.microsoft.com/office/drawing/2014/main" id="{491D569F-D478-4068-A365-31456EBD4CAF}"/>
              </a:ext>
            </a:extLst>
          </p:cNvPr>
          <p:cNvGrpSpPr/>
          <p:nvPr/>
        </p:nvGrpSpPr>
        <p:grpSpPr>
          <a:xfrm>
            <a:off x="6607029" y="4777947"/>
            <a:ext cx="628822" cy="623008"/>
            <a:chOff x="5368565" y="4923277"/>
            <a:chExt cx="906121" cy="897744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D7D04AD-859A-4D80-9E9B-872F4FFB06C8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625EE39-CEB5-49E6-8D32-C8618CB4B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50B1A0-4323-42AE-AC35-10E59864D51E}"/>
              </a:ext>
            </a:extLst>
          </p:cNvPr>
          <p:cNvGrpSpPr/>
          <p:nvPr/>
        </p:nvGrpSpPr>
        <p:grpSpPr>
          <a:xfrm>
            <a:off x="6764726" y="5618139"/>
            <a:ext cx="362076" cy="389443"/>
            <a:chOff x="6808845" y="1010662"/>
            <a:chExt cx="629930" cy="64735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E4D02FD-5A3C-44A7-A918-F54B65F3B3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FA199C8-2140-4ABF-A282-F139D2C13E3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cycling">
            <a:extLst>
              <a:ext uri="{FF2B5EF4-FFF2-40B4-BE49-F238E27FC236}">
                <a16:creationId xmlns:a16="http://schemas.microsoft.com/office/drawing/2014/main" id="{CF474633-4284-4B5E-8CB0-5D6BFE96C3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r="15045"/>
          <a:stretch/>
        </p:blipFill>
        <p:spPr>
          <a:xfrm>
            <a:off x="5647466" y="4777947"/>
            <a:ext cx="627648" cy="6155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grpSp>
        <p:nvGrpSpPr>
          <p:cNvPr id="102" name="lifting">
            <a:extLst>
              <a:ext uri="{FF2B5EF4-FFF2-40B4-BE49-F238E27FC236}">
                <a16:creationId xmlns:a16="http://schemas.microsoft.com/office/drawing/2014/main" id="{E6B1FAF1-ED70-484C-A9A1-C8CE08878F65}"/>
              </a:ext>
            </a:extLst>
          </p:cNvPr>
          <p:cNvGrpSpPr/>
          <p:nvPr/>
        </p:nvGrpSpPr>
        <p:grpSpPr>
          <a:xfrm>
            <a:off x="7594603" y="4777947"/>
            <a:ext cx="720338" cy="621500"/>
            <a:chOff x="7522438" y="2586389"/>
            <a:chExt cx="720338" cy="6215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EB2FAFC-26C7-4457-87FD-F94B5D2DCAE8}"/>
                </a:ext>
              </a:extLst>
            </p:cNvPr>
            <p:cNvSpPr/>
            <p:nvPr/>
          </p:nvSpPr>
          <p:spPr>
            <a:xfrm>
              <a:off x="7562821" y="2586389"/>
              <a:ext cx="627298" cy="621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F80B1A2-4EAA-4082-853C-A18203AC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38" y="2702925"/>
              <a:ext cx="720338" cy="435896"/>
            </a:xfrm>
            <a:prstGeom prst="rect">
              <a:avLst/>
            </a:prstGeom>
          </p:spPr>
        </p:pic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B08655FD-593C-4F4F-8115-0CA8FE17F7DD}"/>
              </a:ext>
            </a:extLst>
          </p:cNvPr>
          <p:cNvSpPr/>
          <p:nvPr/>
        </p:nvSpPr>
        <p:spPr>
          <a:xfrm>
            <a:off x="484260" y="5989638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8" name="Javelin">
            <a:extLst>
              <a:ext uri="{FF2B5EF4-FFF2-40B4-BE49-F238E27FC236}">
                <a16:creationId xmlns:a16="http://schemas.microsoft.com/office/drawing/2014/main" id="{D855825F-CF90-4332-BECB-0BB75BC32887}"/>
              </a:ext>
            </a:extLst>
          </p:cNvPr>
          <p:cNvGrpSpPr/>
          <p:nvPr/>
        </p:nvGrpSpPr>
        <p:grpSpPr>
          <a:xfrm>
            <a:off x="7605914" y="5503985"/>
            <a:ext cx="669228" cy="619626"/>
            <a:chOff x="7519001" y="3291319"/>
            <a:chExt cx="669228" cy="619626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774173D-8CBB-4715-8889-4E139C2278EE}"/>
                </a:ext>
              </a:extLst>
            </p:cNvPr>
            <p:cNvSpPr/>
            <p:nvPr/>
          </p:nvSpPr>
          <p:spPr>
            <a:xfrm>
              <a:off x="7562821" y="3291319"/>
              <a:ext cx="625408" cy="6196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6CB196C-08ED-43A0-821B-02D2FF5F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001" y="3294894"/>
              <a:ext cx="600370" cy="5056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38F910-6B1B-4409-BE17-C2EE0F8B69E8}"/>
              </a:ext>
            </a:extLst>
          </p:cNvPr>
          <p:cNvGrpSpPr/>
          <p:nvPr/>
        </p:nvGrpSpPr>
        <p:grpSpPr>
          <a:xfrm>
            <a:off x="5294478" y="1392113"/>
            <a:ext cx="3097655" cy="923330"/>
            <a:chOff x="5119355" y="1679777"/>
            <a:chExt cx="3097655" cy="923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D9D1B0-4C1B-4CFF-A48E-0FECB4987C49}"/>
                </a:ext>
              </a:extLst>
            </p:cNvPr>
            <p:cNvSpPr/>
            <p:nvPr/>
          </p:nvSpPr>
          <p:spPr>
            <a:xfrm>
              <a:off x="5351178" y="1679777"/>
              <a:ext cx="28658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Identify the Olympic sports positioned on a </a:t>
              </a:r>
              <a:r>
                <a:rPr lang="en-GB" b="1" dirty="0">
                  <a:latin typeface="Twinkl" pitchFamily="50" charset="0"/>
                </a:rPr>
                <a:t>negative x-axis</a:t>
              </a:r>
              <a:r>
                <a:rPr lang="en-GB" dirty="0">
                  <a:latin typeface="Twinkl" pitchFamily="50" charset="0"/>
                </a:rPr>
                <a:t>.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6D2EE7E-644A-4D72-B14A-1FAEB1AF5B06}"/>
                </a:ext>
              </a:extLst>
            </p:cNvPr>
            <p:cNvSpPr/>
            <p:nvPr/>
          </p:nvSpPr>
          <p:spPr>
            <a:xfrm>
              <a:off x="5119355" y="1691460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3</a:t>
              </a:r>
              <a:r>
                <a:rPr lang="en-GB" b="1" dirty="0">
                  <a:latin typeface="Twinkl" pitchFamily="50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E6DD40-99CD-439A-93A0-5A741A7189F2}"/>
              </a:ext>
            </a:extLst>
          </p:cNvPr>
          <p:cNvGrpSpPr/>
          <p:nvPr/>
        </p:nvGrpSpPr>
        <p:grpSpPr>
          <a:xfrm>
            <a:off x="5405007" y="3772851"/>
            <a:ext cx="3128271" cy="942894"/>
            <a:chOff x="5160715" y="3999902"/>
            <a:chExt cx="3128271" cy="942894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103523C-9D9B-445B-B19D-23DC87F21AF3}"/>
                </a:ext>
              </a:extLst>
            </p:cNvPr>
            <p:cNvSpPr/>
            <p:nvPr/>
          </p:nvSpPr>
          <p:spPr>
            <a:xfrm>
              <a:off x="5421834" y="4019466"/>
              <a:ext cx="28671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Identify the Olympic sports positioned on a </a:t>
              </a:r>
              <a:r>
                <a:rPr lang="en-GB" b="1" dirty="0">
                  <a:latin typeface="Twinkl" pitchFamily="50" charset="0"/>
                </a:rPr>
                <a:t>negative y-axis</a:t>
              </a:r>
              <a:r>
                <a:rPr lang="en-GB" dirty="0">
                  <a:latin typeface="Twinkl" pitchFamily="50" charset="0"/>
                </a:rPr>
                <a:t>.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A71C47C-1BF8-4FB0-AA42-554DD729AE2E}"/>
                </a:ext>
              </a:extLst>
            </p:cNvPr>
            <p:cNvSpPr/>
            <p:nvPr/>
          </p:nvSpPr>
          <p:spPr>
            <a:xfrm>
              <a:off x="5160715" y="3999902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4</a:t>
              </a:r>
              <a:r>
                <a:rPr lang="en-GB" b="1" dirty="0">
                  <a:latin typeface="Twinkl" pitchFamily="50" charset="0"/>
                </a:rPr>
                <a:t>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5BF5049-7EFA-4410-8C7E-CE65206C18D6}"/>
              </a:ext>
            </a:extLst>
          </p:cNvPr>
          <p:cNvGrpSpPr/>
          <p:nvPr/>
        </p:nvGrpSpPr>
        <p:grpSpPr>
          <a:xfrm>
            <a:off x="7776034" y="4900749"/>
            <a:ext cx="362076" cy="389443"/>
            <a:chOff x="6808845" y="1010662"/>
            <a:chExt cx="629930" cy="64735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C2580F3-44FB-4719-A32E-AD5F6368B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2E37D5A-6F08-48DE-A660-BCEA1AE1A97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Rectangle 283">
            <a:extLst>
              <a:ext uri="{FF2B5EF4-FFF2-40B4-BE49-F238E27FC236}">
                <a16:creationId xmlns:a16="http://schemas.microsoft.com/office/drawing/2014/main" id="{29EA542E-0EE6-4268-AF0A-047C0A32FA42}"/>
              </a:ext>
            </a:extLst>
          </p:cNvPr>
          <p:cNvSpPr/>
          <p:nvPr/>
        </p:nvSpPr>
        <p:spPr>
          <a:xfrm>
            <a:off x="5238637" y="1436164"/>
            <a:ext cx="3438635" cy="263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E4F48A6-8C09-4697-837E-827EC450ED12}"/>
              </a:ext>
            </a:extLst>
          </p:cNvPr>
          <p:cNvGrpSpPr/>
          <p:nvPr/>
        </p:nvGrpSpPr>
        <p:grpSpPr>
          <a:xfrm>
            <a:off x="5750297" y="5610341"/>
            <a:ext cx="362076" cy="389443"/>
            <a:chOff x="6808845" y="1010662"/>
            <a:chExt cx="629930" cy="64735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A44DCE1-6B7F-4C48-B3A8-9426D27FA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1102E5-44A9-44AF-B33B-4BB8428CA97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16E122F-B51B-43FF-B02D-506400867040}"/>
              </a:ext>
            </a:extLst>
          </p:cNvPr>
          <p:cNvSpPr/>
          <p:nvPr/>
        </p:nvSpPr>
        <p:spPr>
          <a:xfrm>
            <a:off x="5238637" y="3955426"/>
            <a:ext cx="3438635" cy="229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A5B8081-890B-448B-9C18-7ED2D5B241D7}"/>
              </a:ext>
            </a:extLst>
          </p:cNvPr>
          <p:cNvSpPr/>
          <p:nvPr/>
        </p:nvSpPr>
        <p:spPr>
          <a:xfrm>
            <a:off x="5002817" y="1438941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225EE4-0BA2-4B41-B685-EE92205DF064}"/>
              </a:ext>
            </a:extLst>
          </p:cNvPr>
          <p:cNvSpPr/>
          <p:nvPr/>
        </p:nvSpPr>
        <p:spPr>
          <a:xfrm>
            <a:off x="497812" y="1425666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DA5591C-180B-49C4-9CF7-2E8151F0B7B6}"/>
              </a:ext>
            </a:extLst>
          </p:cNvPr>
          <p:cNvGrpSpPr/>
          <p:nvPr/>
        </p:nvGrpSpPr>
        <p:grpSpPr>
          <a:xfrm>
            <a:off x="3505535" y="5174995"/>
            <a:ext cx="410770" cy="382288"/>
            <a:chOff x="5288087" y="4525513"/>
            <a:chExt cx="964630" cy="897744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A8908A-B3F8-4A5A-8289-271422F9E065}"/>
                </a:ext>
              </a:extLst>
            </p:cNvPr>
            <p:cNvSpPr/>
            <p:nvPr/>
          </p:nvSpPr>
          <p:spPr>
            <a:xfrm>
              <a:off x="5346596" y="4525513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5C3AC7D-2BDB-4B8B-AD8B-EF6B33C4B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87" y="4555492"/>
              <a:ext cx="817669" cy="688731"/>
            </a:xfrm>
            <a:prstGeom prst="rect">
              <a:avLst/>
            </a:prstGeom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1CB6E2D8-6744-4CB0-8789-E51DD7F85D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-56147" r="2290" b="9060"/>
          <a:stretch/>
        </p:blipFill>
        <p:spPr>
          <a:xfrm>
            <a:off x="1977703" y="2140133"/>
            <a:ext cx="366596" cy="3615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438AD03-3CF7-4BE3-A48A-E7EB2F00C24F}"/>
              </a:ext>
            </a:extLst>
          </p:cNvPr>
          <p:cNvGrpSpPr/>
          <p:nvPr/>
        </p:nvGrpSpPr>
        <p:grpSpPr>
          <a:xfrm>
            <a:off x="4233896" y="2095140"/>
            <a:ext cx="387021" cy="420607"/>
            <a:chOff x="5382609" y="3650395"/>
            <a:chExt cx="906121" cy="984753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64652608-A7EA-44C7-B472-FD9E4892ED30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AD95296A-0C2C-4AFC-BA1F-68090A91E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68DC9ABF-C9B4-43FF-845B-6064FAC48DBD}"/>
              </a:ext>
            </a:extLst>
          </p:cNvPr>
          <p:cNvGrpSpPr/>
          <p:nvPr/>
        </p:nvGrpSpPr>
        <p:grpSpPr>
          <a:xfrm>
            <a:off x="4639594" y="4423322"/>
            <a:ext cx="387962" cy="384375"/>
            <a:chOff x="5368565" y="4923277"/>
            <a:chExt cx="906121" cy="897744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9B06DDE-5A69-4A75-820D-5C494C821DCA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0A8D3B83-1150-4993-AE1E-A83DEDFE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6A8CED00-2830-49DB-A6BB-2DB8B56581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6" r="21940"/>
          <a:stretch/>
        </p:blipFill>
        <p:spPr>
          <a:xfrm>
            <a:off x="807268" y="5215688"/>
            <a:ext cx="350126" cy="354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3582"/>
            </a:solidFill>
          </a:ln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0C615185-DD73-4A69-9532-005A4CAA9F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1206930" y="2514492"/>
            <a:ext cx="365866" cy="3695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9CB69C10-647F-4DAC-9DAD-52D2DBBB805A}"/>
              </a:ext>
            </a:extLst>
          </p:cNvPr>
          <p:cNvSpPr/>
          <p:nvPr/>
        </p:nvSpPr>
        <p:spPr>
          <a:xfrm>
            <a:off x="4997375" y="5999784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F5A35D-B6D7-4128-A2EB-C0098D64E9F7}"/>
              </a:ext>
            </a:extLst>
          </p:cNvPr>
          <p:cNvCxnSpPr>
            <a:cxnSpLocks/>
          </p:cNvCxnSpPr>
          <p:nvPr/>
        </p:nvCxnSpPr>
        <p:spPr>
          <a:xfrm flipH="1">
            <a:off x="1278869" y="2768425"/>
            <a:ext cx="4362463" cy="2501923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82A208C-52E7-4E14-9191-1FDBBB3A5DA5}"/>
              </a:ext>
            </a:extLst>
          </p:cNvPr>
          <p:cNvCxnSpPr>
            <a:cxnSpLocks/>
          </p:cNvCxnSpPr>
          <p:nvPr/>
        </p:nvCxnSpPr>
        <p:spPr>
          <a:xfrm flipH="1" flipV="1">
            <a:off x="1661280" y="2697078"/>
            <a:ext cx="4953126" cy="806325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CAB4A5B-D56F-4CA2-AEB3-CE9815BAC1F1}"/>
              </a:ext>
            </a:extLst>
          </p:cNvPr>
          <p:cNvCxnSpPr>
            <a:cxnSpLocks/>
          </p:cNvCxnSpPr>
          <p:nvPr/>
        </p:nvCxnSpPr>
        <p:spPr>
          <a:xfrm flipH="1" flipV="1">
            <a:off x="2503664" y="2395611"/>
            <a:ext cx="5143047" cy="433997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ED05266-96DF-4CB7-83B7-C1842208A091}"/>
              </a:ext>
            </a:extLst>
          </p:cNvPr>
          <p:cNvCxnSpPr>
            <a:cxnSpLocks/>
          </p:cNvCxnSpPr>
          <p:nvPr/>
        </p:nvCxnSpPr>
        <p:spPr>
          <a:xfrm flipH="1">
            <a:off x="1435032" y="5065890"/>
            <a:ext cx="4183759" cy="433444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A77F9E4-CDC2-48C0-8564-F10879FF76D9}"/>
              </a:ext>
            </a:extLst>
          </p:cNvPr>
          <p:cNvCxnSpPr>
            <a:cxnSpLocks/>
          </p:cNvCxnSpPr>
          <p:nvPr/>
        </p:nvCxnSpPr>
        <p:spPr>
          <a:xfrm flipH="1" flipV="1">
            <a:off x="5148958" y="4661391"/>
            <a:ext cx="1485056" cy="287693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93D2E3C-CFFB-48A2-9FCE-D8C1687827E4}"/>
              </a:ext>
            </a:extLst>
          </p:cNvPr>
          <p:cNvCxnSpPr>
            <a:cxnSpLocks/>
          </p:cNvCxnSpPr>
          <p:nvPr/>
        </p:nvCxnSpPr>
        <p:spPr>
          <a:xfrm flipH="1" flipV="1">
            <a:off x="4031031" y="5410982"/>
            <a:ext cx="3630839" cy="377087"/>
          </a:xfrm>
          <a:prstGeom prst="straightConnector1">
            <a:avLst/>
          </a:prstGeom>
          <a:ln w="28575">
            <a:solidFill>
              <a:srgbClr val="669F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Talking Partners">
            <a:extLst>
              <a:ext uri="{FF2B5EF4-FFF2-40B4-BE49-F238E27FC236}">
                <a16:creationId xmlns:a16="http://schemas.microsoft.com/office/drawing/2014/main" id="{D7334146-F659-405B-9568-65851FE2E9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78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</p:childTnLst>
        </p:cTn>
      </p:par>
    </p:tnLst>
    <p:bldLst>
      <p:bldP spid="284" grpId="0" animBg="1"/>
      <p:bldP spid="1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Olympic Coordinates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149A4-A882-4959-B3C4-E00BE8163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5" y="1581139"/>
            <a:ext cx="3298571" cy="4664002"/>
          </a:xfrm>
          <a:prstGeom prst="rect">
            <a:avLst/>
          </a:prstGeom>
          <a:ln w="19050">
            <a:solidFill>
              <a:srgbClr val="4081AE"/>
            </a:solidFill>
          </a:ln>
          <a:effectLst>
            <a:outerShdw blurRad="152400" algn="ctr" rotWithShape="0">
              <a:prstClr val="black">
                <a:alpha val="5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B583D-A1CF-4A37-8038-B53424880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19" y="1581139"/>
            <a:ext cx="3298571" cy="4664002"/>
          </a:xfrm>
          <a:prstGeom prst="rect">
            <a:avLst/>
          </a:prstGeom>
          <a:ln w="19050">
            <a:solidFill>
              <a:srgbClr val="4081AE"/>
            </a:solidFill>
          </a:ln>
          <a:effectLst>
            <a:outerShdw blurRad="152400" algn="ctr" rotWithShape="0">
              <a:prstClr val="black">
                <a:alpha val="53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AFBA2-4267-49E5-BA1C-B09B2B51F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24" y="1581139"/>
            <a:ext cx="3237647" cy="4664002"/>
          </a:xfrm>
          <a:prstGeom prst="rect">
            <a:avLst/>
          </a:prstGeom>
          <a:ln w="19050">
            <a:solidFill>
              <a:srgbClr val="4081AE"/>
            </a:solidFill>
          </a:ln>
          <a:effectLst>
            <a:outerShdw blurRad="152400" algn="ctr" rotWithShape="0">
              <a:prstClr val="black">
                <a:alpha val="53000"/>
              </a:prstClr>
            </a:outerShdw>
          </a:effectLst>
        </p:spPr>
      </p:pic>
      <p:pic>
        <p:nvPicPr>
          <p:cNvPr id="10" name="Individual Work">
            <a:extLst>
              <a:ext uri="{FF2B5EF4-FFF2-40B4-BE49-F238E27FC236}">
                <a16:creationId xmlns:a16="http://schemas.microsoft.com/office/drawing/2014/main" id="{B5F3560E-436F-4FF2-8F43-F1BE2DC0C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033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Missing Coordinates</a:t>
            </a:r>
            <a:endParaRPr lang="en-GB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002B2F-48AF-4542-BC3D-27440DB7EB11}"/>
              </a:ext>
            </a:extLst>
          </p:cNvPr>
          <p:cNvGrpSpPr/>
          <p:nvPr/>
        </p:nvGrpSpPr>
        <p:grpSpPr>
          <a:xfrm>
            <a:off x="6290639" y="5126759"/>
            <a:ext cx="1519736" cy="599000"/>
            <a:chOff x="6841027" y="4973236"/>
            <a:chExt cx="1519736" cy="599000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764588C2-BC5F-4001-BFEB-09EE8F65F0B2}"/>
                </a:ext>
              </a:extLst>
            </p:cNvPr>
            <p:cNvSpPr/>
            <p:nvPr/>
          </p:nvSpPr>
          <p:spPr>
            <a:xfrm>
              <a:off x="7351431" y="5090546"/>
              <a:ext cx="1009332" cy="408623"/>
            </a:xfrm>
            <a:prstGeom prst="roundRect">
              <a:avLst/>
            </a:prstGeom>
            <a:solidFill>
              <a:srgbClr val="669FC7"/>
            </a:solidFill>
          </p:spPr>
          <p:txBody>
            <a:bodyPr wrap="non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 (-</a:t>
              </a:r>
              <a:r>
                <a:rPr lang="en-GB" spc="300" dirty="0">
                  <a:latin typeface="Twinkl" pitchFamily="50" charset="0"/>
                </a:rPr>
                <a:t>5,4)</a:t>
              </a:r>
              <a:endParaRPr lang="en-GB" spc="300" dirty="0"/>
            </a:p>
          </p:txBody>
        </p:sp>
        <p:pic>
          <p:nvPicPr>
            <p:cNvPr id="204" name="wrestling1">
              <a:extLst>
                <a:ext uri="{FF2B5EF4-FFF2-40B4-BE49-F238E27FC236}">
                  <a16:creationId xmlns:a16="http://schemas.microsoft.com/office/drawing/2014/main" id="{0B5F3656-FAF0-4160-AE59-0D2710428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213" r="6629" b="-15910"/>
            <a:stretch/>
          </p:blipFill>
          <p:spPr>
            <a:xfrm>
              <a:off x="6841027" y="4973236"/>
              <a:ext cx="593009" cy="599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</p:pic>
      </p:grp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62DADD93-9EC0-4EBD-82F4-3CDB6011C842}"/>
              </a:ext>
            </a:extLst>
          </p:cNvPr>
          <p:cNvSpPr/>
          <p:nvPr/>
        </p:nvSpPr>
        <p:spPr>
          <a:xfrm>
            <a:off x="6755465" y="3909248"/>
            <a:ext cx="926082" cy="408623"/>
          </a:xfrm>
          <a:prstGeom prst="roundRect">
            <a:avLst/>
          </a:prstGeom>
          <a:solidFill>
            <a:srgbClr val="669FC7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 (-3,-2)</a:t>
            </a:r>
            <a:endParaRPr lang="en-GB" dirty="0"/>
          </a:p>
        </p:txBody>
      </p:sp>
      <p:grpSp>
        <p:nvGrpSpPr>
          <p:cNvPr id="238" name="basketball 1">
            <a:extLst>
              <a:ext uri="{FF2B5EF4-FFF2-40B4-BE49-F238E27FC236}">
                <a16:creationId xmlns:a16="http://schemas.microsoft.com/office/drawing/2014/main" id="{500A8BDA-9E50-4EAF-9A7A-65B4EE92C900}"/>
              </a:ext>
            </a:extLst>
          </p:cNvPr>
          <p:cNvGrpSpPr/>
          <p:nvPr/>
        </p:nvGrpSpPr>
        <p:grpSpPr>
          <a:xfrm>
            <a:off x="6262110" y="3744229"/>
            <a:ext cx="627298" cy="681736"/>
            <a:chOff x="5382609" y="3650395"/>
            <a:chExt cx="906121" cy="984754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2876D5BF-AD50-43FE-B62D-CC0B4032B893}"/>
                </a:ext>
              </a:extLst>
            </p:cNvPr>
            <p:cNvSpPr/>
            <p:nvPr/>
          </p:nvSpPr>
          <p:spPr>
            <a:xfrm>
              <a:off x="5382609" y="3737404"/>
              <a:ext cx="906121" cy="8977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4FA50ACF-C908-459F-B6EC-06E70E93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1427DE3-77D7-4249-BCA5-3956D7CB0BE5}"/>
              </a:ext>
            </a:extLst>
          </p:cNvPr>
          <p:cNvSpPr/>
          <p:nvPr/>
        </p:nvSpPr>
        <p:spPr>
          <a:xfrm>
            <a:off x="6739035" y="2600053"/>
            <a:ext cx="939402" cy="408623"/>
          </a:xfrm>
          <a:prstGeom prst="roundRect">
            <a:avLst/>
          </a:prstGeom>
          <a:solidFill>
            <a:srgbClr val="669FC7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 (-2,-4)</a:t>
            </a:r>
            <a:endParaRPr lang="en-GB" dirty="0"/>
          </a:p>
        </p:txBody>
      </p:sp>
      <p:pic>
        <p:nvPicPr>
          <p:cNvPr id="66" name="cycling 1">
            <a:extLst>
              <a:ext uri="{FF2B5EF4-FFF2-40B4-BE49-F238E27FC236}">
                <a16:creationId xmlns:a16="http://schemas.microsoft.com/office/drawing/2014/main" id="{42F4CA9C-7E5F-4200-BACB-7109E8A82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92" r="15045"/>
          <a:stretch/>
        </p:blipFill>
        <p:spPr>
          <a:xfrm>
            <a:off x="6262110" y="2474196"/>
            <a:ext cx="627648" cy="615588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B08655FD-593C-4F4F-8115-0CA8FE17F7DD}"/>
              </a:ext>
            </a:extLst>
          </p:cNvPr>
          <p:cNvSpPr/>
          <p:nvPr/>
        </p:nvSpPr>
        <p:spPr>
          <a:xfrm>
            <a:off x="484260" y="5989638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D9D1B0-4C1B-4CFF-A48E-0FECB4987C49}"/>
              </a:ext>
            </a:extLst>
          </p:cNvPr>
          <p:cNvSpPr/>
          <p:nvPr/>
        </p:nvSpPr>
        <p:spPr>
          <a:xfrm>
            <a:off x="5258207" y="1769210"/>
            <a:ext cx="339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Identify the missing coordinate for each Olympic sport: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D08AD0-F075-49B0-A4A7-B296B2D1AB29}"/>
              </a:ext>
            </a:extLst>
          </p:cNvPr>
          <p:cNvGrpSpPr/>
          <p:nvPr/>
        </p:nvGrpSpPr>
        <p:grpSpPr>
          <a:xfrm>
            <a:off x="415223" y="1390414"/>
            <a:ext cx="4883298" cy="4915339"/>
            <a:chOff x="747758" y="1309400"/>
            <a:chExt cx="4912713" cy="49153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B0CE9-2865-4CA9-BBA0-8DDE0AD2C7C4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7C90F6-B031-4A75-91AC-F2B24F935151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ED30F-9DA6-4EA4-9D93-5E407A63F870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34C845-1FCB-45A6-BF42-F6E228344B83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2E4C7A-5659-4E42-B84E-548DF8A85613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4BE36-CD7A-413B-90C7-5E6DCD75158D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1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B010CE-25CA-460A-AE93-31120193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2C2A33-635C-495F-8B94-B8CBF5F4D62E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171F0-4F98-4965-A1A2-1446F2AFDAD0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FFCEFC-4393-4A57-8039-1179DE84BD17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C6108A-3262-489F-9E0E-8188CD74FF10}"/>
                </a:ext>
              </a:extLst>
            </p:cNvPr>
            <p:cNvSpPr/>
            <p:nvPr/>
          </p:nvSpPr>
          <p:spPr>
            <a:xfrm>
              <a:off x="2910979" y="4707556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96E21B-B679-41DB-85CE-BE82CAB1A28D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825018-6734-4B25-92E3-41E25D4A705A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969D5-922C-4032-A630-8E71AE5FD951}"/>
                </a:ext>
              </a:extLst>
            </p:cNvPr>
            <p:cNvSpPr/>
            <p:nvPr/>
          </p:nvSpPr>
          <p:spPr>
            <a:xfrm>
              <a:off x="2910979" y="5855407"/>
              <a:ext cx="4530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442C15-6E60-4951-8E2B-2DC4C0B2F5FE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B540E1-4CFF-4855-AE73-ED2708925405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7884AC-D2D2-4EEC-A6F7-F333F9328D9F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EA2B94-E1F6-4F49-9A6D-21B1CA7293E6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C7250C-55EC-42A8-B035-DF5980202686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5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7A7401-016E-4350-B990-4B06005CE999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-6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898C7-8592-42BC-8044-E0E701CB4018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91496-F531-4499-BD24-0483D60AFFC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415F4F-68BF-48A7-B474-831DC17CE3B3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9DE40D0-DC18-4E23-871A-C611060CFD68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0463C8-6622-4FC0-AA55-5F82C499671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-1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43A80C-3C25-4AB2-86F7-C93DE7973FD7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6</a:t>
              </a: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7A5B8081-890B-448B-9C18-7ED2D5B241D7}"/>
              </a:ext>
            </a:extLst>
          </p:cNvPr>
          <p:cNvSpPr/>
          <p:nvPr/>
        </p:nvSpPr>
        <p:spPr>
          <a:xfrm>
            <a:off x="5061809" y="1438941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225EE4-0BA2-4B41-B685-EE92205DF064}"/>
              </a:ext>
            </a:extLst>
          </p:cNvPr>
          <p:cNvSpPr/>
          <p:nvPr/>
        </p:nvSpPr>
        <p:spPr>
          <a:xfrm>
            <a:off x="497812" y="1425666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CB69C10-647F-4DAC-9DAD-52D2DBBB805A}"/>
              </a:ext>
            </a:extLst>
          </p:cNvPr>
          <p:cNvSpPr/>
          <p:nvPr/>
        </p:nvSpPr>
        <p:spPr>
          <a:xfrm>
            <a:off x="5056367" y="5999784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D7625E-E68D-4C36-B720-C867519AF3DD}"/>
              </a:ext>
            </a:extLst>
          </p:cNvPr>
          <p:cNvSpPr/>
          <p:nvPr/>
        </p:nvSpPr>
        <p:spPr>
          <a:xfrm>
            <a:off x="6301078" y="3247613"/>
            <a:ext cx="959382" cy="408623"/>
          </a:xfrm>
          <a:prstGeom prst="roundRect">
            <a:avLst/>
          </a:prstGeom>
          <a:solidFill>
            <a:srgbClr val="669FC7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50" charset="0"/>
              </a:rPr>
              <a:t> </a:t>
            </a:r>
            <a:r>
              <a:rPr lang="en-GB" spc="300" dirty="0">
                <a:latin typeface="Twinkl" pitchFamily="50" charset="0"/>
              </a:rPr>
              <a:t>(4,5)</a:t>
            </a:r>
            <a:endParaRPr lang="en-GB" spc="300" dirty="0"/>
          </a:p>
        </p:txBody>
      </p:sp>
      <p:grpSp>
        <p:nvGrpSpPr>
          <p:cNvPr id="71" name="lifting 1">
            <a:extLst>
              <a:ext uri="{FF2B5EF4-FFF2-40B4-BE49-F238E27FC236}">
                <a16:creationId xmlns:a16="http://schemas.microsoft.com/office/drawing/2014/main" id="{F685D015-F80F-466F-A47E-53EE0161875A}"/>
              </a:ext>
            </a:extLst>
          </p:cNvPr>
          <p:cNvGrpSpPr/>
          <p:nvPr/>
        </p:nvGrpSpPr>
        <p:grpSpPr>
          <a:xfrm>
            <a:off x="5726968" y="3121529"/>
            <a:ext cx="720338" cy="621500"/>
            <a:chOff x="7522438" y="2586389"/>
            <a:chExt cx="720338" cy="621500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495AF3F-4B97-4200-B9D8-3CF4E07DB46F}"/>
                </a:ext>
              </a:extLst>
            </p:cNvPr>
            <p:cNvSpPr/>
            <p:nvPr/>
          </p:nvSpPr>
          <p:spPr>
            <a:xfrm>
              <a:off x="7562821" y="2586389"/>
              <a:ext cx="627298" cy="621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0D9ECED-8EA4-43F7-BF9C-70EA2E7C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438" y="2702925"/>
              <a:ext cx="720338" cy="43589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F7B82E-A867-4AD4-90FD-7C1CDF2BBBE4}"/>
              </a:ext>
            </a:extLst>
          </p:cNvPr>
          <p:cNvGrpSpPr/>
          <p:nvPr/>
        </p:nvGrpSpPr>
        <p:grpSpPr>
          <a:xfrm>
            <a:off x="5722314" y="4428562"/>
            <a:ext cx="1406031" cy="619626"/>
            <a:chOff x="5336774" y="3864107"/>
            <a:chExt cx="1406031" cy="619626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4267B4A2-F01B-4544-B84D-78BC61330A8A}"/>
                </a:ext>
              </a:extLst>
            </p:cNvPr>
            <p:cNvSpPr/>
            <p:nvPr/>
          </p:nvSpPr>
          <p:spPr>
            <a:xfrm>
              <a:off x="5893314" y="3997748"/>
              <a:ext cx="849491" cy="408623"/>
            </a:xfrm>
            <a:prstGeom prst="roundRect">
              <a:avLst/>
            </a:prstGeom>
            <a:solidFill>
              <a:srgbClr val="669FC7"/>
            </a:solidFill>
          </p:spPr>
          <p:txBody>
            <a:bodyPr wrap="none">
              <a:spAutoFit/>
            </a:bodyPr>
            <a:lstStyle/>
            <a:p>
              <a:r>
                <a:rPr lang="en-GB" dirty="0">
                  <a:latin typeface="Twinkl" pitchFamily="50" charset="0"/>
                </a:rPr>
                <a:t> (2,-4)</a:t>
              </a:r>
              <a:endParaRPr lang="en-GB" dirty="0"/>
            </a:p>
          </p:txBody>
        </p:sp>
        <p:grpSp>
          <p:nvGrpSpPr>
            <p:cNvPr id="74" name="Javelin 1">
              <a:extLst>
                <a:ext uri="{FF2B5EF4-FFF2-40B4-BE49-F238E27FC236}">
                  <a16:creationId xmlns:a16="http://schemas.microsoft.com/office/drawing/2014/main" id="{074325AA-5F73-43AE-9AA8-62AB7C02DDD4}"/>
                </a:ext>
              </a:extLst>
            </p:cNvPr>
            <p:cNvGrpSpPr/>
            <p:nvPr/>
          </p:nvGrpSpPr>
          <p:grpSpPr>
            <a:xfrm>
              <a:off x="5336774" y="3864107"/>
              <a:ext cx="669228" cy="619626"/>
              <a:chOff x="7519001" y="3291319"/>
              <a:chExt cx="669228" cy="619626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410D9450-6F1A-4058-9E35-46293A6D25FE}"/>
                  </a:ext>
                </a:extLst>
              </p:cNvPr>
              <p:cNvSpPr/>
              <p:nvPr/>
            </p:nvSpPr>
            <p:spPr>
              <a:xfrm>
                <a:off x="7562821" y="3291319"/>
                <a:ext cx="625408" cy="61962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69F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29F88D7-F9FA-41EA-B8A8-CA90AF1DA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9001" y="3294894"/>
                <a:ext cx="600370" cy="505698"/>
              </a:xfrm>
              <a:prstGeom prst="rect">
                <a:avLst/>
              </a:prstGeom>
            </p:spPr>
          </p:pic>
        </p:grpSp>
      </p:grpSp>
      <p:grpSp>
        <p:nvGrpSpPr>
          <p:cNvPr id="18" name="1">
            <a:extLst>
              <a:ext uri="{FF2B5EF4-FFF2-40B4-BE49-F238E27FC236}">
                <a16:creationId xmlns:a16="http://schemas.microsoft.com/office/drawing/2014/main" id="{707CB3E7-808A-4F28-B86E-1072A067A810}"/>
              </a:ext>
            </a:extLst>
          </p:cNvPr>
          <p:cNvGrpSpPr/>
          <p:nvPr/>
        </p:nvGrpSpPr>
        <p:grpSpPr>
          <a:xfrm>
            <a:off x="6956929" y="2629007"/>
            <a:ext cx="298480" cy="369332"/>
            <a:chOff x="6959734" y="2629007"/>
            <a:chExt cx="298480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770B7D-792E-447A-9C1D-4ADBD75B8B5F}"/>
                </a:ext>
              </a:extLst>
            </p:cNvPr>
            <p:cNvSpPr/>
            <p:nvPr/>
          </p:nvSpPr>
          <p:spPr>
            <a:xfrm>
              <a:off x="6992128" y="2696827"/>
              <a:ext cx="233693" cy="233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2B96BB-2321-48D9-BA6A-C040AB79F93F}"/>
                </a:ext>
              </a:extLst>
            </p:cNvPr>
            <p:cNvSpPr/>
            <p:nvPr/>
          </p:nvSpPr>
          <p:spPr>
            <a:xfrm>
              <a:off x="6959734" y="2629007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?</a:t>
              </a:r>
              <a:endParaRPr lang="en-GB" b="1" dirty="0"/>
            </a:p>
          </p:txBody>
        </p:sp>
      </p:grpSp>
      <p:grpSp>
        <p:nvGrpSpPr>
          <p:cNvPr id="127" name="2">
            <a:extLst>
              <a:ext uri="{FF2B5EF4-FFF2-40B4-BE49-F238E27FC236}">
                <a16:creationId xmlns:a16="http://schemas.microsoft.com/office/drawing/2014/main" id="{0DC51856-0195-44EF-B326-FDC7F2EAD526}"/>
              </a:ext>
            </a:extLst>
          </p:cNvPr>
          <p:cNvGrpSpPr/>
          <p:nvPr/>
        </p:nvGrpSpPr>
        <p:grpSpPr>
          <a:xfrm>
            <a:off x="6520502" y="3274296"/>
            <a:ext cx="298480" cy="369332"/>
            <a:chOff x="6959734" y="2629007"/>
            <a:chExt cx="298480" cy="369332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F316C9A-CA29-4D8B-BB1B-3BB6B917E066}"/>
                </a:ext>
              </a:extLst>
            </p:cNvPr>
            <p:cNvSpPr/>
            <p:nvPr/>
          </p:nvSpPr>
          <p:spPr>
            <a:xfrm>
              <a:off x="6992128" y="2696827"/>
              <a:ext cx="233693" cy="233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3E09E52-B776-4A2F-9316-60797BF9CFE6}"/>
                </a:ext>
              </a:extLst>
            </p:cNvPr>
            <p:cNvSpPr/>
            <p:nvPr/>
          </p:nvSpPr>
          <p:spPr>
            <a:xfrm>
              <a:off x="6959734" y="2629007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?</a:t>
              </a:r>
              <a:endParaRPr lang="en-GB" b="1" dirty="0"/>
            </a:p>
          </p:txBody>
        </p:sp>
      </p:grpSp>
      <p:grpSp>
        <p:nvGrpSpPr>
          <p:cNvPr id="131" name="3">
            <a:extLst>
              <a:ext uri="{FF2B5EF4-FFF2-40B4-BE49-F238E27FC236}">
                <a16:creationId xmlns:a16="http://schemas.microsoft.com/office/drawing/2014/main" id="{0F155B72-C504-43AB-859F-A6C0BC7CCF6C}"/>
              </a:ext>
            </a:extLst>
          </p:cNvPr>
          <p:cNvGrpSpPr/>
          <p:nvPr/>
        </p:nvGrpSpPr>
        <p:grpSpPr>
          <a:xfrm>
            <a:off x="7236999" y="3944635"/>
            <a:ext cx="298480" cy="369332"/>
            <a:chOff x="6959734" y="2629007"/>
            <a:chExt cx="298480" cy="369332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E7EEC55-5631-4451-9D68-259635A43FE2}"/>
                </a:ext>
              </a:extLst>
            </p:cNvPr>
            <p:cNvSpPr/>
            <p:nvPr/>
          </p:nvSpPr>
          <p:spPr>
            <a:xfrm>
              <a:off x="6992128" y="2696827"/>
              <a:ext cx="233693" cy="233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27EE46B-35BA-4D97-86B5-029B07AFD676}"/>
                </a:ext>
              </a:extLst>
            </p:cNvPr>
            <p:cNvSpPr/>
            <p:nvPr/>
          </p:nvSpPr>
          <p:spPr>
            <a:xfrm>
              <a:off x="6959734" y="2629007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?</a:t>
              </a:r>
              <a:endParaRPr lang="en-GB" b="1" dirty="0"/>
            </a:p>
          </p:txBody>
        </p:sp>
      </p:grpSp>
      <p:grpSp>
        <p:nvGrpSpPr>
          <p:cNvPr id="134" name="4">
            <a:extLst>
              <a:ext uri="{FF2B5EF4-FFF2-40B4-BE49-F238E27FC236}">
                <a16:creationId xmlns:a16="http://schemas.microsoft.com/office/drawing/2014/main" id="{376A239A-9986-4F79-9F0D-30D40CC110F8}"/>
              </a:ext>
            </a:extLst>
          </p:cNvPr>
          <p:cNvGrpSpPr/>
          <p:nvPr/>
        </p:nvGrpSpPr>
        <p:grpSpPr>
          <a:xfrm>
            <a:off x="6687195" y="4592604"/>
            <a:ext cx="298480" cy="369332"/>
            <a:chOff x="6959734" y="2629007"/>
            <a:chExt cx="298480" cy="369332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C7E472B-B0B7-47D8-BA69-834D3022B001}"/>
                </a:ext>
              </a:extLst>
            </p:cNvPr>
            <p:cNvSpPr/>
            <p:nvPr/>
          </p:nvSpPr>
          <p:spPr>
            <a:xfrm>
              <a:off x="6992128" y="2696827"/>
              <a:ext cx="233693" cy="233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1088D4C-BA4A-4E51-80EF-8D263D7EFD03}"/>
                </a:ext>
              </a:extLst>
            </p:cNvPr>
            <p:cNvSpPr/>
            <p:nvPr/>
          </p:nvSpPr>
          <p:spPr>
            <a:xfrm>
              <a:off x="6959734" y="2629007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?</a:t>
              </a:r>
              <a:endParaRPr lang="en-GB" b="1" dirty="0"/>
            </a:p>
          </p:txBody>
        </p:sp>
      </p:grpSp>
      <p:grpSp>
        <p:nvGrpSpPr>
          <p:cNvPr id="137" name="5">
            <a:extLst>
              <a:ext uri="{FF2B5EF4-FFF2-40B4-BE49-F238E27FC236}">
                <a16:creationId xmlns:a16="http://schemas.microsoft.com/office/drawing/2014/main" id="{A345C0C3-33AA-4E26-BE13-39575880602A}"/>
              </a:ext>
            </a:extLst>
          </p:cNvPr>
          <p:cNvGrpSpPr/>
          <p:nvPr/>
        </p:nvGrpSpPr>
        <p:grpSpPr>
          <a:xfrm>
            <a:off x="7331406" y="5281441"/>
            <a:ext cx="298480" cy="369332"/>
            <a:chOff x="6959734" y="2629007"/>
            <a:chExt cx="298480" cy="36933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72557CB-785F-4846-A764-D188F70956DB}"/>
                </a:ext>
              </a:extLst>
            </p:cNvPr>
            <p:cNvSpPr/>
            <p:nvPr/>
          </p:nvSpPr>
          <p:spPr>
            <a:xfrm>
              <a:off x="6992128" y="2696827"/>
              <a:ext cx="233693" cy="233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6B31256-4576-4E93-8C3B-C9A6246F38E9}"/>
                </a:ext>
              </a:extLst>
            </p:cNvPr>
            <p:cNvSpPr/>
            <p:nvPr/>
          </p:nvSpPr>
          <p:spPr>
            <a:xfrm>
              <a:off x="6959734" y="2629007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?</a:t>
              </a:r>
              <a:endParaRPr lang="en-GB" b="1" dirty="0"/>
            </a:p>
          </p:txBody>
        </p:sp>
      </p:grpSp>
      <p:sp>
        <p:nvSpPr>
          <p:cNvPr id="19" name="5,4">
            <a:extLst>
              <a:ext uri="{FF2B5EF4-FFF2-40B4-BE49-F238E27FC236}">
                <a16:creationId xmlns:a16="http://schemas.microsoft.com/office/drawing/2014/main" id="{A1C7F66E-F66B-4B34-B78F-F6D0C7F75D1E}"/>
              </a:ext>
            </a:extLst>
          </p:cNvPr>
          <p:cNvSpPr/>
          <p:nvPr/>
        </p:nvSpPr>
        <p:spPr>
          <a:xfrm>
            <a:off x="4377441" y="1897478"/>
            <a:ext cx="114360" cy="114360"/>
          </a:xfrm>
          <a:prstGeom prst="ellipse">
            <a:avLst/>
          </a:prstGeom>
          <a:solidFill>
            <a:srgbClr val="01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-4,2">
            <a:extLst>
              <a:ext uri="{FF2B5EF4-FFF2-40B4-BE49-F238E27FC236}">
                <a16:creationId xmlns:a16="http://schemas.microsoft.com/office/drawing/2014/main" id="{72F336CB-89F8-4771-80B6-A78BC316BBFD}"/>
              </a:ext>
            </a:extLst>
          </p:cNvPr>
          <p:cNvSpPr/>
          <p:nvPr/>
        </p:nvSpPr>
        <p:spPr>
          <a:xfrm>
            <a:off x="3634122" y="5334020"/>
            <a:ext cx="114360" cy="114360"/>
          </a:xfrm>
          <a:prstGeom prst="ellipse">
            <a:avLst/>
          </a:prstGeom>
          <a:solidFill>
            <a:srgbClr val="699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-2,-4">
            <a:extLst>
              <a:ext uri="{FF2B5EF4-FFF2-40B4-BE49-F238E27FC236}">
                <a16:creationId xmlns:a16="http://schemas.microsoft.com/office/drawing/2014/main" id="{27A81D08-B38B-4035-BA53-5C4100467F06}"/>
              </a:ext>
            </a:extLst>
          </p:cNvPr>
          <p:cNvSpPr/>
          <p:nvPr/>
        </p:nvSpPr>
        <p:spPr>
          <a:xfrm>
            <a:off x="2102838" y="5316088"/>
            <a:ext cx="114360" cy="114360"/>
          </a:xfrm>
          <a:prstGeom prst="ellipse">
            <a:avLst/>
          </a:prstGeom>
          <a:solidFill>
            <a:srgbClr val="493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-3,-3">
            <a:extLst>
              <a:ext uri="{FF2B5EF4-FFF2-40B4-BE49-F238E27FC236}">
                <a16:creationId xmlns:a16="http://schemas.microsoft.com/office/drawing/2014/main" id="{8EBCE356-9C05-4345-85A3-FFA7B1C55C50}"/>
              </a:ext>
            </a:extLst>
          </p:cNvPr>
          <p:cNvSpPr/>
          <p:nvPr/>
        </p:nvSpPr>
        <p:spPr>
          <a:xfrm>
            <a:off x="1711961" y="4570626"/>
            <a:ext cx="114360" cy="114360"/>
          </a:xfrm>
          <a:prstGeom prst="ellipse">
            <a:avLst/>
          </a:prstGeom>
          <a:solidFill>
            <a:srgbClr val="493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-5,4">
            <a:extLst>
              <a:ext uri="{FF2B5EF4-FFF2-40B4-BE49-F238E27FC236}">
                <a16:creationId xmlns:a16="http://schemas.microsoft.com/office/drawing/2014/main" id="{C095D5C6-B3A1-445B-AA14-32F5BD021707}"/>
              </a:ext>
            </a:extLst>
          </p:cNvPr>
          <p:cNvSpPr/>
          <p:nvPr/>
        </p:nvSpPr>
        <p:spPr>
          <a:xfrm>
            <a:off x="969498" y="2260585"/>
            <a:ext cx="114360" cy="114360"/>
          </a:xfrm>
          <a:prstGeom prst="ellipse">
            <a:avLst/>
          </a:prstGeom>
          <a:solidFill>
            <a:srgbClr val="D64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1CB6E2D8-6744-4CB0-8789-E51DD7F85D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-56147" r="2290" b="9060"/>
          <a:stretch/>
        </p:blipFill>
        <p:spPr>
          <a:xfrm>
            <a:off x="4235981" y="1763004"/>
            <a:ext cx="366596" cy="3615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C"/>
            </a:solidFill>
          </a:ln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0C615185-DD73-4A69-9532-005A4CAA9F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835199" y="2146028"/>
            <a:ext cx="365866" cy="3695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438AD03-3CF7-4BE3-A48A-E7EB2F00C24F}"/>
              </a:ext>
            </a:extLst>
          </p:cNvPr>
          <p:cNvGrpSpPr/>
          <p:nvPr/>
        </p:nvGrpSpPr>
        <p:grpSpPr>
          <a:xfrm>
            <a:off x="1576568" y="4396563"/>
            <a:ext cx="387021" cy="420607"/>
            <a:chOff x="5382609" y="3650395"/>
            <a:chExt cx="906121" cy="984753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64652608-A7EA-44C7-B472-FD9E4892ED30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9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AD95296A-0C2C-4AFC-BA1F-68090A91E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6A8CED00-2830-49DB-A6BB-2DB8B56581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6" r="21940"/>
          <a:stretch/>
        </p:blipFill>
        <p:spPr>
          <a:xfrm>
            <a:off x="1975442" y="5206201"/>
            <a:ext cx="350126" cy="354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493582"/>
            </a:solidFill>
          </a:ln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DA5591C-180B-49C4-9CF7-2E8151F0B7B6}"/>
              </a:ext>
            </a:extLst>
          </p:cNvPr>
          <p:cNvGrpSpPr/>
          <p:nvPr/>
        </p:nvGrpSpPr>
        <p:grpSpPr>
          <a:xfrm>
            <a:off x="3468775" y="5193375"/>
            <a:ext cx="410770" cy="382288"/>
            <a:chOff x="5288087" y="4525513"/>
            <a:chExt cx="964630" cy="897744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A8908A-B3F8-4A5A-8289-271422F9E065}"/>
                </a:ext>
              </a:extLst>
            </p:cNvPr>
            <p:cNvSpPr/>
            <p:nvPr/>
          </p:nvSpPr>
          <p:spPr>
            <a:xfrm>
              <a:off x="5346596" y="4525513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5C3AC7D-2BDB-4B8B-AD8B-EF6B33C4B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87" y="4555492"/>
              <a:ext cx="817669" cy="688731"/>
            </a:xfrm>
            <a:prstGeom prst="rect">
              <a:avLst/>
            </a:prstGeom>
          </p:spPr>
        </p:pic>
      </p:grpSp>
      <p:pic>
        <p:nvPicPr>
          <p:cNvPr id="153" name="Whole Class">
            <a:extLst>
              <a:ext uri="{FF2B5EF4-FFF2-40B4-BE49-F238E27FC236}">
                <a16:creationId xmlns:a16="http://schemas.microsoft.com/office/drawing/2014/main" id="{3024143B-A8B8-4C7D-8B3C-941CCEEE22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42386-F0C2-4FF2-952D-DE7D1B887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I can read coordinates in all four quadrants.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C81EE0D5-90C3-4BCA-A0BB-6FCA38CF44B9}"/>
              </a:ext>
            </a:extLst>
          </p:cNvPr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800"/>
              </a:spcAft>
              <a:tabLst>
                <a:tab pos="1785620" algn="l"/>
              </a:tabLst>
            </a:pPr>
            <a:r>
              <a:rPr lang="en-GB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can extend the x-axis and y-axis backwards into negative numbers to create the four quadrants.</a:t>
            </a:r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coordinates using positive and negative numbers.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06B25-ED4E-4C64-AC46-8085758F1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3006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2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9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6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42386-F0C2-4FF2-952D-DE7D1B887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I can read coordinates in all four quadrants.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C81EE0D5-90C3-4BCA-A0BB-6FCA38CF44B9}"/>
              </a:ext>
            </a:extLst>
          </p:cNvPr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800"/>
              </a:spcAft>
              <a:tabLst>
                <a:tab pos="1785620" algn="l"/>
              </a:tabLst>
            </a:pPr>
            <a:r>
              <a:rPr lang="en-GB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 can extend the x-axis and y-axis backwards into negative numbers to create the four quadrants.</a:t>
            </a:r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coordinates using positive and negative numbers.</a:t>
            </a:r>
          </a:p>
        </p:txBody>
      </p:sp>
    </p:spTree>
    <p:extLst>
      <p:ext uri="{BB962C8B-B14F-4D97-AF65-F5344CB8AC3E}">
        <p14:creationId xmlns:p14="http://schemas.microsoft.com/office/powerpoint/2010/main" val="12378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CB72406A-0A47-473A-86C4-CE41DE151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5748" r="7850" b="2903"/>
          <a:stretch/>
        </p:blipFill>
        <p:spPr>
          <a:xfrm>
            <a:off x="699382" y="1553358"/>
            <a:ext cx="7726771" cy="445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Olympic Sports Coordinates</a:t>
            </a:r>
            <a:endParaRPr lang="en-GB" sz="36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95A652-35C9-4164-AB09-0765556F05FD}"/>
              </a:ext>
            </a:extLst>
          </p:cNvPr>
          <p:cNvSpPr/>
          <p:nvPr/>
        </p:nvSpPr>
        <p:spPr>
          <a:xfrm>
            <a:off x="699382" y="1553358"/>
            <a:ext cx="7743863" cy="4454795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3A161E6-3E20-498D-A8DE-654E26581D18}"/>
              </a:ext>
            </a:extLst>
          </p:cNvPr>
          <p:cNvSpPr/>
          <p:nvPr/>
        </p:nvSpPr>
        <p:spPr>
          <a:xfrm>
            <a:off x="699382" y="1553358"/>
            <a:ext cx="3871931" cy="44266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A07657A-4E25-44F5-A941-7497DF4E7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00" y="630466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95FE1C-0F07-457A-899E-6C27307B1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6424" y="2231189"/>
            <a:ext cx="3199770" cy="3776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2B77A-8C46-499D-B70E-8AF8CA18328B}"/>
              </a:ext>
            </a:extLst>
          </p:cNvPr>
          <p:cNvSpPr/>
          <p:nvPr/>
        </p:nvSpPr>
        <p:spPr>
          <a:xfrm>
            <a:off x="699383" y="5438423"/>
            <a:ext cx="7470396" cy="646331"/>
          </a:xfrm>
          <a:prstGeom prst="rect">
            <a:avLst/>
          </a:prstGeom>
          <a:solidFill>
            <a:srgbClr val="669FC7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Click the correct coordinates to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find Joe’s favourite Olympic sports:</a:t>
            </a:r>
            <a:endParaRPr lang="en-GB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07A4D7-F081-4BD3-A4FF-26BECA253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68724"/>
              </p:ext>
            </p:extLst>
          </p:nvPr>
        </p:nvGraphicFramePr>
        <p:xfrm>
          <a:off x="1062604" y="1803652"/>
          <a:ext cx="3273936" cy="321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656">
                  <a:extLst>
                    <a:ext uri="{9D8B030D-6E8A-4147-A177-3AD203B41FA5}">
                      <a16:colId xmlns:a16="http://schemas.microsoft.com/office/drawing/2014/main" val="3453724286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29152854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2669484942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4254877710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301240489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890205353"/>
                    </a:ext>
                  </a:extLst>
                </a:gridCol>
              </a:tblGrid>
              <a:tr h="53535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033330891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54249676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4005931846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60771918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135677882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61215936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63C424-446F-48F3-BCEE-F090C2585143}"/>
              </a:ext>
            </a:extLst>
          </p:cNvPr>
          <p:cNvSpPr/>
          <p:nvPr/>
        </p:nvSpPr>
        <p:spPr>
          <a:xfrm>
            <a:off x="699382" y="1613710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D5725E-97B0-48A6-8DC1-AD5E220444B6}"/>
              </a:ext>
            </a:extLst>
          </p:cNvPr>
          <p:cNvSpPr/>
          <p:nvPr/>
        </p:nvSpPr>
        <p:spPr>
          <a:xfrm>
            <a:off x="699382" y="2145671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381E6-81F4-46BF-9DF0-95E851663537}"/>
              </a:ext>
            </a:extLst>
          </p:cNvPr>
          <p:cNvSpPr/>
          <p:nvPr/>
        </p:nvSpPr>
        <p:spPr>
          <a:xfrm>
            <a:off x="699382" y="269340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FF146-BEFD-4566-9735-027D5E31138B}"/>
              </a:ext>
            </a:extLst>
          </p:cNvPr>
          <p:cNvSpPr/>
          <p:nvPr/>
        </p:nvSpPr>
        <p:spPr>
          <a:xfrm>
            <a:off x="699382" y="322142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E1D8F-8199-4DA0-8793-0A295B4C4F60}"/>
              </a:ext>
            </a:extLst>
          </p:cNvPr>
          <p:cNvSpPr/>
          <p:nvPr/>
        </p:nvSpPr>
        <p:spPr>
          <a:xfrm>
            <a:off x="699382" y="372623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8BBCFB-C8C4-44D0-A0BF-C72F8CC22C6D}"/>
              </a:ext>
            </a:extLst>
          </p:cNvPr>
          <p:cNvSpPr/>
          <p:nvPr/>
        </p:nvSpPr>
        <p:spPr>
          <a:xfrm>
            <a:off x="699382" y="4296505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C81DD-41CA-4637-959D-F621BE8A0B88}"/>
              </a:ext>
            </a:extLst>
          </p:cNvPr>
          <p:cNvSpPr/>
          <p:nvPr/>
        </p:nvSpPr>
        <p:spPr>
          <a:xfrm>
            <a:off x="699382" y="493155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153785-D496-4149-AD3C-E6A68A29A056}"/>
              </a:ext>
            </a:extLst>
          </p:cNvPr>
          <p:cNvSpPr/>
          <p:nvPr/>
        </p:nvSpPr>
        <p:spPr>
          <a:xfrm>
            <a:off x="147877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072BD-995A-4513-852B-782BED8B170C}"/>
              </a:ext>
            </a:extLst>
          </p:cNvPr>
          <p:cNvSpPr/>
          <p:nvPr/>
        </p:nvSpPr>
        <p:spPr>
          <a:xfrm>
            <a:off x="2009982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085D39-543F-48DC-B1BD-513CE1071F72}"/>
              </a:ext>
            </a:extLst>
          </p:cNvPr>
          <p:cNvSpPr/>
          <p:nvPr/>
        </p:nvSpPr>
        <p:spPr>
          <a:xfrm>
            <a:off x="25674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1B04EC-C296-474D-9641-FB95D476BB75}"/>
              </a:ext>
            </a:extLst>
          </p:cNvPr>
          <p:cNvSpPr/>
          <p:nvPr/>
        </p:nvSpPr>
        <p:spPr>
          <a:xfrm>
            <a:off x="30932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74F2D3-3A5A-494B-ABAC-39E09526C185}"/>
              </a:ext>
            </a:extLst>
          </p:cNvPr>
          <p:cNvSpPr/>
          <p:nvPr/>
        </p:nvSpPr>
        <p:spPr>
          <a:xfrm>
            <a:off x="36485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45D689-F14D-4F43-8917-4593B1805CB1}"/>
              </a:ext>
            </a:extLst>
          </p:cNvPr>
          <p:cNvSpPr/>
          <p:nvPr/>
        </p:nvSpPr>
        <p:spPr>
          <a:xfrm>
            <a:off x="41743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E05EE-871A-4B07-BFB8-195506F168CF}"/>
              </a:ext>
            </a:extLst>
          </p:cNvPr>
          <p:cNvSpPr/>
          <p:nvPr/>
        </p:nvSpPr>
        <p:spPr>
          <a:xfrm>
            <a:off x="4439173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DB3222-3152-4E79-853B-20C547E17C43}"/>
              </a:ext>
            </a:extLst>
          </p:cNvPr>
          <p:cNvSpPr/>
          <p:nvPr/>
        </p:nvSpPr>
        <p:spPr>
          <a:xfrm>
            <a:off x="4742101" y="1678732"/>
            <a:ext cx="2422754" cy="1337841"/>
          </a:xfrm>
          <a:prstGeom prst="wedgeRoundRectCallout">
            <a:avLst>
              <a:gd name="adj1" fmla="val 37320"/>
              <a:gd name="adj2" fmla="val 67241"/>
              <a:gd name="adj3" fmla="val 16667"/>
            </a:avLst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My favourite sports to watch are (5,3), (2,5) and (0,1).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75ABED-E2E4-42D5-84C7-1FE36F0CC4F9}"/>
              </a:ext>
            </a:extLst>
          </p:cNvPr>
          <p:cNvSpPr/>
          <p:nvPr/>
        </p:nvSpPr>
        <p:spPr>
          <a:xfrm>
            <a:off x="5828232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3,0">
            <a:extLst>
              <a:ext uri="{FF2B5EF4-FFF2-40B4-BE49-F238E27FC236}">
                <a16:creationId xmlns:a16="http://schemas.microsoft.com/office/drawing/2014/main" id="{41CC7234-21A0-4C57-A343-A7F7EDCB7172}"/>
              </a:ext>
            </a:extLst>
          </p:cNvPr>
          <p:cNvSpPr/>
          <p:nvPr/>
        </p:nvSpPr>
        <p:spPr>
          <a:xfrm>
            <a:off x="959816" y="3274088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4" name="0,0">
            <a:extLst>
              <a:ext uri="{FF2B5EF4-FFF2-40B4-BE49-F238E27FC236}">
                <a16:creationId xmlns:a16="http://schemas.microsoft.com/office/drawing/2014/main" id="{D0030822-004D-4BA2-95BF-E76E1C660693}"/>
              </a:ext>
            </a:extLst>
          </p:cNvPr>
          <p:cNvSpPr/>
          <p:nvPr/>
        </p:nvSpPr>
        <p:spPr>
          <a:xfrm>
            <a:off x="959816" y="487071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5" name="4,0">
            <a:extLst>
              <a:ext uri="{FF2B5EF4-FFF2-40B4-BE49-F238E27FC236}">
                <a16:creationId xmlns:a16="http://schemas.microsoft.com/office/drawing/2014/main" id="{A20A6819-A6E7-4864-9851-FA318A6D77A2}"/>
              </a:ext>
            </a:extLst>
          </p:cNvPr>
          <p:cNvSpPr/>
          <p:nvPr/>
        </p:nvSpPr>
        <p:spPr>
          <a:xfrm>
            <a:off x="959816" y="2750816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6" name="5,0">
            <a:extLst>
              <a:ext uri="{FF2B5EF4-FFF2-40B4-BE49-F238E27FC236}">
                <a16:creationId xmlns:a16="http://schemas.microsoft.com/office/drawing/2014/main" id="{1025303B-E36C-4DFF-9F0C-00BCA63E0EB0}"/>
              </a:ext>
            </a:extLst>
          </p:cNvPr>
          <p:cNvSpPr/>
          <p:nvPr/>
        </p:nvSpPr>
        <p:spPr>
          <a:xfrm>
            <a:off x="959816" y="2227544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7" name="3,1">
            <a:extLst>
              <a:ext uri="{FF2B5EF4-FFF2-40B4-BE49-F238E27FC236}">
                <a16:creationId xmlns:a16="http://schemas.microsoft.com/office/drawing/2014/main" id="{A39EFE87-4234-490B-BF5D-D986F0CD888D}"/>
              </a:ext>
            </a:extLst>
          </p:cNvPr>
          <p:cNvSpPr/>
          <p:nvPr/>
        </p:nvSpPr>
        <p:spPr>
          <a:xfrm>
            <a:off x="1500374" y="3273882"/>
            <a:ext cx="227012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8" name="2,1">
            <a:extLst>
              <a:ext uri="{FF2B5EF4-FFF2-40B4-BE49-F238E27FC236}">
                <a16:creationId xmlns:a16="http://schemas.microsoft.com/office/drawing/2014/main" id="{06B51080-40A7-48DA-9363-F51097718B1A}"/>
              </a:ext>
            </a:extLst>
          </p:cNvPr>
          <p:cNvSpPr/>
          <p:nvPr/>
        </p:nvSpPr>
        <p:spPr>
          <a:xfrm>
            <a:off x="1500374" y="3798673"/>
            <a:ext cx="227012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9" name="1,1">
            <a:extLst>
              <a:ext uri="{FF2B5EF4-FFF2-40B4-BE49-F238E27FC236}">
                <a16:creationId xmlns:a16="http://schemas.microsoft.com/office/drawing/2014/main" id="{AF2CD2C2-2952-4A19-8B5E-967AC6DDCAC5}"/>
              </a:ext>
            </a:extLst>
          </p:cNvPr>
          <p:cNvSpPr/>
          <p:nvPr/>
        </p:nvSpPr>
        <p:spPr>
          <a:xfrm>
            <a:off x="1500374" y="4321876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0" name="0,1">
            <a:extLst>
              <a:ext uri="{FF2B5EF4-FFF2-40B4-BE49-F238E27FC236}">
                <a16:creationId xmlns:a16="http://schemas.microsoft.com/office/drawing/2014/main" id="{881FB7DD-5E26-4153-98F9-CBF82EAB9ED9}"/>
              </a:ext>
            </a:extLst>
          </p:cNvPr>
          <p:cNvSpPr/>
          <p:nvPr/>
        </p:nvSpPr>
        <p:spPr>
          <a:xfrm>
            <a:off x="1500374" y="4870717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1" name="4,1">
            <a:extLst>
              <a:ext uri="{FF2B5EF4-FFF2-40B4-BE49-F238E27FC236}">
                <a16:creationId xmlns:a16="http://schemas.microsoft.com/office/drawing/2014/main" id="{158A1B42-FB2C-4AEE-910A-698D03D7F1D5}"/>
              </a:ext>
            </a:extLst>
          </p:cNvPr>
          <p:cNvSpPr/>
          <p:nvPr/>
        </p:nvSpPr>
        <p:spPr>
          <a:xfrm>
            <a:off x="1500374" y="2750678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2" name="5,1">
            <a:extLst>
              <a:ext uri="{FF2B5EF4-FFF2-40B4-BE49-F238E27FC236}">
                <a16:creationId xmlns:a16="http://schemas.microsoft.com/office/drawing/2014/main" id="{DBA6C5ED-059C-44F1-B5D0-7A9989E5902B}"/>
              </a:ext>
            </a:extLst>
          </p:cNvPr>
          <p:cNvSpPr/>
          <p:nvPr/>
        </p:nvSpPr>
        <p:spPr>
          <a:xfrm>
            <a:off x="1500374" y="2227475"/>
            <a:ext cx="227012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3" name="3,2">
            <a:extLst>
              <a:ext uri="{FF2B5EF4-FFF2-40B4-BE49-F238E27FC236}">
                <a16:creationId xmlns:a16="http://schemas.microsoft.com/office/drawing/2014/main" id="{EB84348E-92A9-4411-BB98-0FB4DB54E751}"/>
              </a:ext>
            </a:extLst>
          </p:cNvPr>
          <p:cNvSpPr/>
          <p:nvPr/>
        </p:nvSpPr>
        <p:spPr>
          <a:xfrm>
            <a:off x="2044620" y="3301108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4" name="2,2">
            <a:extLst>
              <a:ext uri="{FF2B5EF4-FFF2-40B4-BE49-F238E27FC236}">
                <a16:creationId xmlns:a16="http://schemas.microsoft.com/office/drawing/2014/main" id="{FBFDCB3D-4386-469C-9762-0D4837A1C8EA}"/>
              </a:ext>
            </a:extLst>
          </p:cNvPr>
          <p:cNvSpPr/>
          <p:nvPr/>
        </p:nvSpPr>
        <p:spPr>
          <a:xfrm>
            <a:off x="2044620" y="383285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1,2">
            <a:extLst>
              <a:ext uri="{FF2B5EF4-FFF2-40B4-BE49-F238E27FC236}">
                <a16:creationId xmlns:a16="http://schemas.microsoft.com/office/drawing/2014/main" id="{D1CF7D76-6518-4CDC-AE51-2D70F3868AC0}"/>
              </a:ext>
            </a:extLst>
          </p:cNvPr>
          <p:cNvSpPr/>
          <p:nvPr/>
        </p:nvSpPr>
        <p:spPr>
          <a:xfrm>
            <a:off x="2044620" y="436460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0,2">
            <a:extLst>
              <a:ext uri="{FF2B5EF4-FFF2-40B4-BE49-F238E27FC236}">
                <a16:creationId xmlns:a16="http://schemas.microsoft.com/office/drawing/2014/main" id="{F1857E35-6926-433B-BC0E-21E95EE9CB71}"/>
              </a:ext>
            </a:extLst>
          </p:cNvPr>
          <p:cNvSpPr/>
          <p:nvPr/>
        </p:nvSpPr>
        <p:spPr>
          <a:xfrm>
            <a:off x="2044620" y="4870717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7" name="4,2">
            <a:extLst>
              <a:ext uri="{FF2B5EF4-FFF2-40B4-BE49-F238E27FC236}">
                <a16:creationId xmlns:a16="http://schemas.microsoft.com/office/drawing/2014/main" id="{F7EC9CBB-9B76-47B4-82BA-55E1011956D4}"/>
              </a:ext>
            </a:extLst>
          </p:cNvPr>
          <p:cNvSpPr/>
          <p:nvPr/>
        </p:nvSpPr>
        <p:spPr>
          <a:xfrm>
            <a:off x="2044620" y="2767771"/>
            <a:ext cx="227013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" name="second answer">
            <a:extLst>
              <a:ext uri="{FF2B5EF4-FFF2-40B4-BE49-F238E27FC236}">
                <a16:creationId xmlns:a16="http://schemas.microsoft.com/office/drawing/2014/main" id="{4C476288-CC33-45AF-9AC1-ABCCC3A75E76}"/>
              </a:ext>
            </a:extLst>
          </p:cNvPr>
          <p:cNvSpPr/>
          <p:nvPr/>
        </p:nvSpPr>
        <p:spPr>
          <a:xfrm>
            <a:off x="2044620" y="223602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" name="0,3">
            <a:extLst>
              <a:ext uri="{FF2B5EF4-FFF2-40B4-BE49-F238E27FC236}">
                <a16:creationId xmlns:a16="http://schemas.microsoft.com/office/drawing/2014/main" id="{EC43E9CE-01FC-4FDD-BCC0-FD9D221A62A2}"/>
              </a:ext>
            </a:extLst>
          </p:cNvPr>
          <p:cNvSpPr/>
          <p:nvPr/>
        </p:nvSpPr>
        <p:spPr>
          <a:xfrm>
            <a:off x="2590047" y="4870717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8" name="0,4">
            <a:extLst>
              <a:ext uri="{FF2B5EF4-FFF2-40B4-BE49-F238E27FC236}">
                <a16:creationId xmlns:a16="http://schemas.microsoft.com/office/drawing/2014/main" id="{A1E97657-311C-4E4B-9132-5574BF47F799}"/>
              </a:ext>
            </a:extLst>
          </p:cNvPr>
          <p:cNvSpPr/>
          <p:nvPr/>
        </p:nvSpPr>
        <p:spPr>
          <a:xfrm>
            <a:off x="3147465" y="487071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3" name="1,5">
            <a:extLst>
              <a:ext uri="{FF2B5EF4-FFF2-40B4-BE49-F238E27FC236}">
                <a16:creationId xmlns:a16="http://schemas.microsoft.com/office/drawing/2014/main" id="{DDEF2C06-64D6-49EE-8BD9-A2180EF3E371}"/>
              </a:ext>
            </a:extLst>
          </p:cNvPr>
          <p:cNvSpPr/>
          <p:nvPr/>
        </p:nvSpPr>
        <p:spPr>
          <a:xfrm>
            <a:off x="4223939" y="4870717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4" name="0,5">
            <a:extLst>
              <a:ext uri="{FF2B5EF4-FFF2-40B4-BE49-F238E27FC236}">
                <a16:creationId xmlns:a16="http://schemas.microsoft.com/office/drawing/2014/main" id="{4C9902C1-FBE1-4C97-9A74-0943E7F137FA}"/>
              </a:ext>
            </a:extLst>
          </p:cNvPr>
          <p:cNvSpPr/>
          <p:nvPr/>
        </p:nvSpPr>
        <p:spPr>
          <a:xfrm>
            <a:off x="3686177" y="4870717"/>
            <a:ext cx="227012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6" name="5,5">
            <a:extLst>
              <a:ext uri="{FF2B5EF4-FFF2-40B4-BE49-F238E27FC236}">
                <a16:creationId xmlns:a16="http://schemas.microsoft.com/office/drawing/2014/main" id="{4CBBA953-AD3E-4BA4-9709-2D9FE2E3BAC0}"/>
              </a:ext>
            </a:extLst>
          </p:cNvPr>
          <p:cNvSpPr/>
          <p:nvPr/>
        </p:nvSpPr>
        <p:spPr>
          <a:xfrm>
            <a:off x="3147465" y="1688747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7" name="5,0">
            <a:extLst>
              <a:ext uri="{FF2B5EF4-FFF2-40B4-BE49-F238E27FC236}">
                <a16:creationId xmlns:a16="http://schemas.microsoft.com/office/drawing/2014/main" id="{A424D2D8-B046-400B-873E-40330230B963}"/>
              </a:ext>
            </a:extLst>
          </p:cNvPr>
          <p:cNvSpPr/>
          <p:nvPr/>
        </p:nvSpPr>
        <p:spPr>
          <a:xfrm>
            <a:off x="959816" y="1704272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8" name="5,1">
            <a:extLst>
              <a:ext uri="{FF2B5EF4-FFF2-40B4-BE49-F238E27FC236}">
                <a16:creationId xmlns:a16="http://schemas.microsoft.com/office/drawing/2014/main" id="{2F38924A-241F-4C82-A55D-109C378505DC}"/>
              </a:ext>
            </a:extLst>
          </p:cNvPr>
          <p:cNvSpPr/>
          <p:nvPr/>
        </p:nvSpPr>
        <p:spPr>
          <a:xfrm>
            <a:off x="1500374" y="1704272"/>
            <a:ext cx="227012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9" name="5,2">
            <a:extLst>
              <a:ext uri="{FF2B5EF4-FFF2-40B4-BE49-F238E27FC236}">
                <a16:creationId xmlns:a16="http://schemas.microsoft.com/office/drawing/2014/main" id="{88A7F8A2-71C9-46F6-B7A3-9DCD5D46BF90}"/>
              </a:ext>
            </a:extLst>
          </p:cNvPr>
          <p:cNvSpPr/>
          <p:nvPr/>
        </p:nvSpPr>
        <p:spPr>
          <a:xfrm>
            <a:off x="2044620" y="170427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0" name="5,3">
            <a:extLst>
              <a:ext uri="{FF2B5EF4-FFF2-40B4-BE49-F238E27FC236}">
                <a16:creationId xmlns:a16="http://schemas.microsoft.com/office/drawing/2014/main" id="{B5034DFD-53F5-4A3E-89E0-AA434D8A96A1}"/>
              </a:ext>
            </a:extLst>
          </p:cNvPr>
          <p:cNvSpPr/>
          <p:nvPr/>
        </p:nvSpPr>
        <p:spPr>
          <a:xfrm>
            <a:off x="2599837" y="1702684"/>
            <a:ext cx="227012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" name="5,4">
            <a:extLst>
              <a:ext uri="{FF2B5EF4-FFF2-40B4-BE49-F238E27FC236}">
                <a16:creationId xmlns:a16="http://schemas.microsoft.com/office/drawing/2014/main" id="{BF9E16BD-52F4-4962-8C3F-7FFAB809CD39}"/>
              </a:ext>
            </a:extLst>
          </p:cNvPr>
          <p:cNvSpPr/>
          <p:nvPr/>
        </p:nvSpPr>
        <p:spPr>
          <a:xfrm>
            <a:off x="3693449" y="1704272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" name="5,4">
            <a:extLst>
              <a:ext uri="{FF2B5EF4-FFF2-40B4-BE49-F238E27FC236}">
                <a16:creationId xmlns:a16="http://schemas.microsoft.com/office/drawing/2014/main" id="{6AC49F8D-0081-47E6-958F-10AF86E4ED59}"/>
              </a:ext>
            </a:extLst>
          </p:cNvPr>
          <p:cNvSpPr/>
          <p:nvPr/>
        </p:nvSpPr>
        <p:spPr>
          <a:xfrm>
            <a:off x="4205941" y="1704272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3" name="third answer">
            <a:extLst>
              <a:ext uri="{FF2B5EF4-FFF2-40B4-BE49-F238E27FC236}">
                <a16:creationId xmlns:a16="http://schemas.microsoft.com/office/drawing/2014/main" id="{0D1B30F9-8879-435B-9DC8-03E1C43CC81B}"/>
              </a:ext>
            </a:extLst>
          </p:cNvPr>
          <p:cNvSpPr/>
          <p:nvPr/>
        </p:nvSpPr>
        <p:spPr>
          <a:xfrm>
            <a:off x="958822" y="4347514"/>
            <a:ext cx="227012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4" name="3,2">
            <a:extLst>
              <a:ext uri="{FF2B5EF4-FFF2-40B4-BE49-F238E27FC236}">
                <a16:creationId xmlns:a16="http://schemas.microsoft.com/office/drawing/2014/main" id="{7022584C-1C29-40B1-8906-B85C72C2C4D0}"/>
              </a:ext>
            </a:extLst>
          </p:cNvPr>
          <p:cNvSpPr/>
          <p:nvPr/>
        </p:nvSpPr>
        <p:spPr>
          <a:xfrm>
            <a:off x="2592450" y="3301108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5" name="2,2">
            <a:extLst>
              <a:ext uri="{FF2B5EF4-FFF2-40B4-BE49-F238E27FC236}">
                <a16:creationId xmlns:a16="http://schemas.microsoft.com/office/drawing/2014/main" id="{C7F4114F-525F-4CB9-9F4C-368C5A504EBF}"/>
              </a:ext>
            </a:extLst>
          </p:cNvPr>
          <p:cNvSpPr/>
          <p:nvPr/>
        </p:nvSpPr>
        <p:spPr>
          <a:xfrm>
            <a:off x="2592450" y="383285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6" name="1,2">
            <a:extLst>
              <a:ext uri="{FF2B5EF4-FFF2-40B4-BE49-F238E27FC236}">
                <a16:creationId xmlns:a16="http://schemas.microsoft.com/office/drawing/2014/main" id="{10C41CF3-77F1-417D-A6B6-432E7B076755}"/>
              </a:ext>
            </a:extLst>
          </p:cNvPr>
          <p:cNvSpPr/>
          <p:nvPr/>
        </p:nvSpPr>
        <p:spPr>
          <a:xfrm>
            <a:off x="2592450" y="436460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7" name="4,2">
            <a:extLst>
              <a:ext uri="{FF2B5EF4-FFF2-40B4-BE49-F238E27FC236}">
                <a16:creationId xmlns:a16="http://schemas.microsoft.com/office/drawing/2014/main" id="{C6B27C85-B988-49EC-9E19-85C2C39E77DB}"/>
              </a:ext>
            </a:extLst>
          </p:cNvPr>
          <p:cNvSpPr/>
          <p:nvPr/>
        </p:nvSpPr>
        <p:spPr>
          <a:xfrm>
            <a:off x="2592450" y="2767771"/>
            <a:ext cx="227013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8" name="5,2">
            <a:extLst>
              <a:ext uri="{FF2B5EF4-FFF2-40B4-BE49-F238E27FC236}">
                <a16:creationId xmlns:a16="http://schemas.microsoft.com/office/drawing/2014/main" id="{C649EF0F-E582-4576-9997-3DE746EA5A28}"/>
              </a:ext>
            </a:extLst>
          </p:cNvPr>
          <p:cNvSpPr/>
          <p:nvPr/>
        </p:nvSpPr>
        <p:spPr>
          <a:xfrm>
            <a:off x="2592450" y="223602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9" name="3,2">
            <a:extLst>
              <a:ext uri="{FF2B5EF4-FFF2-40B4-BE49-F238E27FC236}">
                <a16:creationId xmlns:a16="http://schemas.microsoft.com/office/drawing/2014/main" id="{ED4BBD58-01BB-40C8-9FCD-91AD784438FC}"/>
              </a:ext>
            </a:extLst>
          </p:cNvPr>
          <p:cNvSpPr/>
          <p:nvPr/>
        </p:nvSpPr>
        <p:spPr>
          <a:xfrm>
            <a:off x="3137970" y="3301108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0" name="2,2">
            <a:extLst>
              <a:ext uri="{FF2B5EF4-FFF2-40B4-BE49-F238E27FC236}">
                <a16:creationId xmlns:a16="http://schemas.microsoft.com/office/drawing/2014/main" id="{0F8B069A-B974-496F-8C4B-30F618E6263F}"/>
              </a:ext>
            </a:extLst>
          </p:cNvPr>
          <p:cNvSpPr/>
          <p:nvPr/>
        </p:nvSpPr>
        <p:spPr>
          <a:xfrm>
            <a:off x="3137970" y="383285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1" name="1,2">
            <a:extLst>
              <a:ext uri="{FF2B5EF4-FFF2-40B4-BE49-F238E27FC236}">
                <a16:creationId xmlns:a16="http://schemas.microsoft.com/office/drawing/2014/main" id="{7941E336-D1BE-47BD-A09E-676C360100C1}"/>
              </a:ext>
            </a:extLst>
          </p:cNvPr>
          <p:cNvSpPr/>
          <p:nvPr/>
        </p:nvSpPr>
        <p:spPr>
          <a:xfrm>
            <a:off x="3137970" y="4364607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2" name="4,2">
            <a:extLst>
              <a:ext uri="{FF2B5EF4-FFF2-40B4-BE49-F238E27FC236}">
                <a16:creationId xmlns:a16="http://schemas.microsoft.com/office/drawing/2014/main" id="{CAC46A96-56E0-473B-A262-7D5EC541D5DB}"/>
              </a:ext>
            </a:extLst>
          </p:cNvPr>
          <p:cNvSpPr/>
          <p:nvPr/>
        </p:nvSpPr>
        <p:spPr>
          <a:xfrm>
            <a:off x="3137970" y="2767771"/>
            <a:ext cx="227013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3" name="5,2">
            <a:extLst>
              <a:ext uri="{FF2B5EF4-FFF2-40B4-BE49-F238E27FC236}">
                <a16:creationId xmlns:a16="http://schemas.microsoft.com/office/drawing/2014/main" id="{A798733E-65B3-4525-8148-134C877C2EDB}"/>
              </a:ext>
            </a:extLst>
          </p:cNvPr>
          <p:cNvSpPr/>
          <p:nvPr/>
        </p:nvSpPr>
        <p:spPr>
          <a:xfrm>
            <a:off x="3137970" y="223602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4" name="first asnwer">
            <a:extLst>
              <a:ext uri="{FF2B5EF4-FFF2-40B4-BE49-F238E27FC236}">
                <a16:creationId xmlns:a16="http://schemas.microsoft.com/office/drawing/2014/main" id="{5B258D21-AC7A-4FFE-9D37-F166FDD65A36}"/>
              </a:ext>
            </a:extLst>
          </p:cNvPr>
          <p:cNvSpPr/>
          <p:nvPr/>
        </p:nvSpPr>
        <p:spPr>
          <a:xfrm>
            <a:off x="3675634" y="3292562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5" name="2,2">
            <a:extLst>
              <a:ext uri="{FF2B5EF4-FFF2-40B4-BE49-F238E27FC236}">
                <a16:creationId xmlns:a16="http://schemas.microsoft.com/office/drawing/2014/main" id="{FBFC58F7-9086-4F56-9ADA-C2722720A247}"/>
              </a:ext>
            </a:extLst>
          </p:cNvPr>
          <p:cNvSpPr/>
          <p:nvPr/>
        </p:nvSpPr>
        <p:spPr>
          <a:xfrm>
            <a:off x="3675634" y="382431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6" name="1,2">
            <a:extLst>
              <a:ext uri="{FF2B5EF4-FFF2-40B4-BE49-F238E27FC236}">
                <a16:creationId xmlns:a16="http://schemas.microsoft.com/office/drawing/2014/main" id="{4BBCD164-A8AF-44DD-90EC-7AEDCDB0E4FC}"/>
              </a:ext>
            </a:extLst>
          </p:cNvPr>
          <p:cNvSpPr/>
          <p:nvPr/>
        </p:nvSpPr>
        <p:spPr>
          <a:xfrm>
            <a:off x="3675634" y="435606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7" name="4,2">
            <a:extLst>
              <a:ext uri="{FF2B5EF4-FFF2-40B4-BE49-F238E27FC236}">
                <a16:creationId xmlns:a16="http://schemas.microsoft.com/office/drawing/2014/main" id="{562FE591-C1F7-40D8-A81B-2030883DA4D9}"/>
              </a:ext>
            </a:extLst>
          </p:cNvPr>
          <p:cNvSpPr/>
          <p:nvPr/>
        </p:nvSpPr>
        <p:spPr>
          <a:xfrm>
            <a:off x="3675634" y="2759225"/>
            <a:ext cx="227013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8" name="5,2">
            <a:extLst>
              <a:ext uri="{FF2B5EF4-FFF2-40B4-BE49-F238E27FC236}">
                <a16:creationId xmlns:a16="http://schemas.microsoft.com/office/drawing/2014/main" id="{0DD9785C-D2C8-421D-BDE0-EA32A757771C}"/>
              </a:ext>
            </a:extLst>
          </p:cNvPr>
          <p:cNvSpPr/>
          <p:nvPr/>
        </p:nvSpPr>
        <p:spPr>
          <a:xfrm>
            <a:off x="3675634" y="2227475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9" name="3,2">
            <a:extLst>
              <a:ext uri="{FF2B5EF4-FFF2-40B4-BE49-F238E27FC236}">
                <a16:creationId xmlns:a16="http://schemas.microsoft.com/office/drawing/2014/main" id="{88780930-1DF9-4FE7-B081-79AC1FEC23CB}"/>
              </a:ext>
            </a:extLst>
          </p:cNvPr>
          <p:cNvSpPr/>
          <p:nvPr/>
        </p:nvSpPr>
        <p:spPr>
          <a:xfrm>
            <a:off x="4228673" y="3292562"/>
            <a:ext cx="227013" cy="227012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0" name="2,2">
            <a:extLst>
              <a:ext uri="{FF2B5EF4-FFF2-40B4-BE49-F238E27FC236}">
                <a16:creationId xmlns:a16="http://schemas.microsoft.com/office/drawing/2014/main" id="{D2C68D2E-3042-4E5D-84C4-8DE7246EA048}"/>
              </a:ext>
            </a:extLst>
          </p:cNvPr>
          <p:cNvSpPr/>
          <p:nvPr/>
        </p:nvSpPr>
        <p:spPr>
          <a:xfrm>
            <a:off x="4228673" y="382431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1" name="1,2">
            <a:extLst>
              <a:ext uri="{FF2B5EF4-FFF2-40B4-BE49-F238E27FC236}">
                <a16:creationId xmlns:a16="http://schemas.microsoft.com/office/drawing/2014/main" id="{488B71B6-CAA1-41A0-9DB0-5D60C884CA66}"/>
              </a:ext>
            </a:extLst>
          </p:cNvPr>
          <p:cNvSpPr/>
          <p:nvPr/>
        </p:nvSpPr>
        <p:spPr>
          <a:xfrm>
            <a:off x="4228673" y="4356061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2" name="4,2">
            <a:extLst>
              <a:ext uri="{FF2B5EF4-FFF2-40B4-BE49-F238E27FC236}">
                <a16:creationId xmlns:a16="http://schemas.microsoft.com/office/drawing/2014/main" id="{6EE87253-040C-4926-BAF1-7D5DF1A2E9D4}"/>
              </a:ext>
            </a:extLst>
          </p:cNvPr>
          <p:cNvSpPr/>
          <p:nvPr/>
        </p:nvSpPr>
        <p:spPr>
          <a:xfrm>
            <a:off x="4228673" y="2759225"/>
            <a:ext cx="227013" cy="228600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3" name="5,2">
            <a:extLst>
              <a:ext uri="{FF2B5EF4-FFF2-40B4-BE49-F238E27FC236}">
                <a16:creationId xmlns:a16="http://schemas.microsoft.com/office/drawing/2014/main" id="{97F4B80C-687B-4971-8B6F-974C5FD0B48B}"/>
              </a:ext>
            </a:extLst>
          </p:cNvPr>
          <p:cNvSpPr/>
          <p:nvPr/>
        </p:nvSpPr>
        <p:spPr>
          <a:xfrm>
            <a:off x="4228673" y="2227475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459E11B7-B502-4938-803A-F0EC39A0F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55" y="5030814"/>
            <a:ext cx="827583" cy="1107493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1A82AD5-EDED-4A43-BA10-24599716DFF0}"/>
              </a:ext>
            </a:extLst>
          </p:cNvPr>
          <p:cNvGrpSpPr/>
          <p:nvPr/>
        </p:nvGrpSpPr>
        <p:grpSpPr>
          <a:xfrm>
            <a:off x="7215523" y="4918068"/>
            <a:ext cx="1348647" cy="1363566"/>
            <a:chOff x="7215523" y="4918068"/>
            <a:chExt cx="1348647" cy="136356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38D2E7-1918-44DA-9163-153194348F7E}"/>
                </a:ext>
              </a:extLst>
            </p:cNvPr>
            <p:cNvSpPr/>
            <p:nvPr/>
          </p:nvSpPr>
          <p:spPr>
            <a:xfrm>
              <a:off x="7215523" y="4932987"/>
              <a:ext cx="1348647" cy="1348647"/>
            </a:xfrm>
            <a:prstGeom prst="ellipse">
              <a:avLst/>
            </a:prstGeom>
            <a:solidFill>
              <a:srgbClr val="AACAE0"/>
            </a:solidFill>
            <a:ln w="38100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713F926-5BCC-40E6-A2E1-71160799D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8" t="-11638" r="14719" b="2393"/>
            <a:stretch/>
          </p:blipFill>
          <p:spPr>
            <a:xfrm>
              <a:off x="7218125" y="4918068"/>
              <a:ext cx="1331830" cy="1350075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482CFD89-EAEC-4B42-8338-5B174E876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23" y="5153450"/>
            <a:ext cx="1081100" cy="826528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F210D11A-45B8-4745-A540-2C7905DF605E}"/>
              </a:ext>
            </a:extLst>
          </p:cNvPr>
          <p:cNvSpPr/>
          <p:nvPr/>
        </p:nvSpPr>
        <p:spPr>
          <a:xfrm>
            <a:off x="4446153" y="4932987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087ADF-BE41-4678-BB64-F90A3E958F37}"/>
              </a:ext>
            </a:extLst>
          </p:cNvPr>
          <p:cNvSpPr/>
          <p:nvPr/>
        </p:nvSpPr>
        <p:spPr>
          <a:xfrm>
            <a:off x="5830462" y="4932987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94766C0-3BE3-4C8A-A00C-A9A7211813D2}"/>
              </a:ext>
            </a:extLst>
          </p:cNvPr>
          <p:cNvSpPr/>
          <p:nvPr/>
        </p:nvSpPr>
        <p:spPr>
          <a:xfrm>
            <a:off x="7223227" y="4932987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14" name="3,0">
            <a:extLst>
              <a:ext uri="{FF2B5EF4-FFF2-40B4-BE49-F238E27FC236}">
                <a16:creationId xmlns:a16="http://schemas.microsoft.com/office/drawing/2014/main" id="{364841FE-C093-45C7-905A-25E9A450C1CC}"/>
              </a:ext>
            </a:extLst>
          </p:cNvPr>
          <p:cNvSpPr/>
          <p:nvPr/>
        </p:nvSpPr>
        <p:spPr>
          <a:xfrm>
            <a:off x="959816" y="3817799"/>
            <a:ext cx="227013" cy="227013"/>
          </a:xfrm>
          <a:prstGeom prst="ellipse">
            <a:avLst/>
          </a:prstGeom>
          <a:solidFill>
            <a:srgbClr val="F18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299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8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0" grpId="0" animBg="1"/>
      <p:bldP spid="104" grpId="0" animBg="1"/>
      <p:bldP spid="111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CB72406A-0A47-473A-86C4-CE41DE151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5748" r="7850" b="2903"/>
          <a:stretch/>
        </p:blipFill>
        <p:spPr>
          <a:xfrm>
            <a:off x="699382" y="1553358"/>
            <a:ext cx="7726771" cy="445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Olympic Sports Coordinates</a:t>
            </a:r>
            <a:endParaRPr lang="en-GB" sz="36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95A652-35C9-4164-AB09-0765556F05FD}"/>
              </a:ext>
            </a:extLst>
          </p:cNvPr>
          <p:cNvSpPr/>
          <p:nvPr/>
        </p:nvSpPr>
        <p:spPr>
          <a:xfrm>
            <a:off x="699382" y="1553358"/>
            <a:ext cx="7743863" cy="4454795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FC9400E-2069-4995-812C-9F091F92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t="-5570" r="3299" b="31838"/>
          <a:stretch/>
        </p:blipFill>
        <p:spPr>
          <a:xfrm flipH="1">
            <a:off x="5576373" y="2557392"/>
            <a:ext cx="2849780" cy="3322116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A3A161E6-3E20-498D-A8DE-654E26581D18}"/>
              </a:ext>
            </a:extLst>
          </p:cNvPr>
          <p:cNvSpPr/>
          <p:nvPr/>
        </p:nvSpPr>
        <p:spPr>
          <a:xfrm>
            <a:off x="699382" y="1553358"/>
            <a:ext cx="3871931" cy="44266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A07657A-4E25-44F5-A941-7497DF4E7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00" y="630466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2B77A-8C46-499D-B70E-8AF8CA18328B}"/>
              </a:ext>
            </a:extLst>
          </p:cNvPr>
          <p:cNvSpPr/>
          <p:nvPr/>
        </p:nvSpPr>
        <p:spPr>
          <a:xfrm>
            <a:off x="699383" y="5438423"/>
            <a:ext cx="7470396" cy="646331"/>
          </a:xfrm>
          <a:prstGeom prst="rect">
            <a:avLst/>
          </a:prstGeom>
          <a:solidFill>
            <a:srgbClr val="669FC7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Click the correct coordinates to find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Anika’s favourite Olympic sports:</a:t>
            </a:r>
            <a:endParaRPr lang="en-GB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07A4D7-F081-4BD3-A4FF-26BECA2535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2604" y="1803652"/>
          <a:ext cx="3273936" cy="321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656">
                  <a:extLst>
                    <a:ext uri="{9D8B030D-6E8A-4147-A177-3AD203B41FA5}">
                      <a16:colId xmlns:a16="http://schemas.microsoft.com/office/drawing/2014/main" val="3453724286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29152854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2669484942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4254877710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301240489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890205353"/>
                    </a:ext>
                  </a:extLst>
                </a:gridCol>
              </a:tblGrid>
              <a:tr h="53535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033330891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54249676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4005931846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60771918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135677882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61215936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63C424-446F-48F3-BCEE-F090C2585143}"/>
              </a:ext>
            </a:extLst>
          </p:cNvPr>
          <p:cNvSpPr/>
          <p:nvPr/>
        </p:nvSpPr>
        <p:spPr>
          <a:xfrm>
            <a:off x="699382" y="1613710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D5725E-97B0-48A6-8DC1-AD5E220444B6}"/>
              </a:ext>
            </a:extLst>
          </p:cNvPr>
          <p:cNvSpPr/>
          <p:nvPr/>
        </p:nvSpPr>
        <p:spPr>
          <a:xfrm>
            <a:off x="699382" y="2145671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381E6-81F4-46BF-9DF0-95E851663537}"/>
              </a:ext>
            </a:extLst>
          </p:cNvPr>
          <p:cNvSpPr/>
          <p:nvPr/>
        </p:nvSpPr>
        <p:spPr>
          <a:xfrm>
            <a:off x="699382" y="269340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FF146-BEFD-4566-9735-027D5E31138B}"/>
              </a:ext>
            </a:extLst>
          </p:cNvPr>
          <p:cNvSpPr/>
          <p:nvPr/>
        </p:nvSpPr>
        <p:spPr>
          <a:xfrm>
            <a:off x="699382" y="322142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E1D8F-8199-4DA0-8793-0A295B4C4F60}"/>
              </a:ext>
            </a:extLst>
          </p:cNvPr>
          <p:cNvSpPr/>
          <p:nvPr/>
        </p:nvSpPr>
        <p:spPr>
          <a:xfrm>
            <a:off x="699382" y="372623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8BBCFB-C8C4-44D0-A0BF-C72F8CC22C6D}"/>
              </a:ext>
            </a:extLst>
          </p:cNvPr>
          <p:cNvSpPr/>
          <p:nvPr/>
        </p:nvSpPr>
        <p:spPr>
          <a:xfrm>
            <a:off x="699382" y="4296505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C81DD-41CA-4637-959D-F621BE8A0B88}"/>
              </a:ext>
            </a:extLst>
          </p:cNvPr>
          <p:cNvSpPr/>
          <p:nvPr/>
        </p:nvSpPr>
        <p:spPr>
          <a:xfrm>
            <a:off x="699382" y="493155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153785-D496-4149-AD3C-E6A68A29A056}"/>
              </a:ext>
            </a:extLst>
          </p:cNvPr>
          <p:cNvSpPr/>
          <p:nvPr/>
        </p:nvSpPr>
        <p:spPr>
          <a:xfrm>
            <a:off x="147877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072BD-995A-4513-852B-782BED8B170C}"/>
              </a:ext>
            </a:extLst>
          </p:cNvPr>
          <p:cNvSpPr/>
          <p:nvPr/>
        </p:nvSpPr>
        <p:spPr>
          <a:xfrm>
            <a:off x="2009982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085D39-543F-48DC-B1BD-513CE1071F72}"/>
              </a:ext>
            </a:extLst>
          </p:cNvPr>
          <p:cNvSpPr/>
          <p:nvPr/>
        </p:nvSpPr>
        <p:spPr>
          <a:xfrm>
            <a:off x="25674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1B04EC-C296-474D-9641-FB95D476BB75}"/>
              </a:ext>
            </a:extLst>
          </p:cNvPr>
          <p:cNvSpPr/>
          <p:nvPr/>
        </p:nvSpPr>
        <p:spPr>
          <a:xfrm>
            <a:off x="30932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74F2D3-3A5A-494B-ABAC-39E09526C185}"/>
              </a:ext>
            </a:extLst>
          </p:cNvPr>
          <p:cNvSpPr/>
          <p:nvPr/>
        </p:nvSpPr>
        <p:spPr>
          <a:xfrm>
            <a:off x="36485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45D689-F14D-4F43-8917-4593B1805CB1}"/>
              </a:ext>
            </a:extLst>
          </p:cNvPr>
          <p:cNvSpPr/>
          <p:nvPr/>
        </p:nvSpPr>
        <p:spPr>
          <a:xfrm>
            <a:off x="41743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E05EE-871A-4B07-BFB8-195506F168CF}"/>
              </a:ext>
            </a:extLst>
          </p:cNvPr>
          <p:cNvSpPr/>
          <p:nvPr/>
        </p:nvSpPr>
        <p:spPr>
          <a:xfrm>
            <a:off x="4439173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DB3222-3152-4E79-853B-20C547E17C43}"/>
              </a:ext>
            </a:extLst>
          </p:cNvPr>
          <p:cNvSpPr/>
          <p:nvPr/>
        </p:nvSpPr>
        <p:spPr>
          <a:xfrm>
            <a:off x="4674101" y="1686435"/>
            <a:ext cx="2277295" cy="1337841"/>
          </a:xfrm>
          <a:prstGeom prst="wedgeRoundRectCallout">
            <a:avLst>
              <a:gd name="adj1" fmla="val 37320"/>
              <a:gd name="adj2" fmla="val 67241"/>
              <a:gd name="adj3" fmla="val 16667"/>
            </a:avLst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My favourite sports to watch are (6,2), (1,6) and (3,3).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75ABED-E2E4-42D5-84C7-1FE36F0CC4F9}"/>
              </a:ext>
            </a:extLst>
          </p:cNvPr>
          <p:cNvSpPr/>
          <p:nvPr/>
        </p:nvSpPr>
        <p:spPr>
          <a:xfrm>
            <a:off x="5828232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3,0">
            <a:extLst>
              <a:ext uri="{FF2B5EF4-FFF2-40B4-BE49-F238E27FC236}">
                <a16:creationId xmlns:a16="http://schemas.microsoft.com/office/drawing/2014/main" id="{41CC7234-21A0-4C57-A343-A7F7EDCB7172}"/>
              </a:ext>
            </a:extLst>
          </p:cNvPr>
          <p:cNvSpPr/>
          <p:nvPr/>
        </p:nvSpPr>
        <p:spPr>
          <a:xfrm>
            <a:off x="959816" y="3274088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4" name="0,0">
            <a:extLst>
              <a:ext uri="{FF2B5EF4-FFF2-40B4-BE49-F238E27FC236}">
                <a16:creationId xmlns:a16="http://schemas.microsoft.com/office/drawing/2014/main" id="{D0030822-004D-4BA2-95BF-E76E1C660693}"/>
              </a:ext>
            </a:extLst>
          </p:cNvPr>
          <p:cNvSpPr/>
          <p:nvPr/>
        </p:nvSpPr>
        <p:spPr>
          <a:xfrm>
            <a:off x="959816" y="487071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5" name="4,0">
            <a:extLst>
              <a:ext uri="{FF2B5EF4-FFF2-40B4-BE49-F238E27FC236}">
                <a16:creationId xmlns:a16="http://schemas.microsoft.com/office/drawing/2014/main" id="{A20A6819-A6E7-4864-9851-FA318A6D77A2}"/>
              </a:ext>
            </a:extLst>
          </p:cNvPr>
          <p:cNvSpPr/>
          <p:nvPr/>
        </p:nvSpPr>
        <p:spPr>
          <a:xfrm>
            <a:off x="959816" y="2750816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6" name="5,0">
            <a:extLst>
              <a:ext uri="{FF2B5EF4-FFF2-40B4-BE49-F238E27FC236}">
                <a16:creationId xmlns:a16="http://schemas.microsoft.com/office/drawing/2014/main" id="{1025303B-E36C-4DFF-9F0C-00BCA63E0EB0}"/>
              </a:ext>
            </a:extLst>
          </p:cNvPr>
          <p:cNvSpPr/>
          <p:nvPr/>
        </p:nvSpPr>
        <p:spPr>
          <a:xfrm>
            <a:off x="959816" y="2227544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7" name="3,1">
            <a:extLst>
              <a:ext uri="{FF2B5EF4-FFF2-40B4-BE49-F238E27FC236}">
                <a16:creationId xmlns:a16="http://schemas.microsoft.com/office/drawing/2014/main" id="{A39EFE87-4234-490B-BF5D-D986F0CD888D}"/>
              </a:ext>
            </a:extLst>
          </p:cNvPr>
          <p:cNvSpPr/>
          <p:nvPr/>
        </p:nvSpPr>
        <p:spPr>
          <a:xfrm>
            <a:off x="1500374" y="3273882"/>
            <a:ext cx="227012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8" name="2,1">
            <a:extLst>
              <a:ext uri="{FF2B5EF4-FFF2-40B4-BE49-F238E27FC236}">
                <a16:creationId xmlns:a16="http://schemas.microsoft.com/office/drawing/2014/main" id="{06B51080-40A7-48DA-9363-F51097718B1A}"/>
              </a:ext>
            </a:extLst>
          </p:cNvPr>
          <p:cNvSpPr/>
          <p:nvPr/>
        </p:nvSpPr>
        <p:spPr>
          <a:xfrm>
            <a:off x="1500374" y="3798673"/>
            <a:ext cx="227012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9" name="1,1">
            <a:extLst>
              <a:ext uri="{FF2B5EF4-FFF2-40B4-BE49-F238E27FC236}">
                <a16:creationId xmlns:a16="http://schemas.microsoft.com/office/drawing/2014/main" id="{AF2CD2C2-2952-4A19-8B5E-967AC6DDCAC5}"/>
              </a:ext>
            </a:extLst>
          </p:cNvPr>
          <p:cNvSpPr/>
          <p:nvPr/>
        </p:nvSpPr>
        <p:spPr>
          <a:xfrm>
            <a:off x="1500374" y="4321876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0" name="0,1">
            <a:extLst>
              <a:ext uri="{FF2B5EF4-FFF2-40B4-BE49-F238E27FC236}">
                <a16:creationId xmlns:a16="http://schemas.microsoft.com/office/drawing/2014/main" id="{881FB7DD-5E26-4153-98F9-CBF82EAB9ED9}"/>
              </a:ext>
            </a:extLst>
          </p:cNvPr>
          <p:cNvSpPr/>
          <p:nvPr/>
        </p:nvSpPr>
        <p:spPr>
          <a:xfrm>
            <a:off x="1500374" y="4870717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1" name="4,1">
            <a:extLst>
              <a:ext uri="{FF2B5EF4-FFF2-40B4-BE49-F238E27FC236}">
                <a16:creationId xmlns:a16="http://schemas.microsoft.com/office/drawing/2014/main" id="{158A1B42-FB2C-4AEE-910A-698D03D7F1D5}"/>
              </a:ext>
            </a:extLst>
          </p:cNvPr>
          <p:cNvSpPr/>
          <p:nvPr/>
        </p:nvSpPr>
        <p:spPr>
          <a:xfrm>
            <a:off x="1500374" y="2750678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2" name="5,1">
            <a:extLst>
              <a:ext uri="{FF2B5EF4-FFF2-40B4-BE49-F238E27FC236}">
                <a16:creationId xmlns:a16="http://schemas.microsoft.com/office/drawing/2014/main" id="{DBA6C5ED-059C-44F1-B5D0-7A9989E5902B}"/>
              </a:ext>
            </a:extLst>
          </p:cNvPr>
          <p:cNvSpPr/>
          <p:nvPr/>
        </p:nvSpPr>
        <p:spPr>
          <a:xfrm>
            <a:off x="1500374" y="2227475"/>
            <a:ext cx="227012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3" name="3,2">
            <a:extLst>
              <a:ext uri="{FF2B5EF4-FFF2-40B4-BE49-F238E27FC236}">
                <a16:creationId xmlns:a16="http://schemas.microsoft.com/office/drawing/2014/main" id="{EB84348E-92A9-4411-BB98-0FB4DB54E751}"/>
              </a:ext>
            </a:extLst>
          </p:cNvPr>
          <p:cNvSpPr/>
          <p:nvPr/>
        </p:nvSpPr>
        <p:spPr>
          <a:xfrm>
            <a:off x="2044620" y="3301108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4" name="2,2">
            <a:extLst>
              <a:ext uri="{FF2B5EF4-FFF2-40B4-BE49-F238E27FC236}">
                <a16:creationId xmlns:a16="http://schemas.microsoft.com/office/drawing/2014/main" id="{FBFDCB3D-4386-469C-9762-0D4837A1C8EA}"/>
              </a:ext>
            </a:extLst>
          </p:cNvPr>
          <p:cNvSpPr/>
          <p:nvPr/>
        </p:nvSpPr>
        <p:spPr>
          <a:xfrm>
            <a:off x="2044620" y="383285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1,2">
            <a:extLst>
              <a:ext uri="{FF2B5EF4-FFF2-40B4-BE49-F238E27FC236}">
                <a16:creationId xmlns:a16="http://schemas.microsoft.com/office/drawing/2014/main" id="{D1CF7D76-6518-4CDC-AE51-2D70F3868AC0}"/>
              </a:ext>
            </a:extLst>
          </p:cNvPr>
          <p:cNvSpPr/>
          <p:nvPr/>
        </p:nvSpPr>
        <p:spPr>
          <a:xfrm>
            <a:off x="2044620" y="436460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0,2">
            <a:extLst>
              <a:ext uri="{FF2B5EF4-FFF2-40B4-BE49-F238E27FC236}">
                <a16:creationId xmlns:a16="http://schemas.microsoft.com/office/drawing/2014/main" id="{F1857E35-6926-433B-BC0E-21E95EE9CB71}"/>
              </a:ext>
            </a:extLst>
          </p:cNvPr>
          <p:cNvSpPr/>
          <p:nvPr/>
        </p:nvSpPr>
        <p:spPr>
          <a:xfrm>
            <a:off x="2044620" y="4870717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7" name="4,2">
            <a:extLst>
              <a:ext uri="{FF2B5EF4-FFF2-40B4-BE49-F238E27FC236}">
                <a16:creationId xmlns:a16="http://schemas.microsoft.com/office/drawing/2014/main" id="{F7EC9CBB-9B76-47B4-82BA-55E1011956D4}"/>
              </a:ext>
            </a:extLst>
          </p:cNvPr>
          <p:cNvSpPr/>
          <p:nvPr/>
        </p:nvSpPr>
        <p:spPr>
          <a:xfrm>
            <a:off x="2044620" y="2767771"/>
            <a:ext cx="227013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" name="second answer">
            <a:extLst>
              <a:ext uri="{FF2B5EF4-FFF2-40B4-BE49-F238E27FC236}">
                <a16:creationId xmlns:a16="http://schemas.microsoft.com/office/drawing/2014/main" id="{4C476288-CC33-45AF-9AC1-ABCCC3A75E76}"/>
              </a:ext>
            </a:extLst>
          </p:cNvPr>
          <p:cNvSpPr/>
          <p:nvPr/>
        </p:nvSpPr>
        <p:spPr>
          <a:xfrm>
            <a:off x="2044620" y="223602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" name="0,3">
            <a:extLst>
              <a:ext uri="{FF2B5EF4-FFF2-40B4-BE49-F238E27FC236}">
                <a16:creationId xmlns:a16="http://schemas.microsoft.com/office/drawing/2014/main" id="{EC43E9CE-01FC-4FDD-BCC0-FD9D221A62A2}"/>
              </a:ext>
            </a:extLst>
          </p:cNvPr>
          <p:cNvSpPr/>
          <p:nvPr/>
        </p:nvSpPr>
        <p:spPr>
          <a:xfrm>
            <a:off x="2590047" y="4870717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8" name="0,4">
            <a:extLst>
              <a:ext uri="{FF2B5EF4-FFF2-40B4-BE49-F238E27FC236}">
                <a16:creationId xmlns:a16="http://schemas.microsoft.com/office/drawing/2014/main" id="{A1E97657-311C-4E4B-9132-5574BF47F799}"/>
              </a:ext>
            </a:extLst>
          </p:cNvPr>
          <p:cNvSpPr/>
          <p:nvPr/>
        </p:nvSpPr>
        <p:spPr>
          <a:xfrm>
            <a:off x="3147465" y="487071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3" name="1,5">
            <a:extLst>
              <a:ext uri="{FF2B5EF4-FFF2-40B4-BE49-F238E27FC236}">
                <a16:creationId xmlns:a16="http://schemas.microsoft.com/office/drawing/2014/main" id="{DDEF2C06-64D6-49EE-8BD9-A2180EF3E371}"/>
              </a:ext>
            </a:extLst>
          </p:cNvPr>
          <p:cNvSpPr/>
          <p:nvPr/>
        </p:nvSpPr>
        <p:spPr>
          <a:xfrm>
            <a:off x="4223939" y="4870717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4" name="0,5">
            <a:extLst>
              <a:ext uri="{FF2B5EF4-FFF2-40B4-BE49-F238E27FC236}">
                <a16:creationId xmlns:a16="http://schemas.microsoft.com/office/drawing/2014/main" id="{4C9902C1-FBE1-4C97-9A74-0943E7F137FA}"/>
              </a:ext>
            </a:extLst>
          </p:cNvPr>
          <p:cNvSpPr/>
          <p:nvPr/>
        </p:nvSpPr>
        <p:spPr>
          <a:xfrm>
            <a:off x="3686177" y="4870717"/>
            <a:ext cx="227012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6" name="5,5">
            <a:extLst>
              <a:ext uri="{FF2B5EF4-FFF2-40B4-BE49-F238E27FC236}">
                <a16:creationId xmlns:a16="http://schemas.microsoft.com/office/drawing/2014/main" id="{4CBBA953-AD3E-4BA4-9709-2D9FE2E3BAC0}"/>
              </a:ext>
            </a:extLst>
          </p:cNvPr>
          <p:cNvSpPr/>
          <p:nvPr/>
        </p:nvSpPr>
        <p:spPr>
          <a:xfrm>
            <a:off x="3147465" y="1688747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7" name="5,0">
            <a:extLst>
              <a:ext uri="{FF2B5EF4-FFF2-40B4-BE49-F238E27FC236}">
                <a16:creationId xmlns:a16="http://schemas.microsoft.com/office/drawing/2014/main" id="{A424D2D8-B046-400B-873E-40330230B963}"/>
              </a:ext>
            </a:extLst>
          </p:cNvPr>
          <p:cNvSpPr/>
          <p:nvPr/>
        </p:nvSpPr>
        <p:spPr>
          <a:xfrm>
            <a:off x="959816" y="1704272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8" name="second answer pg2">
            <a:extLst>
              <a:ext uri="{FF2B5EF4-FFF2-40B4-BE49-F238E27FC236}">
                <a16:creationId xmlns:a16="http://schemas.microsoft.com/office/drawing/2014/main" id="{2F38924A-241F-4C82-A55D-109C378505DC}"/>
              </a:ext>
            </a:extLst>
          </p:cNvPr>
          <p:cNvSpPr/>
          <p:nvPr/>
        </p:nvSpPr>
        <p:spPr>
          <a:xfrm>
            <a:off x="1500374" y="1704272"/>
            <a:ext cx="227012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9" name="5,2">
            <a:extLst>
              <a:ext uri="{FF2B5EF4-FFF2-40B4-BE49-F238E27FC236}">
                <a16:creationId xmlns:a16="http://schemas.microsoft.com/office/drawing/2014/main" id="{88A7F8A2-71C9-46F6-B7A3-9DCD5D46BF90}"/>
              </a:ext>
            </a:extLst>
          </p:cNvPr>
          <p:cNvSpPr/>
          <p:nvPr/>
        </p:nvSpPr>
        <p:spPr>
          <a:xfrm>
            <a:off x="2044620" y="170427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0" name="5,3">
            <a:extLst>
              <a:ext uri="{FF2B5EF4-FFF2-40B4-BE49-F238E27FC236}">
                <a16:creationId xmlns:a16="http://schemas.microsoft.com/office/drawing/2014/main" id="{B5034DFD-53F5-4A3E-89E0-AA434D8A96A1}"/>
              </a:ext>
            </a:extLst>
          </p:cNvPr>
          <p:cNvSpPr/>
          <p:nvPr/>
        </p:nvSpPr>
        <p:spPr>
          <a:xfrm>
            <a:off x="2599837" y="1702684"/>
            <a:ext cx="227012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" name="5,4">
            <a:extLst>
              <a:ext uri="{FF2B5EF4-FFF2-40B4-BE49-F238E27FC236}">
                <a16:creationId xmlns:a16="http://schemas.microsoft.com/office/drawing/2014/main" id="{BF9E16BD-52F4-4962-8C3F-7FFAB809CD39}"/>
              </a:ext>
            </a:extLst>
          </p:cNvPr>
          <p:cNvSpPr/>
          <p:nvPr/>
        </p:nvSpPr>
        <p:spPr>
          <a:xfrm>
            <a:off x="3693449" y="1704272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" name="5,4">
            <a:extLst>
              <a:ext uri="{FF2B5EF4-FFF2-40B4-BE49-F238E27FC236}">
                <a16:creationId xmlns:a16="http://schemas.microsoft.com/office/drawing/2014/main" id="{6AC49F8D-0081-47E6-958F-10AF86E4ED59}"/>
              </a:ext>
            </a:extLst>
          </p:cNvPr>
          <p:cNvSpPr/>
          <p:nvPr/>
        </p:nvSpPr>
        <p:spPr>
          <a:xfrm>
            <a:off x="4205941" y="1704272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3" name="third answer">
            <a:extLst>
              <a:ext uri="{FF2B5EF4-FFF2-40B4-BE49-F238E27FC236}">
                <a16:creationId xmlns:a16="http://schemas.microsoft.com/office/drawing/2014/main" id="{0D1B30F9-8879-435B-9DC8-03E1C43CC81B}"/>
              </a:ext>
            </a:extLst>
          </p:cNvPr>
          <p:cNvSpPr/>
          <p:nvPr/>
        </p:nvSpPr>
        <p:spPr>
          <a:xfrm>
            <a:off x="958822" y="4347514"/>
            <a:ext cx="227012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4" name="third answer pg2">
            <a:extLst>
              <a:ext uri="{FF2B5EF4-FFF2-40B4-BE49-F238E27FC236}">
                <a16:creationId xmlns:a16="http://schemas.microsoft.com/office/drawing/2014/main" id="{7022584C-1C29-40B1-8906-B85C72C2C4D0}"/>
              </a:ext>
            </a:extLst>
          </p:cNvPr>
          <p:cNvSpPr/>
          <p:nvPr/>
        </p:nvSpPr>
        <p:spPr>
          <a:xfrm>
            <a:off x="2592450" y="3301108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5" name="2,2">
            <a:extLst>
              <a:ext uri="{FF2B5EF4-FFF2-40B4-BE49-F238E27FC236}">
                <a16:creationId xmlns:a16="http://schemas.microsoft.com/office/drawing/2014/main" id="{C7F4114F-525F-4CB9-9F4C-368C5A504EBF}"/>
              </a:ext>
            </a:extLst>
          </p:cNvPr>
          <p:cNvSpPr/>
          <p:nvPr/>
        </p:nvSpPr>
        <p:spPr>
          <a:xfrm>
            <a:off x="2592450" y="383285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6" name="1,2">
            <a:extLst>
              <a:ext uri="{FF2B5EF4-FFF2-40B4-BE49-F238E27FC236}">
                <a16:creationId xmlns:a16="http://schemas.microsoft.com/office/drawing/2014/main" id="{10C41CF3-77F1-417D-A6B6-432E7B076755}"/>
              </a:ext>
            </a:extLst>
          </p:cNvPr>
          <p:cNvSpPr/>
          <p:nvPr/>
        </p:nvSpPr>
        <p:spPr>
          <a:xfrm>
            <a:off x="2592450" y="436460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7" name="4,2">
            <a:extLst>
              <a:ext uri="{FF2B5EF4-FFF2-40B4-BE49-F238E27FC236}">
                <a16:creationId xmlns:a16="http://schemas.microsoft.com/office/drawing/2014/main" id="{C6B27C85-B988-49EC-9E19-85C2C39E77DB}"/>
              </a:ext>
            </a:extLst>
          </p:cNvPr>
          <p:cNvSpPr/>
          <p:nvPr/>
        </p:nvSpPr>
        <p:spPr>
          <a:xfrm>
            <a:off x="2592450" y="2767771"/>
            <a:ext cx="227013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8" name="5,2">
            <a:extLst>
              <a:ext uri="{FF2B5EF4-FFF2-40B4-BE49-F238E27FC236}">
                <a16:creationId xmlns:a16="http://schemas.microsoft.com/office/drawing/2014/main" id="{C649EF0F-E582-4576-9997-3DE746EA5A28}"/>
              </a:ext>
            </a:extLst>
          </p:cNvPr>
          <p:cNvSpPr/>
          <p:nvPr/>
        </p:nvSpPr>
        <p:spPr>
          <a:xfrm>
            <a:off x="2592450" y="223602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9" name="3,2">
            <a:extLst>
              <a:ext uri="{FF2B5EF4-FFF2-40B4-BE49-F238E27FC236}">
                <a16:creationId xmlns:a16="http://schemas.microsoft.com/office/drawing/2014/main" id="{ED4BBD58-01BB-40C8-9FCD-91AD784438FC}"/>
              </a:ext>
            </a:extLst>
          </p:cNvPr>
          <p:cNvSpPr/>
          <p:nvPr/>
        </p:nvSpPr>
        <p:spPr>
          <a:xfrm>
            <a:off x="3137970" y="3301108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0" name="2,2">
            <a:extLst>
              <a:ext uri="{FF2B5EF4-FFF2-40B4-BE49-F238E27FC236}">
                <a16:creationId xmlns:a16="http://schemas.microsoft.com/office/drawing/2014/main" id="{0F8B069A-B974-496F-8C4B-30F618E6263F}"/>
              </a:ext>
            </a:extLst>
          </p:cNvPr>
          <p:cNvSpPr/>
          <p:nvPr/>
        </p:nvSpPr>
        <p:spPr>
          <a:xfrm>
            <a:off x="3137970" y="383285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1" name="1,2">
            <a:extLst>
              <a:ext uri="{FF2B5EF4-FFF2-40B4-BE49-F238E27FC236}">
                <a16:creationId xmlns:a16="http://schemas.microsoft.com/office/drawing/2014/main" id="{7941E336-D1BE-47BD-A09E-676C360100C1}"/>
              </a:ext>
            </a:extLst>
          </p:cNvPr>
          <p:cNvSpPr/>
          <p:nvPr/>
        </p:nvSpPr>
        <p:spPr>
          <a:xfrm>
            <a:off x="3137970" y="4364607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2" name="4,2">
            <a:extLst>
              <a:ext uri="{FF2B5EF4-FFF2-40B4-BE49-F238E27FC236}">
                <a16:creationId xmlns:a16="http://schemas.microsoft.com/office/drawing/2014/main" id="{CAC46A96-56E0-473B-A262-7D5EC541D5DB}"/>
              </a:ext>
            </a:extLst>
          </p:cNvPr>
          <p:cNvSpPr/>
          <p:nvPr/>
        </p:nvSpPr>
        <p:spPr>
          <a:xfrm>
            <a:off x="3137970" y="2767771"/>
            <a:ext cx="227013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3" name="5,2">
            <a:extLst>
              <a:ext uri="{FF2B5EF4-FFF2-40B4-BE49-F238E27FC236}">
                <a16:creationId xmlns:a16="http://schemas.microsoft.com/office/drawing/2014/main" id="{A798733E-65B3-4525-8148-134C877C2EDB}"/>
              </a:ext>
            </a:extLst>
          </p:cNvPr>
          <p:cNvSpPr/>
          <p:nvPr/>
        </p:nvSpPr>
        <p:spPr>
          <a:xfrm>
            <a:off x="3137970" y="223602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4" name="first asnwer">
            <a:extLst>
              <a:ext uri="{FF2B5EF4-FFF2-40B4-BE49-F238E27FC236}">
                <a16:creationId xmlns:a16="http://schemas.microsoft.com/office/drawing/2014/main" id="{5B258D21-AC7A-4FFE-9D37-F166FDD65A36}"/>
              </a:ext>
            </a:extLst>
          </p:cNvPr>
          <p:cNvSpPr/>
          <p:nvPr/>
        </p:nvSpPr>
        <p:spPr>
          <a:xfrm>
            <a:off x="3675634" y="3292562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5" name="2,2">
            <a:extLst>
              <a:ext uri="{FF2B5EF4-FFF2-40B4-BE49-F238E27FC236}">
                <a16:creationId xmlns:a16="http://schemas.microsoft.com/office/drawing/2014/main" id="{FBFC58F7-9086-4F56-9ADA-C2722720A247}"/>
              </a:ext>
            </a:extLst>
          </p:cNvPr>
          <p:cNvSpPr/>
          <p:nvPr/>
        </p:nvSpPr>
        <p:spPr>
          <a:xfrm>
            <a:off x="3675634" y="382431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6" name="1,2">
            <a:extLst>
              <a:ext uri="{FF2B5EF4-FFF2-40B4-BE49-F238E27FC236}">
                <a16:creationId xmlns:a16="http://schemas.microsoft.com/office/drawing/2014/main" id="{4BBCD164-A8AF-44DD-90EC-7AEDCDB0E4FC}"/>
              </a:ext>
            </a:extLst>
          </p:cNvPr>
          <p:cNvSpPr/>
          <p:nvPr/>
        </p:nvSpPr>
        <p:spPr>
          <a:xfrm>
            <a:off x="3675634" y="435606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7" name="4,2">
            <a:extLst>
              <a:ext uri="{FF2B5EF4-FFF2-40B4-BE49-F238E27FC236}">
                <a16:creationId xmlns:a16="http://schemas.microsoft.com/office/drawing/2014/main" id="{562FE591-C1F7-40D8-A81B-2030883DA4D9}"/>
              </a:ext>
            </a:extLst>
          </p:cNvPr>
          <p:cNvSpPr/>
          <p:nvPr/>
        </p:nvSpPr>
        <p:spPr>
          <a:xfrm>
            <a:off x="3675634" y="2759225"/>
            <a:ext cx="227013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8" name="5,2">
            <a:extLst>
              <a:ext uri="{FF2B5EF4-FFF2-40B4-BE49-F238E27FC236}">
                <a16:creationId xmlns:a16="http://schemas.microsoft.com/office/drawing/2014/main" id="{0DD9785C-D2C8-421D-BDE0-EA32A757771C}"/>
              </a:ext>
            </a:extLst>
          </p:cNvPr>
          <p:cNvSpPr/>
          <p:nvPr/>
        </p:nvSpPr>
        <p:spPr>
          <a:xfrm>
            <a:off x="3675634" y="2227475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9" name="3,2">
            <a:extLst>
              <a:ext uri="{FF2B5EF4-FFF2-40B4-BE49-F238E27FC236}">
                <a16:creationId xmlns:a16="http://schemas.microsoft.com/office/drawing/2014/main" id="{88780930-1DF9-4FE7-B081-79AC1FEC23CB}"/>
              </a:ext>
            </a:extLst>
          </p:cNvPr>
          <p:cNvSpPr/>
          <p:nvPr/>
        </p:nvSpPr>
        <p:spPr>
          <a:xfrm>
            <a:off x="4228673" y="3292562"/>
            <a:ext cx="227013" cy="227012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0" name="first answer pg2">
            <a:extLst>
              <a:ext uri="{FF2B5EF4-FFF2-40B4-BE49-F238E27FC236}">
                <a16:creationId xmlns:a16="http://schemas.microsoft.com/office/drawing/2014/main" id="{D2C68D2E-3042-4E5D-84C4-8DE7246EA048}"/>
              </a:ext>
            </a:extLst>
          </p:cNvPr>
          <p:cNvSpPr/>
          <p:nvPr/>
        </p:nvSpPr>
        <p:spPr>
          <a:xfrm>
            <a:off x="4228673" y="382431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1" name="1,2">
            <a:extLst>
              <a:ext uri="{FF2B5EF4-FFF2-40B4-BE49-F238E27FC236}">
                <a16:creationId xmlns:a16="http://schemas.microsoft.com/office/drawing/2014/main" id="{488B71B6-CAA1-41A0-9DB0-5D60C884CA66}"/>
              </a:ext>
            </a:extLst>
          </p:cNvPr>
          <p:cNvSpPr/>
          <p:nvPr/>
        </p:nvSpPr>
        <p:spPr>
          <a:xfrm>
            <a:off x="4228673" y="4356061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2" name="4,2">
            <a:extLst>
              <a:ext uri="{FF2B5EF4-FFF2-40B4-BE49-F238E27FC236}">
                <a16:creationId xmlns:a16="http://schemas.microsoft.com/office/drawing/2014/main" id="{6EE87253-040C-4926-BAF1-7D5DF1A2E9D4}"/>
              </a:ext>
            </a:extLst>
          </p:cNvPr>
          <p:cNvSpPr/>
          <p:nvPr/>
        </p:nvSpPr>
        <p:spPr>
          <a:xfrm>
            <a:off x="4228673" y="2759225"/>
            <a:ext cx="227013" cy="228600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3" name="5,2">
            <a:extLst>
              <a:ext uri="{FF2B5EF4-FFF2-40B4-BE49-F238E27FC236}">
                <a16:creationId xmlns:a16="http://schemas.microsoft.com/office/drawing/2014/main" id="{97F4B80C-687B-4971-8B6F-974C5FD0B48B}"/>
              </a:ext>
            </a:extLst>
          </p:cNvPr>
          <p:cNvSpPr/>
          <p:nvPr/>
        </p:nvSpPr>
        <p:spPr>
          <a:xfrm>
            <a:off x="4228673" y="2227475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8D2E7-1918-44DA-9163-153194348F7E}"/>
              </a:ext>
            </a:extLst>
          </p:cNvPr>
          <p:cNvSpPr/>
          <p:nvPr/>
        </p:nvSpPr>
        <p:spPr>
          <a:xfrm>
            <a:off x="7215523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3,0">
            <a:extLst>
              <a:ext uri="{FF2B5EF4-FFF2-40B4-BE49-F238E27FC236}">
                <a16:creationId xmlns:a16="http://schemas.microsoft.com/office/drawing/2014/main" id="{364841FE-C093-45C7-905A-25E9A450C1CC}"/>
              </a:ext>
            </a:extLst>
          </p:cNvPr>
          <p:cNvSpPr/>
          <p:nvPr/>
        </p:nvSpPr>
        <p:spPr>
          <a:xfrm>
            <a:off x="959816" y="3817799"/>
            <a:ext cx="227013" cy="227013"/>
          </a:xfrm>
          <a:prstGeom prst="ellipse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2F73E9-0695-4B15-B8F3-9399FE55C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81" y="5171273"/>
            <a:ext cx="1146666" cy="8974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1C3CE4-C7E2-4DD7-AF4C-EE9D76700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0" t="-6011" r="-25571" b="2947"/>
          <a:stretch/>
        </p:blipFill>
        <p:spPr>
          <a:xfrm>
            <a:off x="5854928" y="4957297"/>
            <a:ext cx="1292167" cy="1305122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3B2B67-59F2-4335-A726-AE35A6F72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02" y="5226517"/>
            <a:ext cx="1022735" cy="789550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F210D11A-45B8-4745-A540-2C7905DF605E}"/>
              </a:ext>
            </a:extLst>
          </p:cNvPr>
          <p:cNvSpPr/>
          <p:nvPr/>
        </p:nvSpPr>
        <p:spPr>
          <a:xfrm>
            <a:off x="4446153" y="4937166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087ADF-BE41-4678-BB64-F90A3E958F37}"/>
              </a:ext>
            </a:extLst>
          </p:cNvPr>
          <p:cNvSpPr/>
          <p:nvPr/>
        </p:nvSpPr>
        <p:spPr>
          <a:xfrm>
            <a:off x="5830462" y="4937166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94766C0-3BE3-4C8A-A00C-A9A7211813D2}"/>
              </a:ext>
            </a:extLst>
          </p:cNvPr>
          <p:cNvSpPr/>
          <p:nvPr/>
        </p:nvSpPr>
        <p:spPr>
          <a:xfrm>
            <a:off x="7223227" y="4937166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20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8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14" grpId="0" animBg="1"/>
      <p:bldP spid="100" grpId="0" animBg="1"/>
      <p:bldP spid="104" grpId="0" animBg="1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CB72406A-0A47-473A-86C4-CE41DE151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5748" r="7850" b="2903"/>
          <a:stretch/>
        </p:blipFill>
        <p:spPr>
          <a:xfrm>
            <a:off x="699382" y="1553358"/>
            <a:ext cx="7726771" cy="445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Olympic Sports Coordinates</a:t>
            </a:r>
            <a:endParaRPr lang="en-GB" sz="3600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195A652-35C9-4164-AB09-0765556F05FD}"/>
              </a:ext>
            </a:extLst>
          </p:cNvPr>
          <p:cNvSpPr/>
          <p:nvPr/>
        </p:nvSpPr>
        <p:spPr>
          <a:xfrm>
            <a:off x="699382" y="1553358"/>
            <a:ext cx="7743863" cy="4454795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A9AF00-9195-4B6C-AE9B-71EBEC078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02" y="2579432"/>
            <a:ext cx="1857158" cy="3159068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A3A161E6-3E20-498D-A8DE-654E26581D18}"/>
              </a:ext>
            </a:extLst>
          </p:cNvPr>
          <p:cNvSpPr/>
          <p:nvPr/>
        </p:nvSpPr>
        <p:spPr>
          <a:xfrm>
            <a:off x="699382" y="1553358"/>
            <a:ext cx="3871931" cy="44266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A07657A-4E25-44F5-A941-7497DF4E7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00" y="630466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2B77A-8C46-499D-B70E-8AF8CA18328B}"/>
              </a:ext>
            </a:extLst>
          </p:cNvPr>
          <p:cNvSpPr/>
          <p:nvPr/>
        </p:nvSpPr>
        <p:spPr>
          <a:xfrm>
            <a:off x="699383" y="5438423"/>
            <a:ext cx="7470396" cy="646331"/>
          </a:xfrm>
          <a:prstGeom prst="rect">
            <a:avLst/>
          </a:prstGeom>
          <a:solidFill>
            <a:srgbClr val="669FC7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Click the correct coordinates to find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Grace’s favourite Olympic sports:</a:t>
            </a:r>
            <a:endParaRPr lang="en-GB" dirty="0">
              <a:solidFill>
                <a:schemeClr val="bg1"/>
              </a:solidFill>
              <a:latin typeface="Twinkl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07A4D7-F081-4BD3-A4FF-26BECA2535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2604" y="1803652"/>
          <a:ext cx="3273936" cy="321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656">
                  <a:extLst>
                    <a:ext uri="{9D8B030D-6E8A-4147-A177-3AD203B41FA5}">
                      <a16:colId xmlns:a16="http://schemas.microsoft.com/office/drawing/2014/main" val="3453724286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29152854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2669484942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4254877710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3012404891"/>
                    </a:ext>
                  </a:extLst>
                </a:gridCol>
                <a:gridCol w="545656">
                  <a:extLst>
                    <a:ext uri="{9D8B030D-6E8A-4147-A177-3AD203B41FA5}">
                      <a16:colId xmlns:a16="http://schemas.microsoft.com/office/drawing/2014/main" val="1890205353"/>
                    </a:ext>
                  </a:extLst>
                </a:gridCol>
              </a:tblGrid>
              <a:tr h="535351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033330891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54249676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4005931846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607719189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1135677882"/>
                  </a:ext>
                </a:extLst>
              </a:tr>
              <a:tr h="535351"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73227" marR="73227" marT="36614" marB="36614"/>
                </a:tc>
                <a:extLst>
                  <a:ext uri="{0D108BD9-81ED-4DB2-BD59-A6C34878D82A}">
                    <a16:rowId xmlns:a16="http://schemas.microsoft.com/office/drawing/2014/main" val="261215936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63C424-446F-48F3-BCEE-F090C2585143}"/>
              </a:ext>
            </a:extLst>
          </p:cNvPr>
          <p:cNvSpPr/>
          <p:nvPr/>
        </p:nvSpPr>
        <p:spPr>
          <a:xfrm>
            <a:off x="699382" y="1613710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D5725E-97B0-48A6-8DC1-AD5E220444B6}"/>
              </a:ext>
            </a:extLst>
          </p:cNvPr>
          <p:cNvSpPr/>
          <p:nvPr/>
        </p:nvSpPr>
        <p:spPr>
          <a:xfrm>
            <a:off x="699382" y="2145671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381E6-81F4-46BF-9DF0-95E851663537}"/>
              </a:ext>
            </a:extLst>
          </p:cNvPr>
          <p:cNvSpPr/>
          <p:nvPr/>
        </p:nvSpPr>
        <p:spPr>
          <a:xfrm>
            <a:off x="699382" y="269340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FF146-BEFD-4566-9735-027D5E31138B}"/>
              </a:ext>
            </a:extLst>
          </p:cNvPr>
          <p:cNvSpPr/>
          <p:nvPr/>
        </p:nvSpPr>
        <p:spPr>
          <a:xfrm>
            <a:off x="699382" y="3221424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E1D8F-8199-4DA0-8793-0A295B4C4F60}"/>
              </a:ext>
            </a:extLst>
          </p:cNvPr>
          <p:cNvSpPr/>
          <p:nvPr/>
        </p:nvSpPr>
        <p:spPr>
          <a:xfrm>
            <a:off x="699382" y="372623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8BBCFB-C8C4-44D0-A0BF-C72F8CC22C6D}"/>
              </a:ext>
            </a:extLst>
          </p:cNvPr>
          <p:cNvSpPr/>
          <p:nvPr/>
        </p:nvSpPr>
        <p:spPr>
          <a:xfrm>
            <a:off x="699382" y="4296505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3C81DD-41CA-4637-959D-F621BE8A0B88}"/>
              </a:ext>
            </a:extLst>
          </p:cNvPr>
          <p:cNvSpPr/>
          <p:nvPr/>
        </p:nvSpPr>
        <p:spPr>
          <a:xfrm>
            <a:off x="699382" y="4931559"/>
            <a:ext cx="4391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153785-D496-4149-AD3C-E6A68A29A056}"/>
              </a:ext>
            </a:extLst>
          </p:cNvPr>
          <p:cNvSpPr/>
          <p:nvPr/>
        </p:nvSpPr>
        <p:spPr>
          <a:xfrm>
            <a:off x="147877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A072BD-995A-4513-852B-782BED8B170C}"/>
              </a:ext>
            </a:extLst>
          </p:cNvPr>
          <p:cNvSpPr/>
          <p:nvPr/>
        </p:nvSpPr>
        <p:spPr>
          <a:xfrm>
            <a:off x="2009982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085D39-543F-48DC-B1BD-513CE1071F72}"/>
              </a:ext>
            </a:extLst>
          </p:cNvPr>
          <p:cNvSpPr/>
          <p:nvPr/>
        </p:nvSpPr>
        <p:spPr>
          <a:xfrm>
            <a:off x="25674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1B04EC-C296-474D-9641-FB95D476BB75}"/>
              </a:ext>
            </a:extLst>
          </p:cNvPr>
          <p:cNvSpPr/>
          <p:nvPr/>
        </p:nvSpPr>
        <p:spPr>
          <a:xfrm>
            <a:off x="30932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74F2D3-3A5A-494B-ABAC-39E09526C185}"/>
              </a:ext>
            </a:extLst>
          </p:cNvPr>
          <p:cNvSpPr/>
          <p:nvPr/>
        </p:nvSpPr>
        <p:spPr>
          <a:xfrm>
            <a:off x="3648545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45D689-F14D-4F43-8917-4593B1805CB1}"/>
              </a:ext>
            </a:extLst>
          </p:cNvPr>
          <p:cNvSpPr/>
          <p:nvPr/>
        </p:nvSpPr>
        <p:spPr>
          <a:xfrm>
            <a:off x="4174386" y="5061177"/>
            <a:ext cx="26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AE05EE-871A-4B07-BFB8-195506F168CF}"/>
              </a:ext>
            </a:extLst>
          </p:cNvPr>
          <p:cNvSpPr/>
          <p:nvPr/>
        </p:nvSpPr>
        <p:spPr>
          <a:xfrm>
            <a:off x="4439173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DB3222-3152-4E79-853B-20C547E17C43}"/>
              </a:ext>
            </a:extLst>
          </p:cNvPr>
          <p:cNvSpPr/>
          <p:nvPr/>
        </p:nvSpPr>
        <p:spPr>
          <a:xfrm>
            <a:off x="4674101" y="1686435"/>
            <a:ext cx="2277295" cy="1337841"/>
          </a:xfrm>
          <a:prstGeom prst="wedgeRoundRectCallout">
            <a:avLst>
              <a:gd name="adj1" fmla="val 37320"/>
              <a:gd name="adj2" fmla="val 67241"/>
              <a:gd name="adj3" fmla="val 16667"/>
            </a:avLst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My favourite sports to watch are (4,1), (2,4) and (5,0).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75ABED-E2E4-42D5-84C7-1FE36F0CC4F9}"/>
              </a:ext>
            </a:extLst>
          </p:cNvPr>
          <p:cNvSpPr/>
          <p:nvPr/>
        </p:nvSpPr>
        <p:spPr>
          <a:xfrm>
            <a:off x="5828232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3,0">
            <a:extLst>
              <a:ext uri="{FF2B5EF4-FFF2-40B4-BE49-F238E27FC236}">
                <a16:creationId xmlns:a16="http://schemas.microsoft.com/office/drawing/2014/main" id="{41CC7234-21A0-4C57-A343-A7F7EDCB7172}"/>
              </a:ext>
            </a:extLst>
          </p:cNvPr>
          <p:cNvSpPr/>
          <p:nvPr/>
        </p:nvSpPr>
        <p:spPr>
          <a:xfrm>
            <a:off x="959816" y="3274088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4" name="0,0">
            <a:extLst>
              <a:ext uri="{FF2B5EF4-FFF2-40B4-BE49-F238E27FC236}">
                <a16:creationId xmlns:a16="http://schemas.microsoft.com/office/drawing/2014/main" id="{D0030822-004D-4BA2-95BF-E76E1C660693}"/>
              </a:ext>
            </a:extLst>
          </p:cNvPr>
          <p:cNvSpPr/>
          <p:nvPr/>
        </p:nvSpPr>
        <p:spPr>
          <a:xfrm>
            <a:off x="959816" y="487071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5" name="4,0">
            <a:extLst>
              <a:ext uri="{FF2B5EF4-FFF2-40B4-BE49-F238E27FC236}">
                <a16:creationId xmlns:a16="http://schemas.microsoft.com/office/drawing/2014/main" id="{A20A6819-A6E7-4864-9851-FA318A6D77A2}"/>
              </a:ext>
            </a:extLst>
          </p:cNvPr>
          <p:cNvSpPr/>
          <p:nvPr/>
        </p:nvSpPr>
        <p:spPr>
          <a:xfrm>
            <a:off x="959816" y="2750816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6" name="5,0">
            <a:extLst>
              <a:ext uri="{FF2B5EF4-FFF2-40B4-BE49-F238E27FC236}">
                <a16:creationId xmlns:a16="http://schemas.microsoft.com/office/drawing/2014/main" id="{1025303B-E36C-4DFF-9F0C-00BCA63E0EB0}"/>
              </a:ext>
            </a:extLst>
          </p:cNvPr>
          <p:cNvSpPr/>
          <p:nvPr/>
        </p:nvSpPr>
        <p:spPr>
          <a:xfrm>
            <a:off x="959816" y="2227544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7" name="3,1">
            <a:extLst>
              <a:ext uri="{FF2B5EF4-FFF2-40B4-BE49-F238E27FC236}">
                <a16:creationId xmlns:a16="http://schemas.microsoft.com/office/drawing/2014/main" id="{A39EFE87-4234-490B-BF5D-D986F0CD888D}"/>
              </a:ext>
            </a:extLst>
          </p:cNvPr>
          <p:cNvSpPr/>
          <p:nvPr/>
        </p:nvSpPr>
        <p:spPr>
          <a:xfrm>
            <a:off x="1500374" y="3273882"/>
            <a:ext cx="227012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8" name="2,1">
            <a:extLst>
              <a:ext uri="{FF2B5EF4-FFF2-40B4-BE49-F238E27FC236}">
                <a16:creationId xmlns:a16="http://schemas.microsoft.com/office/drawing/2014/main" id="{06B51080-40A7-48DA-9363-F51097718B1A}"/>
              </a:ext>
            </a:extLst>
          </p:cNvPr>
          <p:cNvSpPr/>
          <p:nvPr/>
        </p:nvSpPr>
        <p:spPr>
          <a:xfrm>
            <a:off x="1500374" y="3798673"/>
            <a:ext cx="227012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9" name="1,1">
            <a:extLst>
              <a:ext uri="{FF2B5EF4-FFF2-40B4-BE49-F238E27FC236}">
                <a16:creationId xmlns:a16="http://schemas.microsoft.com/office/drawing/2014/main" id="{AF2CD2C2-2952-4A19-8B5E-967AC6DDCAC5}"/>
              </a:ext>
            </a:extLst>
          </p:cNvPr>
          <p:cNvSpPr/>
          <p:nvPr/>
        </p:nvSpPr>
        <p:spPr>
          <a:xfrm>
            <a:off x="1500374" y="4321876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0" name="0,1">
            <a:extLst>
              <a:ext uri="{FF2B5EF4-FFF2-40B4-BE49-F238E27FC236}">
                <a16:creationId xmlns:a16="http://schemas.microsoft.com/office/drawing/2014/main" id="{881FB7DD-5E26-4153-98F9-CBF82EAB9ED9}"/>
              </a:ext>
            </a:extLst>
          </p:cNvPr>
          <p:cNvSpPr/>
          <p:nvPr/>
        </p:nvSpPr>
        <p:spPr>
          <a:xfrm>
            <a:off x="1500374" y="4870717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1" name="4,1">
            <a:extLst>
              <a:ext uri="{FF2B5EF4-FFF2-40B4-BE49-F238E27FC236}">
                <a16:creationId xmlns:a16="http://schemas.microsoft.com/office/drawing/2014/main" id="{158A1B42-FB2C-4AEE-910A-698D03D7F1D5}"/>
              </a:ext>
            </a:extLst>
          </p:cNvPr>
          <p:cNvSpPr/>
          <p:nvPr/>
        </p:nvSpPr>
        <p:spPr>
          <a:xfrm>
            <a:off x="1500374" y="2750678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2" name="5,1">
            <a:extLst>
              <a:ext uri="{FF2B5EF4-FFF2-40B4-BE49-F238E27FC236}">
                <a16:creationId xmlns:a16="http://schemas.microsoft.com/office/drawing/2014/main" id="{DBA6C5ED-059C-44F1-B5D0-7A9989E5902B}"/>
              </a:ext>
            </a:extLst>
          </p:cNvPr>
          <p:cNvSpPr/>
          <p:nvPr/>
        </p:nvSpPr>
        <p:spPr>
          <a:xfrm>
            <a:off x="1500374" y="2227475"/>
            <a:ext cx="227012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3" name="3,2">
            <a:extLst>
              <a:ext uri="{FF2B5EF4-FFF2-40B4-BE49-F238E27FC236}">
                <a16:creationId xmlns:a16="http://schemas.microsoft.com/office/drawing/2014/main" id="{EB84348E-92A9-4411-BB98-0FB4DB54E751}"/>
              </a:ext>
            </a:extLst>
          </p:cNvPr>
          <p:cNvSpPr/>
          <p:nvPr/>
        </p:nvSpPr>
        <p:spPr>
          <a:xfrm>
            <a:off x="2044620" y="3301108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4" name="2,2">
            <a:extLst>
              <a:ext uri="{FF2B5EF4-FFF2-40B4-BE49-F238E27FC236}">
                <a16:creationId xmlns:a16="http://schemas.microsoft.com/office/drawing/2014/main" id="{FBFDCB3D-4386-469C-9762-0D4837A1C8EA}"/>
              </a:ext>
            </a:extLst>
          </p:cNvPr>
          <p:cNvSpPr/>
          <p:nvPr/>
        </p:nvSpPr>
        <p:spPr>
          <a:xfrm>
            <a:off x="2044620" y="383285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1,2">
            <a:extLst>
              <a:ext uri="{FF2B5EF4-FFF2-40B4-BE49-F238E27FC236}">
                <a16:creationId xmlns:a16="http://schemas.microsoft.com/office/drawing/2014/main" id="{D1CF7D76-6518-4CDC-AE51-2D70F3868AC0}"/>
              </a:ext>
            </a:extLst>
          </p:cNvPr>
          <p:cNvSpPr/>
          <p:nvPr/>
        </p:nvSpPr>
        <p:spPr>
          <a:xfrm>
            <a:off x="2044620" y="436460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0,2">
            <a:extLst>
              <a:ext uri="{FF2B5EF4-FFF2-40B4-BE49-F238E27FC236}">
                <a16:creationId xmlns:a16="http://schemas.microsoft.com/office/drawing/2014/main" id="{F1857E35-6926-433B-BC0E-21E95EE9CB71}"/>
              </a:ext>
            </a:extLst>
          </p:cNvPr>
          <p:cNvSpPr/>
          <p:nvPr/>
        </p:nvSpPr>
        <p:spPr>
          <a:xfrm>
            <a:off x="2044620" y="4870717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7" name="2nd answer">
            <a:extLst>
              <a:ext uri="{FF2B5EF4-FFF2-40B4-BE49-F238E27FC236}">
                <a16:creationId xmlns:a16="http://schemas.microsoft.com/office/drawing/2014/main" id="{F7EC9CBB-9B76-47B4-82BA-55E1011956D4}"/>
              </a:ext>
            </a:extLst>
          </p:cNvPr>
          <p:cNvSpPr/>
          <p:nvPr/>
        </p:nvSpPr>
        <p:spPr>
          <a:xfrm>
            <a:off x="2044620" y="2767771"/>
            <a:ext cx="227013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" name="second answer">
            <a:extLst>
              <a:ext uri="{FF2B5EF4-FFF2-40B4-BE49-F238E27FC236}">
                <a16:creationId xmlns:a16="http://schemas.microsoft.com/office/drawing/2014/main" id="{4C476288-CC33-45AF-9AC1-ABCCC3A75E76}"/>
              </a:ext>
            </a:extLst>
          </p:cNvPr>
          <p:cNvSpPr/>
          <p:nvPr/>
        </p:nvSpPr>
        <p:spPr>
          <a:xfrm>
            <a:off x="2044620" y="223602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" name="0,3">
            <a:extLst>
              <a:ext uri="{FF2B5EF4-FFF2-40B4-BE49-F238E27FC236}">
                <a16:creationId xmlns:a16="http://schemas.microsoft.com/office/drawing/2014/main" id="{EC43E9CE-01FC-4FDD-BCC0-FD9D221A62A2}"/>
              </a:ext>
            </a:extLst>
          </p:cNvPr>
          <p:cNvSpPr/>
          <p:nvPr/>
        </p:nvSpPr>
        <p:spPr>
          <a:xfrm>
            <a:off x="2590047" y="4870717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8" name="0,4">
            <a:extLst>
              <a:ext uri="{FF2B5EF4-FFF2-40B4-BE49-F238E27FC236}">
                <a16:creationId xmlns:a16="http://schemas.microsoft.com/office/drawing/2014/main" id="{A1E97657-311C-4E4B-9132-5574BF47F799}"/>
              </a:ext>
            </a:extLst>
          </p:cNvPr>
          <p:cNvSpPr/>
          <p:nvPr/>
        </p:nvSpPr>
        <p:spPr>
          <a:xfrm>
            <a:off x="3147465" y="487071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3" name="1,5">
            <a:extLst>
              <a:ext uri="{FF2B5EF4-FFF2-40B4-BE49-F238E27FC236}">
                <a16:creationId xmlns:a16="http://schemas.microsoft.com/office/drawing/2014/main" id="{DDEF2C06-64D6-49EE-8BD9-A2180EF3E371}"/>
              </a:ext>
            </a:extLst>
          </p:cNvPr>
          <p:cNvSpPr/>
          <p:nvPr/>
        </p:nvSpPr>
        <p:spPr>
          <a:xfrm>
            <a:off x="4223939" y="4870717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4" name="3rd answer">
            <a:extLst>
              <a:ext uri="{FF2B5EF4-FFF2-40B4-BE49-F238E27FC236}">
                <a16:creationId xmlns:a16="http://schemas.microsoft.com/office/drawing/2014/main" id="{4C9902C1-FBE1-4C97-9A74-0943E7F137FA}"/>
              </a:ext>
            </a:extLst>
          </p:cNvPr>
          <p:cNvSpPr/>
          <p:nvPr/>
        </p:nvSpPr>
        <p:spPr>
          <a:xfrm>
            <a:off x="3686177" y="4870717"/>
            <a:ext cx="227012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6" name="5,5">
            <a:extLst>
              <a:ext uri="{FF2B5EF4-FFF2-40B4-BE49-F238E27FC236}">
                <a16:creationId xmlns:a16="http://schemas.microsoft.com/office/drawing/2014/main" id="{4CBBA953-AD3E-4BA4-9709-2D9FE2E3BAC0}"/>
              </a:ext>
            </a:extLst>
          </p:cNvPr>
          <p:cNvSpPr/>
          <p:nvPr/>
        </p:nvSpPr>
        <p:spPr>
          <a:xfrm>
            <a:off x="3147465" y="1688747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7" name="5,0">
            <a:extLst>
              <a:ext uri="{FF2B5EF4-FFF2-40B4-BE49-F238E27FC236}">
                <a16:creationId xmlns:a16="http://schemas.microsoft.com/office/drawing/2014/main" id="{A424D2D8-B046-400B-873E-40330230B963}"/>
              </a:ext>
            </a:extLst>
          </p:cNvPr>
          <p:cNvSpPr/>
          <p:nvPr/>
        </p:nvSpPr>
        <p:spPr>
          <a:xfrm>
            <a:off x="959816" y="1704272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8" name="second answer pg2">
            <a:extLst>
              <a:ext uri="{FF2B5EF4-FFF2-40B4-BE49-F238E27FC236}">
                <a16:creationId xmlns:a16="http://schemas.microsoft.com/office/drawing/2014/main" id="{2F38924A-241F-4C82-A55D-109C378505DC}"/>
              </a:ext>
            </a:extLst>
          </p:cNvPr>
          <p:cNvSpPr/>
          <p:nvPr/>
        </p:nvSpPr>
        <p:spPr>
          <a:xfrm>
            <a:off x="1500374" y="1704272"/>
            <a:ext cx="227012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69" name="5,2">
            <a:extLst>
              <a:ext uri="{FF2B5EF4-FFF2-40B4-BE49-F238E27FC236}">
                <a16:creationId xmlns:a16="http://schemas.microsoft.com/office/drawing/2014/main" id="{88A7F8A2-71C9-46F6-B7A3-9DCD5D46BF90}"/>
              </a:ext>
            </a:extLst>
          </p:cNvPr>
          <p:cNvSpPr/>
          <p:nvPr/>
        </p:nvSpPr>
        <p:spPr>
          <a:xfrm>
            <a:off x="2044620" y="170427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0" name="5,3">
            <a:extLst>
              <a:ext uri="{FF2B5EF4-FFF2-40B4-BE49-F238E27FC236}">
                <a16:creationId xmlns:a16="http://schemas.microsoft.com/office/drawing/2014/main" id="{B5034DFD-53F5-4A3E-89E0-AA434D8A96A1}"/>
              </a:ext>
            </a:extLst>
          </p:cNvPr>
          <p:cNvSpPr/>
          <p:nvPr/>
        </p:nvSpPr>
        <p:spPr>
          <a:xfrm>
            <a:off x="2599837" y="1702684"/>
            <a:ext cx="227012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1" name="5,4">
            <a:extLst>
              <a:ext uri="{FF2B5EF4-FFF2-40B4-BE49-F238E27FC236}">
                <a16:creationId xmlns:a16="http://schemas.microsoft.com/office/drawing/2014/main" id="{BF9E16BD-52F4-4962-8C3F-7FFAB809CD39}"/>
              </a:ext>
            </a:extLst>
          </p:cNvPr>
          <p:cNvSpPr/>
          <p:nvPr/>
        </p:nvSpPr>
        <p:spPr>
          <a:xfrm>
            <a:off x="3693449" y="1704272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2" name="5,4">
            <a:extLst>
              <a:ext uri="{FF2B5EF4-FFF2-40B4-BE49-F238E27FC236}">
                <a16:creationId xmlns:a16="http://schemas.microsoft.com/office/drawing/2014/main" id="{6AC49F8D-0081-47E6-958F-10AF86E4ED59}"/>
              </a:ext>
            </a:extLst>
          </p:cNvPr>
          <p:cNvSpPr/>
          <p:nvPr/>
        </p:nvSpPr>
        <p:spPr>
          <a:xfrm>
            <a:off x="4205941" y="1704272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3" name="third answer">
            <a:extLst>
              <a:ext uri="{FF2B5EF4-FFF2-40B4-BE49-F238E27FC236}">
                <a16:creationId xmlns:a16="http://schemas.microsoft.com/office/drawing/2014/main" id="{0D1B30F9-8879-435B-9DC8-03E1C43CC81B}"/>
              </a:ext>
            </a:extLst>
          </p:cNvPr>
          <p:cNvSpPr/>
          <p:nvPr/>
        </p:nvSpPr>
        <p:spPr>
          <a:xfrm>
            <a:off x="958822" y="4347514"/>
            <a:ext cx="227012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4" name="third answer pg2">
            <a:extLst>
              <a:ext uri="{FF2B5EF4-FFF2-40B4-BE49-F238E27FC236}">
                <a16:creationId xmlns:a16="http://schemas.microsoft.com/office/drawing/2014/main" id="{7022584C-1C29-40B1-8906-B85C72C2C4D0}"/>
              </a:ext>
            </a:extLst>
          </p:cNvPr>
          <p:cNvSpPr/>
          <p:nvPr/>
        </p:nvSpPr>
        <p:spPr>
          <a:xfrm>
            <a:off x="2592450" y="3301108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5" name="2,2">
            <a:extLst>
              <a:ext uri="{FF2B5EF4-FFF2-40B4-BE49-F238E27FC236}">
                <a16:creationId xmlns:a16="http://schemas.microsoft.com/office/drawing/2014/main" id="{C7F4114F-525F-4CB9-9F4C-368C5A504EBF}"/>
              </a:ext>
            </a:extLst>
          </p:cNvPr>
          <p:cNvSpPr/>
          <p:nvPr/>
        </p:nvSpPr>
        <p:spPr>
          <a:xfrm>
            <a:off x="2592450" y="383285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6" name="1,2">
            <a:extLst>
              <a:ext uri="{FF2B5EF4-FFF2-40B4-BE49-F238E27FC236}">
                <a16:creationId xmlns:a16="http://schemas.microsoft.com/office/drawing/2014/main" id="{10C41CF3-77F1-417D-A6B6-432E7B076755}"/>
              </a:ext>
            </a:extLst>
          </p:cNvPr>
          <p:cNvSpPr/>
          <p:nvPr/>
        </p:nvSpPr>
        <p:spPr>
          <a:xfrm>
            <a:off x="2592450" y="436460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7" name="4,2">
            <a:extLst>
              <a:ext uri="{FF2B5EF4-FFF2-40B4-BE49-F238E27FC236}">
                <a16:creationId xmlns:a16="http://schemas.microsoft.com/office/drawing/2014/main" id="{C6B27C85-B988-49EC-9E19-85C2C39E77DB}"/>
              </a:ext>
            </a:extLst>
          </p:cNvPr>
          <p:cNvSpPr/>
          <p:nvPr/>
        </p:nvSpPr>
        <p:spPr>
          <a:xfrm>
            <a:off x="2592450" y="2767771"/>
            <a:ext cx="227013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8" name="5,2">
            <a:extLst>
              <a:ext uri="{FF2B5EF4-FFF2-40B4-BE49-F238E27FC236}">
                <a16:creationId xmlns:a16="http://schemas.microsoft.com/office/drawing/2014/main" id="{C649EF0F-E582-4576-9997-3DE746EA5A28}"/>
              </a:ext>
            </a:extLst>
          </p:cNvPr>
          <p:cNvSpPr/>
          <p:nvPr/>
        </p:nvSpPr>
        <p:spPr>
          <a:xfrm>
            <a:off x="2592450" y="223602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9" name="3,2">
            <a:extLst>
              <a:ext uri="{FF2B5EF4-FFF2-40B4-BE49-F238E27FC236}">
                <a16:creationId xmlns:a16="http://schemas.microsoft.com/office/drawing/2014/main" id="{ED4BBD58-01BB-40C8-9FCD-91AD784438FC}"/>
              </a:ext>
            </a:extLst>
          </p:cNvPr>
          <p:cNvSpPr/>
          <p:nvPr/>
        </p:nvSpPr>
        <p:spPr>
          <a:xfrm>
            <a:off x="3137970" y="3301108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0" name="2,2">
            <a:extLst>
              <a:ext uri="{FF2B5EF4-FFF2-40B4-BE49-F238E27FC236}">
                <a16:creationId xmlns:a16="http://schemas.microsoft.com/office/drawing/2014/main" id="{0F8B069A-B974-496F-8C4B-30F618E6263F}"/>
              </a:ext>
            </a:extLst>
          </p:cNvPr>
          <p:cNvSpPr/>
          <p:nvPr/>
        </p:nvSpPr>
        <p:spPr>
          <a:xfrm>
            <a:off x="3137970" y="383285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1" name="1st answer">
            <a:extLst>
              <a:ext uri="{FF2B5EF4-FFF2-40B4-BE49-F238E27FC236}">
                <a16:creationId xmlns:a16="http://schemas.microsoft.com/office/drawing/2014/main" id="{7941E336-D1BE-47BD-A09E-676C360100C1}"/>
              </a:ext>
            </a:extLst>
          </p:cNvPr>
          <p:cNvSpPr/>
          <p:nvPr/>
        </p:nvSpPr>
        <p:spPr>
          <a:xfrm>
            <a:off x="3137970" y="4364607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2" name="4,2">
            <a:extLst>
              <a:ext uri="{FF2B5EF4-FFF2-40B4-BE49-F238E27FC236}">
                <a16:creationId xmlns:a16="http://schemas.microsoft.com/office/drawing/2014/main" id="{CAC46A96-56E0-473B-A262-7D5EC541D5DB}"/>
              </a:ext>
            </a:extLst>
          </p:cNvPr>
          <p:cNvSpPr/>
          <p:nvPr/>
        </p:nvSpPr>
        <p:spPr>
          <a:xfrm>
            <a:off x="3137970" y="2767771"/>
            <a:ext cx="227013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3" name="5,2">
            <a:extLst>
              <a:ext uri="{FF2B5EF4-FFF2-40B4-BE49-F238E27FC236}">
                <a16:creationId xmlns:a16="http://schemas.microsoft.com/office/drawing/2014/main" id="{A798733E-65B3-4525-8148-134C877C2EDB}"/>
              </a:ext>
            </a:extLst>
          </p:cNvPr>
          <p:cNvSpPr/>
          <p:nvPr/>
        </p:nvSpPr>
        <p:spPr>
          <a:xfrm>
            <a:off x="3137970" y="223602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4" name="first asnwer">
            <a:extLst>
              <a:ext uri="{FF2B5EF4-FFF2-40B4-BE49-F238E27FC236}">
                <a16:creationId xmlns:a16="http://schemas.microsoft.com/office/drawing/2014/main" id="{5B258D21-AC7A-4FFE-9D37-F166FDD65A36}"/>
              </a:ext>
            </a:extLst>
          </p:cNvPr>
          <p:cNvSpPr/>
          <p:nvPr/>
        </p:nvSpPr>
        <p:spPr>
          <a:xfrm>
            <a:off x="3675634" y="3292562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5" name="2,2">
            <a:extLst>
              <a:ext uri="{FF2B5EF4-FFF2-40B4-BE49-F238E27FC236}">
                <a16:creationId xmlns:a16="http://schemas.microsoft.com/office/drawing/2014/main" id="{FBFC58F7-9086-4F56-9ADA-C2722720A247}"/>
              </a:ext>
            </a:extLst>
          </p:cNvPr>
          <p:cNvSpPr/>
          <p:nvPr/>
        </p:nvSpPr>
        <p:spPr>
          <a:xfrm>
            <a:off x="3675634" y="382431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6" name="1,2">
            <a:extLst>
              <a:ext uri="{FF2B5EF4-FFF2-40B4-BE49-F238E27FC236}">
                <a16:creationId xmlns:a16="http://schemas.microsoft.com/office/drawing/2014/main" id="{4BBCD164-A8AF-44DD-90EC-7AEDCDB0E4FC}"/>
              </a:ext>
            </a:extLst>
          </p:cNvPr>
          <p:cNvSpPr/>
          <p:nvPr/>
        </p:nvSpPr>
        <p:spPr>
          <a:xfrm>
            <a:off x="3675634" y="435606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7" name="4,2">
            <a:extLst>
              <a:ext uri="{FF2B5EF4-FFF2-40B4-BE49-F238E27FC236}">
                <a16:creationId xmlns:a16="http://schemas.microsoft.com/office/drawing/2014/main" id="{562FE591-C1F7-40D8-A81B-2030883DA4D9}"/>
              </a:ext>
            </a:extLst>
          </p:cNvPr>
          <p:cNvSpPr/>
          <p:nvPr/>
        </p:nvSpPr>
        <p:spPr>
          <a:xfrm>
            <a:off x="3675634" y="2759225"/>
            <a:ext cx="227013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8" name="5,2">
            <a:extLst>
              <a:ext uri="{FF2B5EF4-FFF2-40B4-BE49-F238E27FC236}">
                <a16:creationId xmlns:a16="http://schemas.microsoft.com/office/drawing/2014/main" id="{0DD9785C-D2C8-421D-BDE0-EA32A757771C}"/>
              </a:ext>
            </a:extLst>
          </p:cNvPr>
          <p:cNvSpPr/>
          <p:nvPr/>
        </p:nvSpPr>
        <p:spPr>
          <a:xfrm>
            <a:off x="3675634" y="2227475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9" name="3,2">
            <a:extLst>
              <a:ext uri="{FF2B5EF4-FFF2-40B4-BE49-F238E27FC236}">
                <a16:creationId xmlns:a16="http://schemas.microsoft.com/office/drawing/2014/main" id="{88780930-1DF9-4FE7-B081-79AC1FEC23CB}"/>
              </a:ext>
            </a:extLst>
          </p:cNvPr>
          <p:cNvSpPr/>
          <p:nvPr/>
        </p:nvSpPr>
        <p:spPr>
          <a:xfrm>
            <a:off x="4228673" y="3292562"/>
            <a:ext cx="227013" cy="227012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0" name="first answer pg2">
            <a:extLst>
              <a:ext uri="{FF2B5EF4-FFF2-40B4-BE49-F238E27FC236}">
                <a16:creationId xmlns:a16="http://schemas.microsoft.com/office/drawing/2014/main" id="{D2C68D2E-3042-4E5D-84C4-8DE7246EA048}"/>
              </a:ext>
            </a:extLst>
          </p:cNvPr>
          <p:cNvSpPr/>
          <p:nvPr/>
        </p:nvSpPr>
        <p:spPr>
          <a:xfrm>
            <a:off x="4228673" y="382431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1" name="1,2">
            <a:extLst>
              <a:ext uri="{FF2B5EF4-FFF2-40B4-BE49-F238E27FC236}">
                <a16:creationId xmlns:a16="http://schemas.microsoft.com/office/drawing/2014/main" id="{488B71B6-CAA1-41A0-9DB0-5D60C884CA66}"/>
              </a:ext>
            </a:extLst>
          </p:cNvPr>
          <p:cNvSpPr/>
          <p:nvPr/>
        </p:nvSpPr>
        <p:spPr>
          <a:xfrm>
            <a:off x="4228673" y="4356061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2" name="4,2">
            <a:extLst>
              <a:ext uri="{FF2B5EF4-FFF2-40B4-BE49-F238E27FC236}">
                <a16:creationId xmlns:a16="http://schemas.microsoft.com/office/drawing/2014/main" id="{6EE87253-040C-4926-BAF1-7D5DF1A2E9D4}"/>
              </a:ext>
            </a:extLst>
          </p:cNvPr>
          <p:cNvSpPr/>
          <p:nvPr/>
        </p:nvSpPr>
        <p:spPr>
          <a:xfrm>
            <a:off x="4228673" y="2759225"/>
            <a:ext cx="227013" cy="228600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3" name="5,2">
            <a:extLst>
              <a:ext uri="{FF2B5EF4-FFF2-40B4-BE49-F238E27FC236}">
                <a16:creationId xmlns:a16="http://schemas.microsoft.com/office/drawing/2014/main" id="{97F4B80C-687B-4971-8B6F-974C5FD0B48B}"/>
              </a:ext>
            </a:extLst>
          </p:cNvPr>
          <p:cNvSpPr/>
          <p:nvPr/>
        </p:nvSpPr>
        <p:spPr>
          <a:xfrm>
            <a:off x="4228673" y="2227475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8D2E7-1918-44DA-9163-153194348F7E}"/>
              </a:ext>
            </a:extLst>
          </p:cNvPr>
          <p:cNvSpPr/>
          <p:nvPr/>
        </p:nvSpPr>
        <p:spPr>
          <a:xfrm>
            <a:off x="7215523" y="4932987"/>
            <a:ext cx="1348647" cy="1348647"/>
          </a:xfrm>
          <a:prstGeom prst="ellipse">
            <a:avLst/>
          </a:prstGeom>
          <a:solidFill>
            <a:srgbClr val="AACAE0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3,0">
            <a:extLst>
              <a:ext uri="{FF2B5EF4-FFF2-40B4-BE49-F238E27FC236}">
                <a16:creationId xmlns:a16="http://schemas.microsoft.com/office/drawing/2014/main" id="{364841FE-C093-45C7-905A-25E9A450C1CC}"/>
              </a:ext>
            </a:extLst>
          </p:cNvPr>
          <p:cNvSpPr/>
          <p:nvPr/>
        </p:nvSpPr>
        <p:spPr>
          <a:xfrm>
            <a:off x="959816" y="3817799"/>
            <a:ext cx="227013" cy="227013"/>
          </a:xfrm>
          <a:prstGeom prst="ellipse">
            <a:avLst/>
          </a:prstGeom>
          <a:solidFill>
            <a:srgbClr val="776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7BEF734-F1BA-4BBF-A7C4-DACC70B5F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83" y="5116855"/>
            <a:ext cx="1058604" cy="8032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96F019-E244-4B5E-AD7F-595F5C15C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56" y="5215973"/>
            <a:ext cx="1127365" cy="7921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BE9A40-1C15-457B-8DC5-37C6813BC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82" y="5341856"/>
            <a:ext cx="1199068" cy="725589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F210D11A-45B8-4745-A540-2C7905DF605E}"/>
              </a:ext>
            </a:extLst>
          </p:cNvPr>
          <p:cNvSpPr/>
          <p:nvPr/>
        </p:nvSpPr>
        <p:spPr>
          <a:xfrm>
            <a:off x="4446153" y="4947885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1087ADF-BE41-4678-BB64-F90A3E958F37}"/>
              </a:ext>
            </a:extLst>
          </p:cNvPr>
          <p:cNvSpPr/>
          <p:nvPr/>
        </p:nvSpPr>
        <p:spPr>
          <a:xfrm>
            <a:off x="5830462" y="4947885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94766C0-3BE3-4C8A-A00C-A9A7211813D2}"/>
              </a:ext>
            </a:extLst>
          </p:cNvPr>
          <p:cNvSpPr/>
          <p:nvPr/>
        </p:nvSpPr>
        <p:spPr>
          <a:xfrm>
            <a:off x="7223227" y="4947885"/>
            <a:ext cx="1348647" cy="1348647"/>
          </a:xfrm>
          <a:prstGeom prst="ellipse">
            <a:avLst/>
          </a:prstGeom>
          <a:solidFill>
            <a:srgbClr val="669FC7"/>
          </a:solidFill>
          <a:ln w="38100">
            <a:solidFill>
              <a:srgbClr val="669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365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8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14" grpId="0" animBg="1"/>
      <p:bldP spid="100" grpId="0" animBg="1"/>
      <p:bldP spid="104" grpId="0" animBg="1"/>
      <p:bldP spid="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The Four Quadrants</a:t>
            </a:r>
            <a:endParaRPr lang="en-GB" sz="3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D08AD0-F075-49B0-A4A7-B296B2D1AB29}"/>
              </a:ext>
            </a:extLst>
          </p:cNvPr>
          <p:cNvGrpSpPr/>
          <p:nvPr/>
        </p:nvGrpSpPr>
        <p:grpSpPr>
          <a:xfrm>
            <a:off x="448994" y="1407192"/>
            <a:ext cx="4912713" cy="4915339"/>
            <a:chOff x="747758" y="1309400"/>
            <a:chExt cx="4912713" cy="49153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B010CE-25CA-460A-AE93-31120193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B0CE9-2865-4CA9-BBA0-8DDE0AD2C7C4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7C90F6-B031-4A75-91AC-F2B24F935151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ED30F-9DA6-4EA4-9D93-5E407A63F870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34C845-1FCB-45A6-BF42-F6E228344B83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2E4C7A-5659-4E42-B84E-548DF8A85613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4BE36-CD7A-413B-90C7-5E6DCD75158D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2C2A33-635C-495F-8B94-B8CBF5F4D62E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  <a:latin typeface="Twinkl" pitchFamily="50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171F0-4F98-4965-A1A2-1446F2AFDAD0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FFCEFC-4393-4A57-8039-1179DE84BD17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C6108A-3262-489F-9E0E-8188CD74FF10}"/>
                </a:ext>
              </a:extLst>
            </p:cNvPr>
            <p:cNvSpPr/>
            <p:nvPr/>
          </p:nvSpPr>
          <p:spPr>
            <a:xfrm>
              <a:off x="2910979" y="4707556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96E21B-B679-41DB-85CE-BE82CAB1A28D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825018-6734-4B25-92E3-41E25D4A705A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969D5-922C-4032-A630-8E71AE5FD951}"/>
                </a:ext>
              </a:extLst>
            </p:cNvPr>
            <p:cNvSpPr/>
            <p:nvPr/>
          </p:nvSpPr>
          <p:spPr>
            <a:xfrm>
              <a:off x="2910979" y="5855407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442C15-6E60-4951-8E2B-2DC4C0B2F5FE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B540E1-4CFF-4855-AE73-ED2708925405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7884AC-D2D2-4EEC-A6F7-F333F9328D9F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EA2B94-E1F6-4F49-9A6D-21B1CA7293E6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C7250C-55EC-42A8-B035-DF5980202686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43A80C-3C25-4AB2-86F7-C93DE7973FD7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7A7401-016E-4350-B990-4B06005CE999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898C7-8592-42BC-8044-E0E701CB4018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91496-F531-4499-BD24-0483D60AFFC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415F4F-68BF-48A7-B474-831DC17CE3B3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9DE40D0-DC18-4E23-871A-C611060CFD68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0463C8-6622-4FC0-AA55-5F82C499671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219E5D-ED16-4971-A85D-3AEF5D63BEB3}"/>
              </a:ext>
            </a:extLst>
          </p:cNvPr>
          <p:cNvGrpSpPr/>
          <p:nvPr/>
        </p:nvGrpSpPr>
        <p:grpSpPr>
          <a:xfrm>
            <a:off x="3483647" y="2097047"/>
            <a:ext cx="1272619" cy="1272619"/>
            <a:chOff x="5042103" y="1974125"/>
            <a:chExt cx="1272619" cy="127261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40CF05D-8E60-4BF5-96A2-9D34CBC3202E}"/>
                </a:ext>
              </a:extLst>
            </p:cNvPr>
            <p:cNvSpPr/>
            <p:nvPr/>
          </p:nvSpPr>
          <p:spPr>
            <a:xfrm>
              <a:off x="5042103" y="1974125"/>
              <a:ext cx="1272619" cy="1272619"/>
            </a:xfrm>
            <a:prstGeom prst="ellipse">
              <a:avLst/>
            </a:prstGeom>
            <a:solidFill>
              <a:srgbClr val="0079C2"/>
            </a:solidFill>
            <a:ln w="28575"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213479-FEE3-4D45-8922-1F0B71617E83}"/>
                </a:ext>
              </a:extLst>
            </p:cNvPr>
            <p:cNvSpPr/>
            <p:nvPr/>
          </p:nvSpPr>
          <p:spPr>
            <a:xfrm>
              <a:off x="5116135" y="2284328"/>
              <a:ext cx="113043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first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5A79CC6-45F9-48F6-BCDF-EFB9E681BE14}"/>
              </a:ext>
            </a:extLst>
          </p:cNvPr>
          <p:cNvGrpSpPr/>
          <p:nvPr/>
        </p:nvGrpSpPr>
        <p:grpSpPr>
          <a:xfrm>
            <a:off x="1178019" y="2097047"/>
            <a:ext cx="1272619" cy="1272619"/>
            <a:chOff x="2680512" y="1974125"/>
            <a:chExt cx="1272619" cy="1272619"/>
          </a:xfrm>
          <a:solidFill>
            <a:srgbClr val="F1864B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225EE4-0BA2-4B41-B685-EE92205DF064}"/>
                </a:ext>
              </a:extLst>
            </p:cNvPr>
            <p:cNvSpPr/>
            <p:nvPr/>
          </p:nvSpPr>
          <p:spPr>
            <a:xfrm>
              <a:off x="2680512" y="1974125"/>
              <a:ext cx="1272619" cy="1272619"/>
            </a:xfrm>
            <a:prstGeom prst="ellipse">
              <a:avLst/>
            </a:prstGeom>
            <a:grpFill/>
            <a:ln w="28575">
              <a:solidFill>
                <a:srgbClr val="D64C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3C892B5-723C-45E9-AE94-DD02C069ACD8}"/>
                </a:ext>
              </a:extLst>
            </p:cNvPr>
            <p:cNvSpPr/>
            <p:nvPr/>
          </p:nvSpPr>
          <p:spPr>
            <a:xfrm>
              <a:off x="2754544" y="2284328"/>
              <a:ext cx="113043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second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B34305-794C-414A-A344-6CD33CEE1126}"/>
              </a:ext>
            </a:extLst>
          </p:cNvPr>
          <p:cNvGrpSpPr/>
          <p:nvPr/>
        </p:nvGrpSpPr>
        <p:grpSpPr>
          <a:xfrm>
            <a:off x="3497665" y="4406163"/>
            <a:ext cx="1272619" cy="1272619"/>
            <a:chOff x="5042103" y="4425817"/>
            <a:chExt cx="1272619" cy="1272619"/>
          </a:xfrm>
          <a:solidFill>
            <a:srgbClr val="87BD31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7A88AA2-F9ED-4C6E-9303-8894D2D4D8E5}"/>
                </a:ext>
              </a:extLst>
            </p:cNvPr>
            <p:cNvSpPr/>
            <p:nvPr/>
          </p:nvSpPr>
          <p:spPr>
            <a:xfrm>
              <a:off x="5042103" y="4425817"/>
              <a:ext cx="1272619" cy="1272619"/>
            </a:xfrm>
            <a:prstGeom prst="ellipse">
              <a:avLst/>
            </a:prstGeom>
            <a:grpFill/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72797D-9432-4F32-A64C-F88ECA4CFD54}"/>
                </a:ext>
              </a:extLst>
            </p:cNvPr>
            <p:cNvSpPr/>
            <p:nvPr/>
          </p:nvSpPr>
          <p:spPr>
            <a:xfrm>
              <a:off x="5116135" y="4736020"/>
              <a:ext cx="113043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fourth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8EE62D-5882-48D4-B784-153F8B17DAEE}"/>
              </a:ext>
            </a:extLst>
          </p:cNvPr>
          <p:cNvGrpSpPr/>
          <p:nvPr/>
        </p:nvGrpSpPr>
        <p:grpSpPr>
          <a:xfrm>
            <a:off x="1169630" y="4406163"/>
            <a:ext cx="1272619" cy="1272619"/>
            <a:chOff x="2680512" y="4425817"/>
            <a:chExt cx="1272619" cy="1272619"/>
          </a:xfrm>
          <a:solidFill>
            <a:srgbClr val="7768AD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77EDF81-7EA1-41C7-8618-4D88F7188A02}"/>
                </a:ext>
              </a:extLst>
            </p:cNvPr>
            <p:cNvSpPr/>
            <p:nvPr/>
          </p:nvSpPr>
          <p:spPr>
            <a:xfrm>
              <a:off x="2680512" y="4425817"/>
              <a:ext cx="1272619" cy="1272619"/>
            </a:xfrm>
            <a:prstGeom prst="ellipse">
              <a:avLst/>
            </a:prstGeom>
            <a:grpFill/>
            <a:ln w="28575">
              <a:solidFill>
                <a:srgbClr val="49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0E2930-7644-4FB6-826C-BE524A72FE23}"/>
                </a:ext>
              </a:extLst>
            </p:cNvPr>
            <p:cNvSpPr/>
            <p:nvPr/>
          </p:nvSpPr>
          <p:spPr>
            <a:xfrm>
              <a:off x="2754544" y="4736020"/>
              <a:ext cx="113043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third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B1F1757-5E7B-480F-A011-B9FCCFA185B1}"/>
              </a:ext>
            </a:extLst>
          </p:cNvPr>
          <p:cNvSpPr/>
          <p:nvPr/>
        </p:nvSpPr>
        <p:spPr>
          <a:xfrm>
            <a:off x="5361707" y="1573869"/>
            <a:ext cx="3169893" cy="1438855"/>
          </a:xfrm>
          <a:prstGeom prst="rect">
            <a:avLst/>
          </a:prstGeom>
          <a:solidFill>
            <a:srgbClr val="669FC7"/>
          </a:solidFill>
        </p:spPr>
        <p:txBody>
          <a:bodyPr wrap="square" lIns="72000" rIns="72000">
            <a:spAutoFit/>
          </a:bodyPr>
          <a:lstStyle/>
          <a:p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In the first activity, you were identifying coordinates in the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first quadrant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, using the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horizontal x-axis 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and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vertical y-axis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82570F7-5CBD-4825-AD1A-A865B3BD0E6C}"/>
              </a:ext>
            </a:extLst>
          </p:cNvPr>
          <p:cNvSpPr/>
          <p:nvPr/>
        </p:nvSpPr>
        <p:spPr>
          <a:xfrm>
            <a:off x="5361707" y="3160332"/>
            <a:ext cx="3169893" cy="886397"/>
          </a:xfrm>
          <a:prstGeom prst="rect">
            <a:avLst/>
          </a:prstGeom>
          <a:solidFill>
            <a:srgbClr val="669FC7"/>
          </a:solidFill>
        </p:spPr>
        <p:txBody>
          <a:bodyPr wrap="square" lIns="72000" rIns="72000">
            <a:spAutoFit/>
          </a:bodyPr>
          <a:lstStyle/>
          <a:p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The point where the horizontal and vertical axes intersect is at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(0,0)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.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This is called the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origin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24284C-3321-4352-8DF2-0DB1EBCC8611}"/>
              </a:ext>
            </a:extLst>
          </p:cNvPr>
          <p:cNvSpPr/>
          <p:nvPr/>
        </p:nvSpPr>
        <p:spPr>
          <a:xfrm>
            <a:off x="5359609" y="4194337"/>
            <a:ext cx="3174118" cy="1977464"/>
          </a:xfrm>
          <a:prstGeom prst="rect">
            <a:avLst/>
          </a:prstGeom>
          <a:solidFill>
            <a:srgbClr val="669FC7"/>
          </a:solidFill>
        </p:spPr>
        <p:txBody>
          <a:bodyPr wrap="square" lIns="72000" rIns="72000">
            <a:spAutoFit/>
          </a:bodyPr>
          <a:lstStyle/>
          <a:p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When the x-axis and y-axis number lines are extended beyond the origin, into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negative numbers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, a much larger coordinate grid is created, made of four areas called </a:t>
            </a:r>
            <a:r>
              <a:rPr lang="en-GB" sz="1730" b="1" dirty="0">
                <a:solidFill>
                  <a:schemeClr val="bg1"/>
                </a:solidFill>
                <a:latin typeface="Twinkl" pitchFamily="50" charset="0"/>
              </a:rPr>
              <a:t>quadrants</a:t>
            </a:r>
            <a:r>
              <a:rPr lang="en-GB" sz="1730" dirty="0">
                <a:solidFill>
                  <a:schemeClr val="bg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81" name="Whole Class">
            <a:extLst>
              <a:ext uri="{FF2B5EF4-FFF2-40B4-BE49-F238E27FC236}">
                <a16:creationId xmlns:a16="http://schemas.microsoft.com/office/drawing/2014/main" id="{2F9D35F7-DD9B-4592-A068-4C28016AE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The Four Quadrants</a:t>
            </a:r>
            <a:endParaRPr lang="en-GB" sz="3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D08AD0-F075-49B0-A4A7-B296B2D1AB29}"/>
              </a:ext>
            </a:extLst>
          </p:cNvPr>
          <p:cNvGrpSpPr/>
          <p:nvPr/>
        </p:nvGrpSpPr>
        <p:grpSpPr>
          <a:xfrm>
            <a:off x="2068069" y="1390414"/>
            <a:ext cx="4912713" cy="4915339"/>
            <a:chOff x="747758" y="1309400"/>
            <a:chExt cx="4912713" cy="49153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B010CE-25CA-460A-AE93-31120193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B0CE9-2865-4CA9-BBA0-8DDE0AD2C7C4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7C90F6-B031-4A75-91AC-F2B24F935151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ED30F-9DA6-4EA4-9D93-5E407A63F870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34C845-1FCB-45A6-BF42-F6E228344B83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2E4C7A-5659-4E42-B84E-548DF8A85613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4BE36-CD7A-413B-90C7-5E6DCD75158D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2C2A33-635C-495F-8B94-B8CBF5F4D62E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  <a:latin typeface="Twinkl" pitchFamily="50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171F0-4F98-4965-A1A2-1446F2AFDAD0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FFCEFC-4393-4A57-8039-1179DE84BD17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C6108A-3262-489F-9E0E-8188CD74FF10}"/>
                </a:ext>
              </a:extLst>
            </p:cNvPr>
            <p:cNvSpPr/>
            <p:nvPr/>
          </p:nvSpPr>
          <p:spPr>
            <a:xfrm>
              <a:off x="2910979" y="4707556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96E21B-B679-41DB-85CE-BE82CAB1A28D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825018-6734-4B25-92E3-41E25D4A705A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969D5-922C-4032-A630-8E71AE5FD951}"/>
                </a:ext>
              </a:extLst>
            </p:cNvPr>
            <p:cNvSpPr/>
            <p:nvPr/>
          </p:nvSpPr>
          <p:spPr>
            <a:xfrm>
              <a:off x="2910979" y="5855407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816B99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442C15-6E60-4951-8E2B-2DC4C0B2F5FE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B540E1-4CFF-4855-AE73-ED2708925405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7884AC-D2D2-4EEC-A6F7-F333F9328D9F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EA2B94-E1F6-4F49-9A6D-21B1CA7293E6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C7250C-55EC-42A8-B035-DF5980202686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43A80C-3C25-4AB2-86F7-C93DE7973FD7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7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7A7401-016E-4350-B990-4B06005CE999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898C7-8592-42BC-8044-E0E701CB4018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91496-F531-4499-BD24-0483D60AFFC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415F4F-68BF-48A7-B474-831DC17CE3B3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9DE40D0-DC18-4E23-871A-C611060CFD68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0463C8-6622-4FC0-AA55-5F82C499671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219E5D-ED16-4971-A85D-3AEF5D63BEB3}"/>
              </a:ext>
            </a:extLst>
          </p:cNvPr>
          <p:cNvGrpSpPr/>
          <p:nvPr/>
        </p:nvGrpSpPr>
        <p:grpSpPr>
          <a:xfrm>
            <a:off x="5102722" y="2080269"/>
            <a:ext cx="1272619" cy="1272619"/>
            <a:chOff x="5042103" y="1974125"/>
            <a:chExt cx="1272619" cy="127261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40CF05D-8E60-4BF5-96A2-9D34CBC3202E}"/>
                </a:ext>
              </a:extLst>
            </p:cNvPr>
            <p:cNvSpPr/>
            <p:nvPr/>
          </p:nvSpPr>
          <p:spPr>
            <a:xfrm>
              <a:off x="5042103" y="1974125"/>
              <a:ext cx="1272619" cy="1272619"/>
            </a:xfrm>
            <a:prstGeom prst="ellipse">
              <a:avLst/>
            </a:prstGeom>
            <a:solidFill>
              <a:srgbClr val="0079C2"/>
            </a:solidFill>
            <a:ln w="28575"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213479-FEE3-4D45-8922-1F0B71617E83}"/>
                </a:ext>
              </a:extLst>
            </p:cNvPr>
            <p:cNvSpPr/>
            <p:nvPr/>
          </p:nvSpPr>
          <p:spPr>
            <a:xfrm>
              <a:off x="5116135" y="2284328"/>
              <a:ext cx="11304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first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5A79CC6-45F9-48F6-BCDF-EFB9E681BE14}"/>
              </a:ext>
            </a:extLst>
          </p:cNvPr>
          <p:cNvGrpSpPr/>
          <p:nvPr/>
        </p:nvGrpSpPr>
        <p:grpSpPr>
          <a:xfrm>
            <a:off x="2797094" y="2080269"/>
            <a:ext cx="1272619" cy="1272619"/>
            <a:chOff x="2680512" y="1974125"/>
            <a:chExt cx="1272619" cy="127261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225EE4-0BA2-4B41-B685-EE92205DF064}"/>
                </a:ext>
              </a:extLst>
            </p:cNvPr>
            <p:cNvSpPr/>
            <p:nvPr/>
          </p:nvSpPr>
          <p:spPr>
            <a:xfrm>
              <a:off x="2680512" y="1974125"/>
              <a:ext cx="1272619" cy="1272619"/>
            </a:xfrm>
            <a:prstGeom prst="ellipse">
              <a:avLst/>
            </a:prstGeom>
            <a:solidFill>
              <a:srgbClr val="F1864B"/>
            </a:solidFill>
            <a:ln w="28575">
              <a:solidFill>
                <a:srgbClr val="D64C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3C892B5-723C-45E9-AE94-DD02C069ACD8}"/>
                </a:ext>
              </a:extLst>
            </p:cNvPr>
            <p:cNvSpPr/>
            <p:nvPr/>
          </p:nvSpPr>
          <p:spPr>
            <a:xfrm>
              <a:off x="2754544" y="2284328"/>
              <a:ext cx="11304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second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B34305-794C-414A-A344-6CD33CEE1126}"/>
              </a:ext>
            </a:extLst>
          </p:cNvPr>
          <p:cNvGrpSpPr/>
          <p:nvPr/>
        </p:nvGrpSpPr>
        <p:grpSpPr>
          <a:xfrm>
            <a:off x="5116740" y="4389385"/>
            <a:ext cx="1272619" cy="1272619"/>
            <a:chOff x="5042103" y="4425817"/>
            <a:chExt cx="1272619" cy="127261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7A88AA2-F9ED-4C6E-9303-8894D2D4D8E5}"/>
                </a:ext>
              </a:extLst>
            </p:cNvPr>
            <p:cNvSpPr/>
            <p:nvPr/>
          </p:nvSpPr>
          <p:spPr>
            <a:xfrm>
              <a:off x="5042103" y="4425817"/>
              <a:ext cx="1272619" cy="1272619"/>
            </a:xfrm>
            <a:prstGeom prst="ellipse">
              <a:avLst/>
            </a:prstGeom>
            <a:solidFill>
              <a:srgbClr val="87BD3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72797D-9432-4F32-A64C-F88ECA4CFD54}"/>
                </a:ext>
              </a:extLst>
            </p:cNvPr>
            <p:cNvSpPr/>
            <p:nvPr/>
          </p:nvSpPr>
          <p:spPr>
            <a:xfrm>
              <a:off x="5116135" y="4736020"/>
              <a:ext cx="11304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fourth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8EE62D-5882-48D4-B784-153F8B17DAEE}"/>
              </a:ext>
            </a:extLst>
          </p:cNvPr>
          <p:cNvGrpSpPr/>
          <p:nvPr/>
        </p:nvGrpSpPr>
        <p:grpSpPr>
          <a:xfrm>
            <a:off x="2788705" y="4389385"/>
            <a:ext cx="1272619" cy="1272619"/>
            <a:chOff x="2680512" y="4425817"/>
            <a:chExt cx="1272619" cy="127261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77EDF81-7EA1-41C7-8618-4D88F7188A02}"/>
                </a:ext>
              </a:extLst>
            </p:cNvPr>
            <p:cNvSpPr/>
            <p:nvPr/>
          </p:nvSpPr>
          <p:spPr>
            <a:xfrm>
              <a:off x="2680512" y="4425817"/>
              <a:ext cx="1272619" cy="1272619"/>
            </a:xfrm>
            <a:prstGeom prst="ellipse">
              <a:avLst/>
            </a:prstGeom>
            <a:solidFill>
              <a:srgbClr val="7768AD"/>
            </a:solidFill>
            <a:ln w="28575">
              <a:solidFill>
                <a:srgbClr val="49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0E2930-7644-4FB6-826C-BE524A72FE23}"/>
                </a:ext>
              </a:extLst>
            </p:cNvPr>
            <p:cNvSpPr/>
            <p:nvPr/>
          </p:nvSpPr>
          <p:spPr>
            <a:xfrm>
              <a:off x="2754544" y="4736020"/>
              <a:ext cx="11304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third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50" charset="0"/>
                </a:rPr>
                <a:t>quadrant</a:t>
              </a:r>
            </a:p>
          </p:txBody>
        </p:sp>
      </p:grpSp>
      <p:pic>
        <p:nvPicPr>
          <p:cNvPr id="55" name="Whole Class">
            <a:extLst>
              <a:ext uri="{FF2B5EF4-FFF2-40B4-BE49-F238E27FC236}">
                <a16:creationId xmlns:a16="http://schemas.microsoft.com/office/drawing/2014/main" id="{3A3AC241-EAC8-4DA4-AC69-176B7045C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7B1892-6916-4249-BD1F-AAF9CCB1CB2E}"/>
              </a:ext>
            </a:extLst>
          </p:cNvPr>
          <p:cNvGrpSpPr/>
          <p:nvPr/>
        </p:nvGrpSpPr>
        <p:grpSpPr>
          <a:xfrm>
            <a:off x="5951036" y="1697974"/>
            <a:ext cx="2870152" cy="2031325"/>
            <a:chOff x="5951036" y="1697974"/>
            <a:chExt cx="2870152" cy="20313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444FEA-277E-4364-B113-EBC14A8EF151}"/>
                </a:ext>
              </a:extLst>
            </p:cNvPr>
            <p:cNvSpPr/>
            <p:nvPr/>
          </p:nvSpPr>
          <p:spPr>
            <a:xfrm>
              <a:off x="6710238" y="1697974"/>
              <a:ext cx="2110950" cy="20313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13F7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Positions in the </a:t>
              </a:r>
              <a:r>
                <a:rPr lang="en-GB" b="1" dirty="0">
                  <a:latin typeface="Twinkl" pitchFamily="50" charset="0"/>
                </a:rPr>
                <a:t>first quadrant</a:t>
              </a:r>
              <a:r>
                <a:rPr lang="en-GB" dirty="0">
                  <a:latin typeface="Twinkl" pitchFamily="50" charset="0"/>
                </a:rPr>
                <a:t> always have a </a:t>
              </a:r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positive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50"/>
                  </a:solidFill>
                  <a:latin typeface="Twinkl" pitchFamily="50" charset="0"/>
                </a:rPr>
                <a:t>x-axis </a:t>
              </a:r>
              <a:r>
                <a:rPr lang="en-GB" dirty="0">
                  <a:latin typeface="Twinkl" pitchFamily="50" charset="0"/>
                </a:rPr>
                <a:t>coordinate and a </a:t>
              </a:r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positive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F0"/>
                  </a:solidFill>
                  <a:latin typeface="Twinkl" pitchFamily="50" charset="0"/>
                </a:rPr>
                <a:t>y-axis </a:t>
              </a:r>
              <a:r>
                <a:rPr lang="en-GB" dirty="0">
                  <a:latin typeface="Twinkl" pitchFamily="50" charset="0"/>
                </a:rPr>
                <a:t>coordinate.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6E1D80-D3C2-45A6-9F70-E54F9694F8E9}"/>
                </a:ext>
              </a:extLst>
            </p:cNvPr>
            <p:cNvGrpSpPr/>
            <p:nvPr/>
          </p:nvGrpSpPr>
          <p:grpSpPr>
            <a:xfrm>
              <a:off x="5951036" y="2078211"/>
              <a:ext cx="759202" cy="185053"/>
              <a:chOff x="5951036" y="2078211"/>
              <a:chExt cx="759202" cy="18505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1822D40-507D-4960-90DA-2CD7A03CF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8755" y="2164486"/>
                <a:ext cx="651483" cy="0"/>
              </a:xfrm>
              <a:prstGeom prst="line">
                <a:avLst/>
              </a:prstGeom>
              <a:ln w="28575">
                <a:solidFill>
                  <a:srgbClr val="013F7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12F1875-65D4-4A4D-9719-BC7CEBEEC3DC}"/>
                  </a:ext>
                </a:extLst>
              </p:cNvPr>
              <p:cNvSpPr/>
              <p:nvPr/>
            </p:nvSpPr>
            <p:spPr>
              <a:xfrm>
                <a:off x="5951036" y="2078211"/>
                <a:ext cx="185053" cy="185053"/>
              </a:xfrm>
              <a:prstGeom prst="ellipse">
                <a:avLst/>
              </a:prstGeom>
              <a:solidFill>
                <a:srgbClr val="91C8E6"/>
              </a:solidFill>
              <a:ln w="28575">
                <a:solidFill>
                  <a:srgbClr val="013F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3007A9-C9A0-4423-9B90-2B6C02B48524}"/>
              </a:ext>
            </a:extLst>
          </p:cNvPr>
          <p:cNvGrpSpPr/>
          <p:nvPr/>
        </p:nvGrpSpPr>
        <p:grpSpPr>
          <a:xfrm>
            <a:off x="6009758" y="4177080"/>
            <a:ext cx="2811430" cy="2031325"/>
            <a:chOff x="6009758" y="4177080"/>
            <a:chExt cx="2811430" cy="203132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50425EA-A0D4-4337-8E4C-3C174400E25E}"/>
                </a:ext>
              </a:extLst>
            </p:cNvPr>
            <p:cNvGrpSpPr/>
            <p:nvPr/>
          </p:nvGrpSpPr>
          <p:grpSpPr>
            <a:xfrm>
              <a:off x="6009758" y="4419739"/>
              <a:ext cx="759202" cy="185053"/>
              <a:chOff x="5951036" y="2078211"/>
              <a:chExt cx="759202" cy="18505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0469557-AD82-4276-B9A0-34CC37713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8755" y="2164486"/>
                <a:ext cx="651483" cy="0"/>
              </a:xfrm>
              <a:prstGeom prst="line">
                <a:avLst/>
              </a:prstGeom>
              <a:ln w="28575">
                <a:solidFill>
                  <a:srgbClr val="6993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2C6E17E-4478-4F85-9671-3FAE94DEF2BA}"/>
                  </a:ext>
                </a:extLst>
              </p:cNvPr>
              <p:cNvSpPr/>
              <p:nvPr/>
            </p:nvSpPr>
            <p:spPr>
              <a:xfrm>
                <a:off x="5951036" y="2078211"/>
                <a:ext cx="185053" cy="18505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rgbClr val="699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FCFD417-E467-40CD-8162-D5DB13D2948D}"/>
                </a:ext>
              </a:extLst>
            </p:cNvPr>
            <p:cNvSpPr/>
            <p:nvPr/>
          </p:nvSpPr>
          <p:spPr>
            <a:xfrm>
              <a:off x="6710238" y="4177080"/>
              <a:ext cx="2110950" cy="20313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Positions in the </a:t>
              </a:r>
              <a:r>
                <a:rPr lang="en-GB" b="1" dirty="0">
                  <a:latin typeface="Twinkl" pitchFamily="50" charset="0"/>
                </a:rPr>
                <a:t>fourth quadrant</a:t>
              </a:r>
              <a:r>
                <a:rPr lang="en-GB" dirty="0">
                  <a:latin typeface="Twinkl" pitchFamily="50" charset="0"/>
                </a:rPr>
                <a:t> always have a </a:t>
              </a:r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positive</a:t>
              </a:r>
              <a:r>
                <a:rPr lang="en-GB" b="1" dirty="0">
                  <a:solidFill>
                    <a:srgbClr val="FFC000"/>
                  </a:solidFill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50"/>
                  </a:solidFill>
                  <a:latin typeface="Twinkl" pitchFamily="50" charset="0"/>
                </a:rPr>
                <a:t>x-axis </a:t>
              </a:r>
              <a:r>
                <a:rPr lang="en-GB" dirty="0">
                  <a:latin typeface="Twinkl" pitchFamily="50" charset="0"/>
                </a:rPr>
                <a:t>coordinate and a </a:t>
              </a:r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negative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F0"/>
                  </a:solidFill>
                  <a:latin typeface="Twinkl" pitchFamily="50" charset="0"/>
                </a:rPr>
                <a:t>y-axis </a:t>
              </a:r>
              <a:r>
                <a:rPr lang="en-GB" dirty="0">
                  <a:latin typeface="Twinkl" pitchFamily="50" charset="0"/>
                </a:rPr>
                <a:t>coordinate.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D7BE69-9DC5-459C-A9A7-48495FAA4777}"/>
              </a:ext>
            </a:extLst>
          </p:cNvPr>
          <p:cNvGrpSpPr/>
          <p:nvPr/>
        </p:nvGrpSpPr>
        <p:grpSpPr>
          <a:xfrm>
            <a:off x="301449" y="1697974"/>
            <a:ext cx="2912587" cy="2031325"/>
            <a:chOff x="301449" y="1697974"/>
            <a:chExt cx="2912587" cy="203132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E519E96-C96E-4F37-8D8C-A213920F4831}"/>
                </a:ext>
              </a:extLst>
            </p:cNvPr>
            <p:cNvSpPr/>
            <p:nvPr/>
          </p:nvSpPr>
          <p:spPr>
            <a:xfrm>
              <a:off x="301449" y="1697974"/>
              <a:ext cx="2110950" cy="20313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64C17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Positions in the </a:t>
              </a:r>
              <a:r>
                <a:rPr lang="en-GB" b="1" dirty="0">
                  <a:latin typeface="Twinkl" pitchFamily="50" charset="0"/>
                </a:rPr>
                <a:t>second quadrant</a:t>
              </a:r>
              <a:r>
                <a:rPr lang="en-GB" dirty="0">
                  <a:latin typeface="Twinkl" pitchFamily="50" charset="0"/>
                </a:rPr>
                <a:t> always have a </a:t>
              </a:r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negative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50"/>
                  </a:solidFill>
                  <a:latin typeface="Twinkl" pitchFamily="50" charset="0"/>
                </a:rPr>
                <a:t>x-axis </a:t>
              </a:r>
              <a:r>
                <a:rPr lang="en-GB" dirty="0">
                  <a:latin typeface="Twinkl" pitchFamily="50" charset="0"/>
                </a:rPr>
                <a:t>coordinate and a </a:t>
              </a:r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positive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F0"/>
                  </a:solidFill>
                  <a:latin typeface="Twinkl" pitchFamily="50" charset="0"/>
                </a:rPr>
                <a:t>y-axis </a:t>
              </a:r>
              <a:r>
                <a:rPr lang="en-GB" dirty="0">
                  <a:latin typeface="Twinkl" pitchFamily="50" charset="0"/>
                </a:rPr>
                <a:t>coordinate.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DCFC6D2-9EF8-4C55-82BC-B4163BBD47A1}"/>
                </a:ext>
              </a:extLst>
            </p:cNvPr>
            <p:cNvGrpSpPr/>
            <p:nvPr/>
          </p:nvGrpSpPr>
          <p:grpSpPr>
            <a:xfrm>
              <a:off x="2412399" y="2081422"/>
              <a:ext cx="801637" cy="185053"/>
              <a:chOff x="6058755" y="2078211"/>
              <a:chExt cx="801637" cy="18505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E41F8D0-11C4-47EA-8213-3C268A550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8755" y="2164486"/>
                <a:ext cx="651483" cy="0"/>
              </a:xfrm>
              <a:prstGeom prst="line">
                <a:avLst/>
              </a:prstGeom>
              <a:ln w="28575">
                <a:solidFill>
                  <a:srgbClr val="D64C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B69F7C7-6FC7-4A6E-9E64-AF5EE0B285A3}"/>
                  </a:ext>
                </a:extLst>
              </p:cNvPr>
              <p:cNvSpPr/>
              <p:nvPr/>
            </p:nvSpPr>
            <p:spPr>
              <a:xfrm>
                <a:off x="6675339" y="2078211"/>
                <a:ext cx="185053" cy="18505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rgbClr val="D64C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5297D6-62BC-42D8-927B-2580158411B1}"/>
              </a:ext>
            </a:extLst>
          </p:cNvPr>
          <p:cNvGrpSpPr/>
          <p:nvPr/>
        </p:nvGrpSpPr>
        <p:grpSpPr>
          <a:xfrm>
            <a:off x="301449" y="4172345"/>
            <a:ext cx="2912587" cy="2031325"/>
            <a:chOff x="301449" y="4172345"/>
            <a:chExt cx="2912587" cy="203132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EC8635A-5129-436B-B04A-19A3A8E622E3}"/>
                </a:ext>
              </a:extLst>
            </p:cNvPr>
            <p:cNvSpPr/>
            <p:nvPr/>
          </p:nvSpPr>
          <p:spPr>
            <a:xfrm>
              <a:off x="301449" y="4172345"/>
              <a:ext cx="2110950" cy="20313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9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Positions in the </a:t>
              </a:r>
              <a:r>
                <a:rPr lang="en-GB" b="1" dirty="0">
                  <a:latin typeface="Twinkl" pitchFamily="50" charset="0"/>
                </a:rPr>
                <a:t>third quadrant</a:t>
              </a:r>
              <a:r>
                <a:rPr lang="en-GB" dirty="0">
                  <a:latin typeface="Twinkl" pitchFamily="50" charset="0"/>
                </a:rPr>
                <a:t> always have a </a:t>
              </a:r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negative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50"/>
                  </a:solidFill>
                  <a:latin typeface="Twinkl" pitchFamily="50" charset="0"/>
                </a:rPr>
                <a:t>x-axis </a:t>
              </a:r>
              <a:r>
                <a:rPr lang="en-GB" dirty="0">
                  <a:latin typeface="Twinkl" pitchFamily="50" charset="0"/>
                </a:rPr>
                <a:t>coordinate and a </a:t>
              </a:r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negative</a:t>
              </a:r>
              <a:r>
                <a:rPr lang="en-GB" b="1" dirty="0">
                  <a:latin typeface="Twinkl" pitchFamily="50" charset="0"/>
                </a:rPr>
                <a:t> </a:t>
              </a:r>
              <a:r>
                <a:rPr lang="en-GB" b="1" dirty="0">
                  <a:solidFill>
                    <a:srgbClr val="00B0F0"/>
                  </a:solidFill>
                  <a:latin typeface="Twinkl" pitchFamily="50" charset="0"/>
                </a:rPr>
                <a:t>y-axis </a:t>
              </a:r>
              <a:r>
                <a:rPr lang="en-GB" dirty="0">
                  <a:latin typeface="Twinkl" pitchFamily="50" charset="0"/>
                </a:rPr>
                <a:t>coordinate.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1310A3C-4A93-445D-A3A4-80E35E8C50EC}"/>
                </a:ext>
              </a:extLst>
            </p:cNvPr>
            <p:cNvGrpSpPr/>
            <p:nvPr/>
          </p:nvGrpSpPr>
          <p:grpSpPr>
            <a:xfrm>
              <a:off x="2412399" y="4396376"/>
              <a:ext cx="801637" cy="185053"/>
              <a:chOff x="6058755" y="2078211"/>
              <a:chExt cx="801637" cy="18505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64EAF6A-1499-406D-8260-0B176B2F1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8755" y="2164486"/>
                <a:ext cx="651483" cy="0"/>
              </a:xfrm>
              <a:prstGeom prst="line">
                <a:avLst/>
              </a:prstGeom>
              <a:ln w="28575">
                <a:solidFill>
                  <a:srgbClr val="4935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4506F77-0E56-44EC-B0A8-BB7B66B64AB6}"/>
                  </a:ext>
                </a:extLst>
              </p:cNvPr>
              <p:cNvSpPr/>
              <p:nvPr/>
            </p:nvSpPr>
            <p:spPr>
              <a:xfrm>
                <a:off x="6675339" y="2078211"/>
                <a:ext cx="185053" cy="18505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49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8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6640-379D-4822-B055-FE23486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1174"/>
            <a:ext cx="8220075" cy="994306"/>
          </a:xfrm>
        </p:spPr>
        <p:txBody>
          <a:bodyPr/>
          <a:lstStyle/>
          <a:p>
            <a:r>
              <a:rPr lang="en-GB" sz="3600" dirty="0">
                <a:latin typeface="Twinkl" pitchFamily="50" charset="0"/>
              </a:rPr>
              <a:t>The Four Quadrants</a:t>
            </a:r>
            <a:endParaRPr lang="en-GB" sz="3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BD08AD0-F075-49B0-A4A7-B296B2D1AB29}"/>
              </a:ext>
            </a:extLst>
          </p:cNvPr>
          <p:cNvGrpSpPr/>
          <p:nvPr/>
        </p:nvGrpSpPr>
        <p:grpSpPr>
          <a:xfrm>
            <a:off x="415222" y="1390414"/>
            <a:ext cx="4912713" cy="4915339"/>
            <a:chOff x="747758" y="1309400"/>
            <a:chExt cx="4912713" cy="49153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B010CE-25CA-460A-AE93-31120193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6" t="3478" r="16921" b="3891"/>
            <a:stretch/>
          </p:blipFill>
          <p:spPr>
            <a:xfrm>
              <a:off x="906010" y="1418565"/>
              <a:ext cx="4714613" cy="471378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B0CE9-2865-4CA9-BBA0-8DDE0AD2C7C4}"/>
                </a:ext>
              </a:extLst>
            </p:cNvPr>
            <p:cNvSpPr/>
            <p:nvPr/>
          </p:nvSpPr>
          <p:spPr>
            <a:xfrm>
              <a:off x="3015842" y="130940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7C90F6-B031-4A75-91AC-F2B24F935151}"/>
                </a:ext>
              </a:extLst>
            </p:cNvPr>
            <p:cNvSpPr/>
            <p:nvPr/>
          </p:nvSpPr>
          <p:spPr>
            <a:xfrm>
              <a:off x="3015842" y="1674645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ED30F-9DA6-4EA4-9D93-5E407A63F870}"/>
                </a:ext>
              </a:extLst>
            </p:cNvPr>
            <p:cNvSpPr/>
            <p:nvPr/>
          </p:nvSpPr>
          <p:spPr>
            <a:xfrm>
              <a:off x="3015842" y="204353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34C845-1FCB-45A6-BF42-F6E228344B83}"/>
                </a:ext>
              </a:extLst>
            </p:cNvPr>
            <p:cNvSpPr/>
            <p:nvPr/>
          </p:nvSpPr>
          <p:spPr>
            <a:xfrm>
              <a:off x="3015842" y="2408346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2E4C7A-5659-4E42-B84E-548DF8A85613}"/>
                </a:ext>
              </a:extLst>
            </p:cNvPr>
            <p:cNvSpPr/>
            <p:nvPr/>
          </p:nvSpPr>
          <p:spPr>
            <a:xfrm>
              <a:off x="3015842" y="2802071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D04BE36-CD7A-413B-90C7-5E6DCD75158D}"/>
                </a:ext>
              </a:extLst>
            </p:cNvPr>
            <p:cNvSpPr/>
            <p:nvPr/>
          </p:nvSpPr>
          <p:spPr>
            <a:xfrm>
              <a:off x="3015842" y="3204549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2C2A33-635C-495F-8B94-B8CBF5F4D62E}"/>
                </a:ext>
              </a:extLst>
            </p:cNvPr>
            <p:cNvSpPr/>
            <p:nvPr/>
          </p:nvSpPr>
          <p:spPr>
            <a:xfrm>
              <a:off x="3099735" y="3599173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Twinkl" pitchFamily="50" charset="0"/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171F0-4F98-4965-A1A2-1446F2AFDAD0}"/>
                </a:ext>
              </a:extLst>
            </p:cNvPr>
            <p:cNvSpPr/>
            <p:nvPr/>
          </p:nvSpPr>
          <p:spPr>
            <a:xfrm>
              <a:off x="2948730" y="3968334"/>
              <a:ext cx="432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FFCEFC-4393-4A57-8039-1179DE84BD17}"/>
                </a:ext>
              </a:extLst>
            </p:cNvPr>
            <p:cNvSpPr/>
            <p:nvPr/>
          </p:nvSpPr>
          <p:spPr>
            <a:xfrm>
              <a:off x="2910980" y="4338053"/>
              <a:ext cx="494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C6108A-3262-489F-9E0E-8188CD74FF10}"/>
                </a:ext>
              </a:extLst>
            </p:cNvPr>
            <p:cNvSpPr/>
            <p:nvPr/>
          </p:nvSpPr>
          <p:spPr>
            <a:xfrm>
              <a:off x="2910979" y="4707556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96E21B-B679-41DB-85CE-BE82CAB1A28D}"/>
                </a:ext>
              </a:extLst>
            </p:cNvPr>
            <p:cNvSpPr/>
            <p:nvPr/>
          </p:nvSpPr>
          <p:spPr>
            <a:xfrm>
              <a:off x="2902591" y="5085163"/>
              <a:ext cx="4697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825018-6734-4B25-92E3-41E25D4A705A}"/>
                </a:ext>
              </a:extLst>
            </p:cNvPr>
            <p:cNvSpPr/>
            <p:nvPr/>
          </p:nvSpPr>
          <p:spPr>
            <a:xfrm>
              <a:off x="2902591" y="5462884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969D5-922C-4032-A630-8E71AE5FD951}"/>
                </a:ext>
              </a:extLst>
            </p:cNvPr>
            <p:cNvSpPr/>
            <p:nvPr/>
          </p:nvSpPr>
          <p:spPr>
            <a:xfrm>
              <a:off x="2910979" y="5855407"/>
              <a:ext cx="394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442C15-6E60-4951-8E2B-2DC4C0B2F5FE}"/>
                </a:ext>
              </a:extLst>
            </p:cNvPr>
            <p:cNvSpPr/>
            <p:nvPr/>
          </p:nvSpPr>
          <p:spPr>
            <a:xfrm>
              <a:off x="349821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B540E1-4CFF-4855-AE73-ED2708925405}"/>
                </a:ext>
              </a:extLst>
            </p:cNvPr>
            <p:cNvSpPr/>
            <p:nvPr/>
          </p:nvSpPr>
          <p:spPr>
            <a:xfrm>
              <a:off x="387571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7884AC-D2D2-4EEC-A6F7-F333F9328D9F}"/>
                </a:ext>
              </a:extLst>
            </p:cNvPr>
            <p:cNvSpPr/>
            <p:nvPr/>
          </p:nvSpPr>
          <p:spPr>
            <a:xfrm>
              <a:off x="4253220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EA2B94-E1F6-4F49-9A6D-21B1CA7293E6}"/>
                </a:ext>
              </a:extLst>
            </p:cNvPr>
            <p:cNvSpPr/>
            <p:nvPr/>
          </p:nvSpPr>
          <p:spPr>
            <a:xfrm>
              <a:off x="4630725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C7250C-55EC-42A8-B035-DF5980202686}"/>
                </a:ext>
              </a:extLst>
            </p:cNvPr>
            <p:cNvSpPr/>
            <p:nvPr/>
          </p:nvSpPr>
          <p:spPr>
            <a:xfrm>
              <a:off x="4993547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5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43A80C-3C25-4AB2-86F7-C93DE7973FD7}"/>
                </a:ext>
              </a:extLst>
            </p:cNvPr>
            <p:cNvSpPr/>
            <p:nvPr/>
          </p:nvSpPr>
          <p:spPr>
            <a:xfrm>
              <a:off x="5396218" y="3706320"/>
              <a:ext cx="264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699326"/>
                  </a:solidFill>
                  <a:latin typeface="Twinkl" pitchFamily="50" charset="0"/>
                </a:rPr>
                <a:t>6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A7A7401-016E-4350-B990-4B06005CE999}"/>
                </a:ext>
              </a:extLst>
            </p:cNvPr>
            <p:cNvSpPr/>
            <p:nvPr/>
          </p:nvSpPr>
          <p:spPr>
            <a:xfrm>
              <a:off x="747758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-6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898C7-8592-42BC-8044-E0E701CB4018}"/>
                </a:ext>
              </a:extLst>
            </p:cNvPr>
            <p:cNvSpPr/>
            <p:nvPr/>
          </p:nvSpPr>
          <p:spPr>
            <a:xfrm>
              <a:off x="1134621" y="3704922"/>
              <a:ext cx="4079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91496-F531-4499-BD24-0483D60AFFC0}"/>
                </a:ext>
              </a:extLst>
            </p:cNvPr>
            <p:cNvSpPr/>
            <p:nvPr/>
          </p:nvSpPr>
          <p:spPr>
            <a:xfrm>
              <a:off x="1538334" y="3706320"/>
              <a:ext cx="4488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415F4F-68BF-48A7-B474-831DC17CE3B3}"/>
                </a:ext>
              </a:extLst>
            </p:cNvPr>
            <p:cNvSpPr/>
            <p:nvPr/>
          </p:nvSpPr>
          <p:spPr>
            <a:xfrm>
              <a:off x="1908496" y="3706320"/>
              <a:ext cx="4026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9DE40D0-DC18-4E23-871A-C611060CFD68}"/>
                </a:ext>
              </a:extLst>
            </p:cNvPr>
            <p:cNvSpPr/>
            <p:nvPr/>
          </p:nvSpPr>
          <p:spPr>
            <a:xfrm>
              <a:off x="2271315" y="3706320"/>
              <a:ext cx="46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0463C8-6622-4FC0-AA55-5F82C4996715}"/>
                </a:ext>
              </a:extLst>
            </p:cNvPr>
            <p:cNvSpPr/>
            <p:nvPr/>
          </p:nvSpPr>
          <p:spPr>
            <a:xfrm>
              <a:off x="2648824" y="3706320"/>
              <a:ext cx="3712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768AD"/>
                  </a:solidFill>
                  <a:latin typeface="Twinkl" pitchFamily="50" charset="0"/>
                </a:rPr>
                <a:t>-1</a:t>
              </a:r>
            </a:p>
          </p:txBody>
        </p:sp>
      </p:grpSp>
      <p:pic>
        <p:nvPicPr>
          <p:cNvPr id="55" name="Whole Class">
            <a:extLst>
              <a:ext uri="{FF2B5EF4-FFF2-40B4-BE49-F238E27FC236}">
                <a16:creationId xmlns:a16="http://schemas.microsoft.com/office/drawing/2014/main" id="{3A3AC241-EAC8-4DA4-AC69-176B7045C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B08655FD-593C-4F4F-8115-0CA8FE17F7DD}"/>
              </a:ext>
            </a:extLst>
          </p:cNvPr>
          <p:cNvSpPr/>
          <p:nvPr/>
        </p:nvSpPr>
        <p:spPr>
          <a:xfrm>
            <a:off x="484260" y="5989638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CB69C10-647F-4DAC-9DAD-52D2DBBB805A}"/>
              </a:ext>
            </a:extLst>
          </p:cNvPr>
          <p:cNvSpPr/>
          <p:nvPr/>
        </p:nvSpPr>
        <p:spPr>
          <a:xfrm>
            <a:off x="5056367" y="5999784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D9D1B0-4C1B-4CFF-A48E-0FECB4987C49}"/>
              </a:ext>
            </a:extLst>
          </p:cNvPr>
          <p:cNvSpPr/>
          <p:nvPr/>
        </p:nvSpPr>
        <p:spPr>
          <a:xfrm>
            <a:off x="5233670" y="1764048"/>
            <a:ext cx="3792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Which quadrant should each Olympic sport be positioned in?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470032-C362-4DED-AC23-8390B0537032}"/>
              </a:ext>
            </a:extLst>
          </p:cNvPr>
          <p:cNvSpPr/>
          <p:nvPr/>
        </p:nvSpPr>
        <p:spPr>
          <a:xfrm>
            <a:off x="5904677" y="2712374"/>
            <a:ext cx="2501528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(-1,6)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D89D8-6570-47F8-82A4-94A42F22D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6" r="21940"/>
          <a:stretch/>
        </p:blipFill>
        <p:spPr>
          <a:xfrm>
            <a:off x="5402583" y="2558438"/>
            <a:ext cx="868797" cy="8795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sp>
        <p:nvSpPr>
          <p:cNvPr id="93" name="1 orange">
            <a:extLst>
              <a:ext uri="{FF2B5EF4-FFF2-40B4-BE49-F238E27FC236}">
                <a16:creationId xmlns:a16="http://schemas.microsoft.com/office/drawing/2014/main" id="{E954D64E-DEF1-4C9F-A5DF-B19F2C0A8468}"/>
              </a:ext>
            </a:extLst>
          </p:cNvPr>
          <p:cNvSpPr/>
          <p:nvPr/>
        </p:nvSpPr>
        <p:spPr>
          <a:xfrm>
            <a:off x="6862574" y="3074966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1 blue">
            <a:extLst>
              <a:ext uri="{FF2B5EF4-FFF2-40B4-BE49-F238E27FC236}">
                <a16:creationId xmlns:a16="http://schemas.microsoft.com/office/drawing/2014/main" id="{B417E50D-5127-48CA-831C-55CB4F834719}"/>
              </a:ext>
            </a:extLst>
          </p:cNvPr>
          <p:cNvSpPr/>
          <p:nvPr/>
        </p:nvSpPr>
        <p:spPr>
          <a:xfrm>
            <a:off x="6342900" y="3074966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1 purple">
            <a:extLst>
              <a:ext uri="{FF2B5EF4-FFF2-40B4-BE49-F238E27FC236}">
                <a16:creationId xmlns:a16="http://schemas.microsoft.com/office/drawing/2014/main" id="{36396469-210F-451B-AD7A-F249A06CB959}"/>
              </a:ext>
            </a:extLst>
          </p:cNvPr>
          <p:cNvSpPr/>
          <p:nvPr/>
        </p:nvSpPr>
        <p:spPr>
          <a:xfrm>
            <a:off x="7382248" y="3074966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1 green">
            <a:extLst>
              <a:ext uri="{FF2B5EF4-FFF2-40B4-BE49-F238E27FC236}">
                <a16:creationId xmlns:a16="http://schemas.microsoft.com/office/drawing/2014/main" id="{B251F536-E5FE-4EFA-8694-ACF139A979FA}"/>
              </a:ext>
            </a:extLst>
          </p:cNvPr>
          <p:cNvSpPr/>
          <p:nvPr/>
        </p:nvSpPr>
        <p:spPr>
          <a:xfrm>
            <a:off x="7901923" y="3074966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9172A9-7A2A-477D-966D-A16432A32585}"/>
              </a:ext>
            </a:extLst>
          </p:cNvPr>
          <p:cNvSpPr/>
          <p:nvPr/>
        </p:nvSpPr>
        <p:spPr>
          <a:xfrm>
            <a:off x="5925651" y="3933561"/>
            <a:ext cx="2481232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(6,1)</a:t>
            </a:r>
          </a:p>
        </p:txBody>
      </p:sp>
      <p:sp>
        <p:nvSpPr>
          <p:cNvPr id="100" name="2 orange">
            <a:extLst>
              <a:ext uri="{FF2B5EF4-FFF2-40B4-BE49-F238E27FC236}">
                <a16:creationId xmlns:a16="http://schemas.microsoft.com/office/drawing/2014/main" id="{14BAC6AB-E63B-4B54-BB96-E2352AF5D35D}"/>
              </a:ext>
            </a:extLst>
          </p:cNvPr>
          <p:cNvSpPr/>
          <p:nvPr/>
        </p:nvSpPr>
        <p:spPr>
          <a:xfrm>
            <a:off x="6883547" y="4296153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2 blue">
            <a:extLst>
              <a:ext uri="{FF2B5EF4-FFF2-40B4-BE49-F238E27FC236}">
                <a16:creationId xmlns:a16="http://schemas.microsoft.com/office/drawing/2014/main" id="{BF4C55C0-C86B-4441-85E4-0B0940927687}"/>
              </a:ext>
            </a:extLst>
          </p:cNvPr>
          <p:cNvSpPr/>
          <p:nvPr/>
        </p:nvSpPr>
        <p:spPr>
          <a:xfrm>
            <a:off x="6363873" y="4296153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" name="2 purple">
            <a:extLst>
              <a:ext uri="{FF2B5EF4-FFF2-40B4-BE49-F238E27FC236}">
                <a16:creationId xmlns:a16="http://schemas.microsoft.com/office/drawing/2014/main" id="{4AC2E0E2-5F3B-4BF6-9793-194AAAACAE38}"/>
              </a:ext>
            </a:extLst>
          </p:cNvPr>
          <p:cNvSpPr/>
          <p:nvPr/>
        </p:nvSpPr>
        <p:spPr>
          <a:xfrm>
            <a:off x="7403221" y="4296153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2 green">
            <a:extLst>
              <a:ext uri="{FF2B5EF4-FFF2-40B4-BE49-F238E27FC236}">
                <a16:creationId xmlns:a16="http://schemas.microsoft.com/office/drawing/2014/main" id="{A11776CE-E8A2-468B-96F7-A3EEBD8659BD}"/>
              </a:ext>
            </a:extLst>
          </p:cNvPr>
          <p:cNvSpPr/>
          <p:nvPr/>
        </p:nvSpPr>
        <p:spPr>
          <a:xfrm>
            <a:off x="7922896" y="4296153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20DAE7D-33DD-438B-9C3D-77698835CE8E}"/>
              </a:ext>
            </a:extLst>
          </p:cNvPr>
          <p:cNvSpPr/>
          <p:nvPr/>
        </p:nvSpPr>
        <p:spPr>
          <a:xfrm>
            <a:off x="5925651" y="5152545"/>
            <a:ext cx="2481232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(2,-2)</a:t>
            </a:r>
          </a:p>
        </p:txBody>
      </p:sp>
      <p:sp>
        <p:nvSpPr>
          <p:cNvPr id="106" name="3 orange">
            <a:extLst>
              <a:ext uri="{FF2B5EF4-FFF2-40B4-BE49-F238E27FC236}">
                <a16:creationId xmlns:a16="http://schemas.microsoft.com/office/drawing/2014/main" id="{6ED1F40C-2276-45B3-A0D2-10F66C256204}"/>
              </a:ext>
            </a:extLst>
          </p:cNvPr>
          <p:cNvSpPr/>
          <p:nvPr/>
        </p:nvSpPr>
        <p:spPr>
          <a:xfrm>
            <a:off x="6883547" y="5515137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7" name="3 blue">
            <a:extLst>
              <a:ext uri="{FF2B5EF4-FFF2-40B4-BE49-F238E27FC236}">
                <a16:creationId xmlns:a16="http://schemas.microsoft.com/office/drawing/2014/main" id="{3F8E5C97-D1E5-4521-8641-0D7AC605B251}"/>
              </a:ext>
            </a:extLst>
          </p:cNvPr>
          <p:cNvSpPr/>
          <p:nvPr/>
        </p:nvSpPr>
        <p:spPr>
          <a:xfrm>
            <a:off x="6363873" y="5515137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3 purple">
            <a:extLst>
              <a:ext uri="{FF2B5EF4-FFF2-40B4-BE49-F238E27FC236}">
                <a16:creationId xmlns:a16="http://schemas.microsoft.com/office/drawing/2014/main" id="{50CE5DB8-5550-4F52-B8FC-14465B20D961}"/>
              </a:ext>
            </a:extLst>
          </p:cNvPr>
          <p:cNvSpPr/>
          <p:nvPr/>
        </p:nvSpPr>
        <p:spPr>
          <a:xfrm>
            <a:off x="7403221" y="5515137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3 green">
            <a:extLst>
              <a:ext uri="{FF2B5EF4-FFF2-40B4-BE49-F238E27FC236}">
                <a16:creationId xmlns:a16="http://schemas.microsoft.com/office/drawing/2014/main" id="{8CBB6B00-7F71-483F-900A-A2C6E403AE48}"/>
              </a:ext>
            </a:extLst>
          </p:cNvPr>
          <p:cNvSpPr/>
          <p:nvPr/>
        </p:nvSpPr>
        <p:spPr>
          <a:xfrm>
            <a:off x="7922896" y="5515137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7EE6E8B-55BE-4216-85A4-AE7E9BF66029}"/>
              </a:ext>
            </a:extLst>
          </p:cNvPr>
          <p:cNvGrpSpPr/>
          <p:nvPr/>
        </p:nvGrpSpPr>
        <p:grpSpPr>
          <a:xfrm>
            <a:off x="5298802" y="3740822"/>
            <a:ext cx="1129004" cy="897744"/>
            <a:chOff x="5261478" y="3532898"/>
            <a:chExt cx="1129004" cy="89774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F45129-ACED-49BF-BE3D-BFBCE65C06E3}"/>
                </a:ext>
              </a:extLst>
            </p:cNvPr>
            <p:cNvSpPr/>
            <p:nvPr/>
          </p:nvSpPr>
          <p:spPr>
            <a:xfrm>
              <a:off x="5360640" y="3532898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7F95346-5242-44EC-9BF4-99301E3C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478" y="3682971"/>
              <a:ext cx="1129004" cy="683191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9D89814-E548-43DC-9AA0-4A5215D50040}"/>
              </a:ext>
            </a:extLst>
          </p:cNvPr>
          <p:cNvGrpSpPr/>
          <p:nvPr/>
        </p:nvGrpSpPr>
        <p:grpSpPr>
          <a:xfrm>
            <a:off x="5325411" y="4926695"/>
            <a:ext cx="964630" cy="897744"/>
            <a:chOff x="5288087" y="4525513"/>
            <a:chExt cx="964630" cy="89774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9BB4FAC-67D6-45B9-84D3-8B95AFB20953}"/>
                </a:ext>
              </a:extLst>
            </p:cNvPr>
            <p:cNvSpPr/>
            <p:nvPr/>
          </p:nvSpPr>
          <p:spPr>
            <a:xfrm>
              <a:off x="5346596" y="4525513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CAD22F-4ABE-43C1-8CA2-AA27BE473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87" y="4555492"/>
              <a:ext cx="817669" cy="688731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DA5591C-180B-49C4-9CF7-2E8151F0B7B6}"/>
              </a:ext>
            </a:extLst>
          </p:cNvPr>
          <p:cNvGrpSpPr/>
          <p:nvPr/>
        </p:nvGrpSpPr>
        <p:grpSpPr>
          <a:xfrm>
            <a:off x="3464802" y="4422193"/>
            <a:ext cx="410770" cy="382288"/>
            <a:chOff x="5288087" y="4525513"/>
            <a:chExt cx="964630" cy="897744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A8908A-B3F8-4A5A-8289-271422F9E065}"/>
                </a:ext>
              </a:extLst>
            </p:cNvPr>
            <p:cNvSpPr/>
            <p:nvPr/>
          </p:nvSpPr>
          <p:spPr>
            <a:xfrm>
              <a:off x="5346596" y="4525513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5C3AC7D-2BDB-4B8B-AD8B-EF6B33C4B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87" y="4555492"/>
              <a:ext cx="817669" cy="688731"/>
            </a:xfrm>
            <a:prstGeom prst="rect">
              <a:avLst/>
            </a:prstGeom>
          </p:spPr>
        </p:pic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DD225EE4-0BA2-4B41-B685-EE92205DF064}"/>
              </a:ext>
            </a:extLst>
          </p:cNvPr>
          <p:cNvSpPr/>
          <p:nvPr/>
        </p:nvSpPr>
        <p:spPr>
          <a:xfrm>
            <a:off x="497812" y="1425666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A5B8081-890B-448B-9C18-7ED2D5B241D7}"/>
              </a:ext>
            </a:extLst>
          </p:cNvPr>
          <p:cNvSpPr/>
          <p:nvPr/>
        </p:nvSpPr>
        <p:spPr>
          <a:xfrm>
            <a:off x="5061809" y="1438941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A97B841-3634-4A4B-AE50-34F096F0CB49}"/>
              </a:ext>
            </a:extLst>
          </p:cNvPr>
          <p:cNvGrpSpPr/>
          <p:nvPr/>
        </p:nvGrpSpPr>
        <p:grpSpPr>
          <a:xfrm>
            <a:off x="6416137" y="3149373"/>
            <a:ext cx="149214" cy="153340"/>
            <a:chOff x="6808845" y="1010662"/>
            <a:chExt cx="629930" cy="647350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F167EBF-6E91-404B-AA29-CB6527E36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A417CD2-1975-4A9C-A33A-4DEF6F7079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C36FE4C-3EBB-4380-AB05-029CD3A01BEA}"/>
              </a:ext>
            </a:extLst>
          </p:cNvPr>
          <p:cNvGrpSpPr/>
          <p:nvPr/>
        </p:nvGrpSpPr>
        <p:grpSpPr>
          <a:xfrm>
            <a:off x="7458207" y="3149373"/>
            <a:ext cx="149214" cy="153340"/>
            <a:chOff x="6808845" y="1010662"/>
            <a:chExt cx="629930" cy="647350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9AE2234-9058-4161-9991-EC361200A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C2BD69E-C4D8-4F09-AD7E-16F8FB98E7F0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962F775-1BC6-41EB-BFB6-5B6D0CF55108}"/>
              </a:ext>
            </a:extLst>
          </p:cNvPr>
          <p:cNvGrpSpPr/>
          <p:nvPr/>
        </p:nvGrpSpPr>
        <p:grpSpPr>
          <a:xfrm>
            <a:off x="7980805" y="3149373"/>
            <a:ext cx="149214" cy="153340"/>
            <a:chOff x="6808845" y="1010662"/>
            <a:chExt cx="629930" cy="647350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CD3C85D-C1B3-40C6-98E4-E7B841B576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EF5B241-3AF0-424F-8194-15EDD0BD7769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A9BC4B8-F3C5-41D4-8CEE-30A117A68AB2}"/>
              </a:ext>
            </a:extLst>
          </p:cNvPr>
          <p:cNvGrpSpPr/>
          <p:nvPr/>
        </p:nvGrpSpPr>
        <p:grpSpPr>
          <a:xfrm>
            <a:off x="6961023" y="4373522"/>
            <a:ext cx="149214" cy="153340"/>
            <a:chOff x="6808845" y="1010662"/>
            <a:chExt cx="629930" cy="647350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611D36F-A54A-4C38-B46B-E3EEC42C7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EA7F4CC-5340-4E3F-AA8E-75964E72B3C2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F4504CB-CEFE-4323-B504-3BBECA5CCA40}"/>
              </a:ext>
            </a:extLst>
          </p:cNvPr>
          <p:cNvGrpSpPr/>
          <p:nvPr/>
        </p:nvGrpSpPr>
        <p:grpSpPr>
          <a:xfrm>
            <a:off x="7483374" y="4373522"/>
            <a:ext cx="149214" cy="153340"/>
            <a:chOff x="6808845" y="1010662"/>
            <a:chExt cx="629930" cy="647350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041A8CB-E201-436F-8788-6F12BE3BE8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F19114D-468E-49E0-AFD8-39B2727C1569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43EDB2C-BB87-443C-A8DC-352A704DDACE}"/>
              </a:ext>
            </a:extLst>
          </p:cNvPr>
          <p:cNvGrpSpPr/>
          <p:nvPr/>
        </p:nvGrpSpPr>
        <p:grpSpPr>
          <a:xfrm>
            <a:off x="8005972" y="4373522"/>
            <a:ext cx="149214" cy="153340"/>
            <a:chOff x="6808845" y="1010662"/>
            <a:chExt cx="629930" cy="647350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A033AF6-1A16-43C2-9EE2-AF7399860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75D8DE-6D64-42AE-A838-A67125C4C47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88C862D-FAB9-41CD-8E7A-3CD7391C884C}"/>
              </a:ext>
            </a:extLst>
          </p:cNvPr>
          <p:cNvGrpSpPr/>
          <p:nvPr/>
        </p:nvGrpSpPr>
        <p:grpSpPr>
          <a:xfrm>
            <a:off x="6961023" y="5596568"/>
            <a:ext cx="149214" cy="153340"/>
            <a:chOff x="6808845" y="1010662"/>
            <a:chExt cx="629930" cy="647350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983CCD-6403-43D2-A074-963A39C66D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6F16E4F-30D1-4C21-A9AE-9A30DC9F3789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29857AD-6B6F-41ED-AF3D-B5E51B8B1117}"/>
              </a:ext>
            </a:extLst>
          </p:cNvPr>
          <p:cNvGrpSpPr/>
          <p:nvPr/>
        </p:nvGrpSpPr>
        <p:grpSpPr>
          <a:xfrm>
            <a:off x="7483374" y="5596568"/>
            <a:ext cx="149214" cy="153340"/>
            <a:chOff x="6808845" y="1010662"/>
            <a:chExt cx="629930" cy="647350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FC7FA44-B41F-4CD5-B0B7-7ECA9B8DF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29D5A7A-CABA-4550-B597-932E91C880D7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494FEF2-20C7-449E-B1A1-C60253EFDD34}"/>
              </a:ext>
            </a:extLst>
          </p:cNvPr>
          <p:cNvGrpSpPr/>
          <p:nvPr/>
        </p:nvGrpSpPr>
        <p:grpSpPr>
          <a:xfrm>
            <a:off x="6439499" y="5596568"/>
            <a:ext cx="149214" cy="153340"/>
            <a:chOff x="6808845" y="1010662"/>
            <a:chExt cx="629930" cy="647350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CC3EA28-BF0B-4ECA-BA00-105B998CF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7353AB3-9050-436B-BEDA-68C62D3607FE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1FA7FCD-9528-4E52-A8D4-FBF7F410DA5C}"/>
              </a:ext>
            </a:extLst>
          </p:cNvPr>
          <p:cNvSpPr/>
          <p:nvPr/>
        </p:nvSpPr>
        <p:spPr>
          <a:xfrm>
            <a:off x="5290638" y="2489360"/>
            <a:ext cx="3190857" cy="342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2E5C373-AAC3-4F73-9756-34D9C8F72434}"/>
              </a:ext>
            </a:extLst>
          </p:cNvPr>
          <p:cNvSpPr/>
          <p:nvPr/>
        </p:nvSpPr>
        <p:spPr>
          <a:xfrm>
            <a:off x="5900058" y="2714388"/>
            <a:ext cx="2501528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 (-3,4)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7074B8C6-02E0-45EF-B595-4CB469F994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5397964" y="2560452"/>
            <a:ext cx="868797" cy="8775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9FC7"/>
            </a:solidFill>
          </a:ln>
        </p:spPr>
      </p:pic>
      <p:sp>
        <p:nvSpPr>
          <p:cNvPr id="177" name="4 orange">
            <a:extLst>
              <a:ext uri="{FF2B5EF4-FFF2-40B4-BE49-F238E27FC236}">
                <a16:creationId xmlns:a16="http://schemas.microsoft.com/office/drawing/2014/main" id="{9DDC76FB-B099-46F6-AA7C-3EAA7C501C5F}"/>
              </a:ext>
            </a:extLst>
          </p:cNvPr>
          <p:cNvSpPr/>
          <p:nvPr/>
        </p:nvSpPr>
        <p:spPr>
          <a:xfrm>
            <a:off x="6857955" y="3076980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4 blue">
            <a:extLst>
              <a:ext uri="{FF2B5EF4-FFF2-40B4-BE49-F238E27FC236}">
                <a16:creationId xmlns:a16="http://schemas.microsoft.com/office/drawing/2014/main" id="{E9158492-C0DB-4055-A784-421AFF8C4E90}"/>
              </a:ext>
            </a:extLst>
          </p:cNvPr>
          <p:cNvSpPr/>
          <p:nvPr/>
        </p:nvSpPr>
        <p:spPr>
          <a:xfrm>
            <a:off x="6338281" y="3076980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1CB6E2D8-6744-4CB0-8789-E51DD7F85D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-56147" r="2290" b="9060"/>
          <a:stretch/>
        </p:blipFill>
        <p:spPr>
          <a:xfrm>
            <a:off x="5044936" y="3293547"/>
            <a:ext cx="366596" cy="3615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3F7C"/>
            </a:solidFill>
          </a:ln>
        </p:spPr>
      </p:pic>
      <p:sp>
        <p:nvSpPr>
          <p:cNvPr id="179" name="4 purple">
            <a:extLst>
              <a:ext uri="{FF2B5EF4-FFF2-40B4-BE49-F238E27FC236}">
                <a16:creationId xmlns:a16="http://schemas.microsoft.com/office/drawing/2014/main" id="{B7AC45A1-8DDB-4E72-A5E7-07216C82CCA6}"/>
              </a:ext>
            </a:extLst>
          </p:cNvPr>
          <p:cNvSpPr/>
          <p:nvPr/>
        </p:nvSpPr>
        <p:spPr>
          <a:xfrm>
            <a:off x="7377629" y="3076980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0" name="4 green">
            <a:extLst>
              <a:ext uri="{FF2B5EF4-FFF2-40B4-BE49-F238E27FC236}">
                <a16:creationId xmlns:a16="http://schemas.microsoft.com/office/drawing/2014/main" id="{D90C744E-BD95-4BF0-99B7-83C73E250EEC}"/>
              </a:ext>
            </a:extLst>
          </p:cNvPr>
          <p:cNvSpPr/>
          <p:nvPr/>
        </p:nvSpPr>
        <p:spPr>
          <a:xfrm>
            <a:off x="7897304" y="3076980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1DDCE78-D1D8-48BC-91A1-4CBC8861D9E7}"/>
              </a:ext>
            </a:extLst>
          </p:cNvPr>
          <p:cNvGrpSpPr/>
          <p:nvPr/>
        </p:nvGrpSpPr>
        <p:grpSpPr>
          <a:xfrm>
            <a:off x="6419907" y="3160325"/>
            <a:ext cx="149214" cy="153340"/>
            <a:chOff x="6808845" y="1010662"/>
            <a:chExt cx="629930" cy="647350"/>
          </a:xfrm>
        </p:grpSpPr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9229CF4C-0AF5-4C21-87B9-1A7CFE259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5D9586F-3664-41FF-804D-6C1B334141E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BB6AAFC-6B4D-4504-B5C7-293CEABF5980}"/>
              </a:ext>
            </a:extLst>
          </p:cNvPr>
          <p:cNvGrpSpPr/>
          <p:nvPr/>
        </p:nvGrpSpPr>
        <p:grpSpPr>
          <a:xfrm>
            <a:off x="7461977" y="3160325"/>
            <a:ext cx="149214" cy="153340"/>
            <a:chOff x="6808845" y="1010662"/>
            <a:chExt cx="629930" cy="647350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6835F7B-39D6-4588-8666-60C975AF5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E51BA66-9E1A-47C3-B477-C34EB93A7631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9B592A7-838B-441D-80D9-B071CB2C6A20}"/>
              </a:ext>
            </a:extLst>
          </p:cNvPr>
          <p:cNvGrpSpPr/>
          <p:nvPr/>
        </p:nvGrpSpPr>
        <p:grpSpPr>
          <a:xfrm>
            <a:off x="7984575" y="3160325"/>
            <a:ext cx="149214" cy="153340"/>
            <a:chOff x="6808845" y="1010662"/>
            <a:chExt cx="629930" cy="647350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97BBD32-2B50-41C3-A7D2-11B2FE9FE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5A2F9EB-3850-41F2-B109-ED86A2EB0B5F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417DBFD-AD7B-4A66-A25D-97061EC20533}"/>
              </a:ext>
            </a:extLst>
          </p:cNvPr>
          <p:cNvSpPr/>
          <p:nvPr/>
        </p:nvSpPr>
        <p:spPr>
          <a:xfrm>
            <a:off x="5910296" y="3930143"/>
            <a:ext cx="2481232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(5,-2)</a:t>
            </a:r>
          </a:p>
        </p:txBody>
      </p:sp>
      <p:sp>
        <p:nvSpPr>
          <p:cNvPr id="193" name="5 orange">
            <a:extLst>
              <a:ext uri="{FF2B5EF4-FFF2-40B4-BE49-F238E27FC236}">
                <a16:creationId xmlns:a16="http://schemas.microsoft.com/office/drawing/2014/main" id="{0F9FB13B-357A-4534-8D65-18DD686F7E2A}"/>
              </a:ext>
            </a:extLst>
          </p:cNvPr>
          <p:cNvSpPr/>
          <p:nvPr/>
        </p:nvSpPr>
        <p:spPr>
          <a:xfrm>
            <a:off x="6868192" y="4292735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4" name="5 blue">
            <a:extLst>
              <a:ext uri="{FF2B5EF4-FFF2-40B4-BE49-F238E27FC236}">
                <a16:creationId xmlns:a16="http://schemas.microsoft.com/office/drawing/2014/main" id="{FF997417-99FE-43E6-A91D-19266739B1C0}"/>
              </a:ext>
            </a:extLst>
          </p:cNvPr>
          <p:cNvSpPr/>
          <p:nvPr/>
        </p:nvSpPr>
        <p:spPr>
          <a:xfrm>
            <a:off x="6348518" y="4292735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5" name="5 purple">
            <a:extLst>
              <a:ext uri="{FF2B5EF4-FFF2-40B4-BE49-F238E27FC236}">
                <a16:creationId xmlns:a16="http://schemas.microsoft.com/office/drawing/2014/main" id="{049933E7-44D3-4596-8246-B8ABE6054532}"/>
              </a:ext>
            </a:extLst>
          </p:cNvPr>
          <p:cNvSpPr/>
          <p:nvPr/>
        </p:nvSpPr>
        <p:spPr>
          <a:xfrm>
            <a:off x="7387866" y="4292735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6" name="5 green">
            <a:extLst>
              <a:ext uri="{FF2B5EF4-FFF2-40B4-BE49-F238E27FC236}">
                <a16:creationId xmlns:a16="http://schemas.microsoft.com/office/drawing/2014/main" id="{66AC2C62-1037-42C5-B0CF-3DF40EBED156}"/>
              </a:ext>
            </a:extLst>
          </p:cNvPr>
          <p:cNvSpPr/>
          <p:nvPr/>
        </p:nvSpPr>
        <p:spPr>
          <a:xfrm>
            <a:off x="7907541" y="4292735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63757CA9-B451-4074-A813-23E77349E489}"/>
              </a:ext>
            </a:extLst>
          </p:cNvPr>
          <p:cNvSpPr/>
          <p:nvPr/>
        </p:nvSpPr>
        <p:spPr>
          <a:xfrm>
            <a:off x="5910296" y="5149127"/>
            <a:ext cx="2481232" cy="527860"/>
          </a:xfrm>
          <a:prstGeom prst="rect">
            <a:avLst/>
          </a:prstGeom>
          <a:solidFill>
            <a:srgbClr val="669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180000" rtlCol="0" anchor="ctr"/>
          <a:lstStyle/>
          <a:p>
            <a:pPr algn="ctr"/>
            <a:r>
              <a:rPr lang="en-GB" dirty="0">
                <a:latin typeface="Twinkl" pitchFamily="50" charset="0"/>
              </a:rPr>
              <a:t>   (-4,-1)</a:t>
            </a:r>
          </a:p>
        </p:txBody>
      </p:sp>
      <p:sp>
        <p:nvSpPr>
          <p:cNvPr id="198" name="6 orange">
            <a:extLst>
              <a:ext uri="{FF2B5EF4-FFF2-40B4-BE49-F238E27FC236}">
                <a16:creationId xmlns:a16="http://schemas.microsoft.com/office/drawing/2014/main" id="{3972B4B5-E4CC-42C3-AB14-21D34ED3A45C}"/>
              </a:ext>
            </a:extLst>
          </p:cNvPr>
          <p:cNvSpPr/>
          <p:nvPr/>
        </p:nvSpPr>
        <p:spPr>
          <a:xfrm>
            <a:off x="6868192" y="5511719"/>
            <a:ext cx="304273" cy="304273"/>
          </a:xfrm>
          <a:prstGeom prst="ellipse">
            <a:avLst/>
          </a:prstGeom>
          <a:solidFill>
            <a:srgbClr val="F1864B"/>
          </a:solidFill>
          <a:ln w="28575">
            <a:solidFill>
              <a:srgbClr val="D6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9" name="6 blue">
            <a:extLst>
              <a:ext uri="{FF2B5EF4-FFF2-40B4-BE49-F238E27FC236}">
                <a16:creationId xmlns:a16="http://schemas.microsoft.com/office/drawing/2014/main" id="{46172911-9D93-4398-B3D3-390A0716BB42}"/>
              </a:ext>
            </a:extLst>
          </p:cNvPr>
          <p:cNvSpPr/>
          <p:nvPr/>
        </p:nvSpPr>
        <p:spPr>
          <a:xfrm>
            <a:off x="6348518" y="5511719"/>
            <a:ext cx="304273" cy="304273"/>
          </a:xfrm>
          <a:prstGeom prst="ellipse">
            <a:avLst/>
          </a:prstGeom>
          <a:solidFill>
            <a:srgbClr val="0079C2"/>
          </a:solidFill>
          <a:ln w="28575"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0" name="6 purple">
            <a:extLst>
              <a:ext uri="{FF2B5EF4-FFF2-40B4-BE49-F238E27FC236}">
                <a16:creationId xmlns:a16="http://schemas.microsoft.com/office/drawing/2014/main" id="{F2EAB465-181E-4352-A6FC-1565622196C0}"/>
              </a:ext>
            </a:extLst>
          </p:cNvPr>
          <p:cNvSpPr/>
          <p:nvPr/>
        </p:nvSpPr>
        <p:spPr>
          <a:xfrm>
            <a:off x="7387866" y="5511719"/>
            <a:ext cx="304273" cy="304273"/>
          </a:xfrm>
          <a:prstGeom prst="ellipse">
            <a:avLst/>
          </a:prstGeom>
          <a:solidFill>
            <a:srgbClr val="7768AD"/>
          </a:solidFill>
          <a:ln w="28575">
            <a:solidFill>
              <a:srgbClr val="49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1" name="6 green">
            <a:extLst>
              <a:ext uri="{FF2B5EF4-FFF2-40B4-BE49-F238E27FC236}">
                <a16:creationId xmlns:a16="http://schemas.microsoft.com/office/drawing/2014/main" id="{443F8C2A-E94E-4BCA-AEEA-AF27B070EB76}"/>
              </a:ext>
            </a:extLst>
          </p:cNvPr>
          <p:cNvSpPr/>
          <p:nvPr/>
        </p:nvSpPr>
        <p:spPr>
          <a:xfrm>
            <a:off x="7907541" y="5511719"/>
            <a:ext cx="304273" cy="304273"/>
          </a:xfrm>
          <a:prstGeom prst="ellipse">
            <a:avLst/>
          </a:prstGeom>
          <a:solidFill>
            <a:srgbClr val="87BD31"/>
          </a:solidFill>
          <a:ln w="28575">
            <a:solidFill>
              <a:srgbClr val="699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267BCFC-B8AD-4F54-B348-07A9B33A1102}"/>
              </a:ext>
            </a:extLst>
          </p:cNvPr>
          <p:cNvGrpSpPr/>
          <p:nvPr/>
        </p:nvGrpSpPr>
        <p:grpSpPr>
          <a:xfrm>
            <a:off x="6945668" y="4370104"/>
            <a:ext cx="149214" cy="153340"/>
            <a:chOff x="6808845" y="1010662"/>
            <a:chExt cx="629930" cy="647350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EBD6F16-0158-4FC1-ACC7-D40F788D4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2C95E13-C93B-4B48-A38C-7560A23ABF22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DC96767-C269-40FB-B971-7111E33166B7}"/>
              </a:ext>
            </a:extLst>
          </p:cNvPr>
          <p:cNvGrpSpPr/>
          <p:nvPr/>
        </p:nvGrpSpPr>
        <p:grpSpPr>
          <a:xfrm>
            <a:off x="7468019" y="4370104"/>
            <a:ext cx="149214" cy="153340"/>
            <a:chOff x="6808845" y="1010662"/>
            <a:chExt cx="629930" cy="647350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D726B77-36B1-4367-83BC-2DB187484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AC951A3E-4C6F-427A-ABE8-566BD7149F5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18AF649-A8AE-418B-8DA9-19E845BBE9F8}"/>
              </a:ext>
            </a:extLst>
          </p:cNvPr>
          <p:cNvGrpSpPr/>
          <p:nvPr/>
        </p:nvGrpSpPr>
        <p:grpSpPr>
          <a:xfrm>
            <a:off x="6429747" y="4370104"/>
            <a:ext cx="149214" cy="153340"/>
            <a:chOff x="6808845" y="1010662"/>
            <a:chExt cx="629930" cy="647350"/>
          </a:xfrm>
        </p:grpSpPr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1C1E14E-E569-4898-9CEC-7B3D2E82D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93E49C5-5608-4A22-AEED-3C3471591E7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12817F0-0C15-46BB-8CC3-3E596531D09D}"/>
              </a:ext>
            </a:extLst>
          </p:cNvPr>
          <p:cNvGrpSpPr/>
          <p:nvPr/>
        </p:nvGrpSpPr>
        <p:grpSpPr>
          <a:xfrm>
            <a:off x="6945668" y="5593150"/>
            <a:ext cx="149214" cy="153340"/>
            <a:chOff x="6808845" y="1010662"/>
            <a:chExt cx="629930" cy="647350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BD7A7AD-CB62-4326-9215-561496C2B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1F91C7BF-0D01-4064-9A1C-72FC8BA6938F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13ADF144-CC71-403A-9738-BE05A068CF4D}"/>
              </a:ext>
            </a:extLst>
          </p:cNvPr>
          <p:cNvGrpSpPr/>
          <p:nvPr/>
        </p:nvGrpSpPr>
        <p:grpSpPr>
          <a:xfrm>
            <a:off x="7993811" y="5593150"/>
            <a:ext cx="149214" cy="153340"/>
            <a:chOff x="6808845" y="1010662"/>
            <a:chExt cx="629930" cy="647350"/>
          </a:xfrm>
        </p:grpSpPr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98E593D-FBE2-466A-AE57-0158A13FA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B6B4450-7F8A-4B77-AA52-502ADCA3B81C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96E8390-49F3-4CBE-92F2-D3D5B372FB53}"/>
              </a:ext>
            </a:extLst>
          </p:cNvPr>
          <p:cNvGrpSpPr/>
          <p:nvPr/>
        </p:nvGrpSpPr>
        <p:grpSpPr>
          <a:xfrm>
            <a:off x="6424144" y="5593150"/>
            <a:ext cx="149214" cy="153340"/>
            <a:chOff x="6808845" y="1010662"/>
            <a:chExt cx="629930" cy="647350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7238B61-E9DD-4A85-AB22-B1493AEF7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845" y="1033193"/>
              <a:ext cx="629930" cy="62481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BB90481-C809-446D-9380-354152B670A2}"/>
                </a:ext>
              </a:extLst>
            </p:cNvPr>
            <p:cNvCxnSpPr>
              <a:cxnSpLocks/>
            </p:cNvCxnSpPr>
            <p:nvPr/>
          </p:nvCxnSpPr>
          <p:spPr>
            <a:xfrm>
              <a:off x="6808845" y="1010662"/>
              <a:ext cx="629930" cy="6408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CD4CE7F1-8630-404B-8BB7-82F2E19D1C20}"/>
              </a:ext>
            </a:extLst>
          </p:cNvPr>
          <p:cNvGrpSpPr/>
          <p:nvPr/>
        </p:nvGrpSpPr>
        <p:grpSpPr>
          <a:xfrm>
            <a:off x="5382609" y="3650395"/>
            <a:ext cx="906121" cy="984753"/>
            <a:chOff x="5382609" y="3650395"/>
            <a:chExt cx="906121" cy="984753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72F96A9-59D3-45D3-A62F-25F492F0FB16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6E331BB8-9B5D-4DBA-ADC7-177725E9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438AD03-3CF7-4BE3-A48A-E7EB2F00C24F}"/>
              </a:ext>
            </a:extLst>
          </p:cNvPr>
          <p:cNvGrpSpPr/>
          <p:nvPr/>
        </p:nvGrpSpPr>
        <p:grpSpPr>
          <a:xfrm>
            <a:off x="4642856" y="4409916"/>
            <a:ext cx="387021" cy="420607"/>
            <a:chOff x="5382609" y="3650395"/>
            <a:chExt cx="906121" cy="984753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64652608-A7EA-44C7-B472-FD9E4892ED30}"/>
                </a:ext>
              </a:extLst>
            </p:cNvPr>
            <p:cNvSpPr/>
            <p:nvPr/>
          </p:nvSpPr>
          <p:spPr>
            <a:xfrm>
              <a:off x="5382609" y="3737404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93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AD95296A-0C2C-4AFC-BA1F-68090A91E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514" y="3650395"/>
              <a:ext cx="658853" cy="881694"/>
            </a:xfrm>
            <a:prstGeom prst="rect">
              <a:avLst/>
            </a:prstGeom>
          </p:spPr>
        </p:pic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6D8A23A6-36B7-4132-9050-B8A47EF191DC}"/>
              </a:ext>
            </a:extLst>
          </p:cNvPr>
          <p:cNvGrpSpPr/>
          <p:nvPr/>
        </p:nvGrpSpPr>
        <p:grpSpPr>
          <a:xfrm>
            <a:off x="5368565" y="4923277"/>
            <a:ext cx="906121" cy="897744"/>
            <a:chOff x="5368565" y="4923277"/>
            <a:chExt cx="906121" cy="897744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12D67CA6-6518-498E-874D-C23270C4FC0E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9F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56495ED9-34B8-4F1B-9578-ECB4D0F71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7" y="5027112"/>
              <a:ext cx="789732" cy="540557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68DC9ABF-C9B4-43FF-845B-6064FAC48DBD}"/>
              </a:ext>
            </a:extLst>
          </p:cNvPr>
          <p:cNvGrpSpPr/>
          <p:nvPr/>
        </p:nvGrpSpPr>
        <p:grpSpPr>
          <a:xfrm>
            <a:off x="1238552" y="4069732"/>
            <a:ext cx="387962" cy="384375"/>
            <a:chOff x="5368565" y="4923277"/>
            <a:chExt cx="906121" cy="897744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9B06DDE-5A69-4A75-820D-5C494C821DCA}"/>
                </a:ext>
              </a:extLst>
            </p:cNvPr>
            <p:cNvSpPr/>
            <p:nvPr/>
          </p:nvSpPr>
          <p:spPr>
            <a:xfrm>
              <a:off x="5368565" y="4923277"/>
              <a:ext cx="906121" cy="8977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9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0A8D3B83-1150-4993-AE1E-A83DEDFE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486" y="5070256"/>
              <a:ext cx="789731" cy="540557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6A8CED00-2830-49DB-A6BB-2DB8B56581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6" r="21940"/>
          <a:stretch/>
        </p:blipFill>
        <p:spPr>
          <a:xfrm>
            <a:off x="2361880" y="1382064"/>
            <a:ext cx="350126" cy="3544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0C615185-DD73-4A69-9532-005A4CAA9F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13" r="6629" b="-15910"/>
          <a:stretch/>
        </p:blipFill>
        <p:spPr>
          <a:xfrm>
            <a:off x="1601127" y="2145311"/>
            <a:ext cx="365866" cy="3695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D64C17"/>
            </a:solidFill>
          </a:ln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CE8466D-F35E-4FDF-97C1-6604F7A00EBE}"/>
              </a:ext>
            </a:extLst>
          </p:cNvPr>
          <p:cNvGrpSpPr/>
          <p:nvPr/>
        </p:nvGrpSpPr>
        <p:grpSpPr>
          <a:xfrm>
            <a:off x="1147869" y="2384720"/>
            <a:ext cx="6848261" cy="2483602"/>
            <a:chOff x="1128980" y="2193364"/>
            <a:chExt cx="6848261" cy="2483602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8B13A39-34A1-404C-903F-C9177EE11128}"/>
                </a:ext>
              </a:extLst>
            </p:cNvPr>
            <p:cNvSpPr/>
            <p:nvPr/>
          </p:nvSpPr>
          <p:spPr>
            <a:xfrm>
              <a:off x="1128980" y="2193364"/>
              <a:ext cx="6848261" cy="2483602"/>
            </a:xfrm>
            <a:prstGeom prst="roundRect">
              <a:avLst>
                <a:gd name="adj" fmla="val 4664"/>
              </a:avLst>
            </a:prstGeom>
            <a:solidFill>
              <a:schemeClr val="bg1"/>
            </a:solidFill>
            <a:ln>
              <a:solidFill>
                <a:srgbClr val="013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D296576-F449-4864-AA88-E204AB6AB429}"/>
                </a:ext>
              </a:extLst>
            </p:cNvPr>
            <p:cNvGrpSpPr/>
            <p:nvPr/>
          </p:nvGrpSpPr>
          <p:grpSpPr>
            <a:xfrm>
              <a:off x="2290574" y="2549299"/>
              <a:ext cx="4572000" cy="369332"/>
              <a:chOff x="1128937" y="2549299"/>
              <a:chExt cx="4572000" cy="369332"/>
            </a:xfrm>
          </p:grpSpPr>
          <p:sp>
            <p:nvSpPr>
              <p:cNvPr id="125" name="1 blue">
                <a:extLst>
                  <a:ext uri="{FF2B5EF4-FFF2-40B4-BE49-F238E27FC236}">
                    <a16:creationId xmlns:a16="http://schemas.microsoft.com/office/drawing/2014/main" id="{5F1D1AE8-C2A9-40E7-82B9-F5E7B36E1C26}"/>
                  </a:ext>
                </a:extLst>
              </p:cNvPr>
              <p:cNvSpPr/>
              <p:nvPr/>
            </p:nvSpPr>
            <p:spPr>
              <a:xfrm>
                <a:off x="2243917" y="2575669"/>
                <a:ext cx="304273" cy="304273"/>
              </a:xfrm>
              <a:prstGeom prst="ellipse">
                <a:avLst/>
              </a:prstGeom>
              <a:solidFill>
                <a:srgbClr val="0079C2"/>
              </a:solidFill>
              <a:ln w="28575">
                <a:solidFill>
                  <a:srgbClr val="013F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168ECBD-56BA-4D4E-816A-786DA45EFB77}"/>
                  </a:ext>
                </a:extLst>
              </p:cNvPr>
              <p:cNvSpPr/>
              <p:nvPr/>
            </p:nvSpPr>
            <p:spPr>
              <a:xfrm>
                <a:off x="1128937" y="2549299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first quadrant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F4B874A-FE42-4120-A085-9A24677CD1BA}"/>
                </a:ext>
              </a:extLst>
            </p:cNvPr>
            <p:cNvGrpSpPr/>
            <p:nvPr/>
          </p:nvGrpSpPr>
          <p:grpSpPr>
            <a:xfrm>
              <a:off x="2423827" y="3006863"/>
              <a:ext cx="4572000" cy="369332"/>
              <a:chOff x="1262190" y="3006863"/>
              <a:chExt cx="4572000" cy="369332"/>
            </a:xfrm>
          </p:grpSpPr>
          <p:sp>
            <p:nvSpPr>
              <p:cNvPr id="124" name="1 orange">
                <a:extLst>
                  <a:ext uri="{FF2B5EF4-FFF2-40B4-BE49-F238E27FC236}">
                    <a16:creationId xmlns:a16="http://schemas.microsoft.com/office/drawing/2014/main" id="{30FDA1BD-9090-4220-844E-186D4FAE398F}"/>
                  </a:ext>
                </a:extLst>
              </p:cNvPr>
              <p:cNvSpPr/>
              <p:nvPr/>
            </p:nvSpPr>
            <p:spPr>
              <a:xfrm>
                <a:off x="2243916" y="3045791"/>
                <a:ext cx="304273" cy="304273"/>
              </a:xfrm>
              <a:prstGeom prst="ellipse">
                <a:avLst/>
              </a:prstGeom>
              <a:solidFill>
                <a:srgbClr val="F1864B"/>
              </a:solidFill>
              <a:ln w="28575">
                <a:solidFill>
                  <a:srgbClr val="D64C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EA17BEE-DCAB-4443-8A8A-9BF536AFA16F}"/>
                  </a:ext>
                </a:extLst>
              </p:cNvPr>
              <p:cNvSpPr/>
              <p:nvPr/>
            </p:nvSpPr>
            <p:spPr>
              <a:xfrm>
                <a:off x="1262190" y="3006863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second quadrant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008C4E9-C2A5-427A-A459-7BB270D3B27A}"/>
                </a:ext>
              </a:extLst>
            </p:cNvPr>
            <p:cNvGrpSpPr/>
            <p:nvPr/>
          </p:nvGrpSpPr>
          <p:grpSpPr>
            <a:xfrm>
              <a:off x="2328731" y="3483399"/>
              <a:ext cx="4572000" cy="369332"/>
              <a:chOff x="1167094" y="3483399"/>
              <a:chExt cx="4572000" cy="369332"/>
            </a:xfrm>
          </p:grpSpPr>
          <p:sp>
            <p:nvSpPr>
              <p:cNvPr id="126" name="1 purple">
                <a:extLst>
                  <a:ext uri="{FF2B5EF4-FFF2-40B4-BE49-F238E27FC236}">
                    <a16:creationId xmlns:a16="http://schemas.microsoft.com/office/drawing/2014/main" id="{9BD935E3-4A11-4FC5-9F46-FE1299C20E1E}"/>
                  </a:ext>
                </a:extLst>
              </p:cNvPr>
              <p:cNvSpPr/>
              <p:nvPr/>
            </p:nvSpPr>
            <p:spPr>
              <a:xfrm>
                <a:off x="2226121" y="3515913"/>
                <a:ext cx="304273" cy="304273"/>
              </a:xfrm>
              <a:prstGeom prst="ellipse">
                <a:avLst/>
              </a:prstGeom>
              <a:solidFill>
                <a:srgbClr val="7768AD"/>
              </a:solidFill>
              <a:ln w="28575">
                <a:solidFill>
                  <a:srgbClr val="49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13DD1A6-890C-4F72-BB20-4865F40806FB}"/>
                  </a:ext>
                </a:extLst>
              </p:cNvPr>
              <p:cNvSpPr/>
              <p:nvPr/>
            </p:nvSpPr>
            <p:spPr>
              <a:xfrm>
                <a:off x="1167094" y="3483399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third quadrant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B6B28B0-42B9-47F3-BC73-C82DF1FE22BD}"/>
                </a:ext>
              </a:extLst>
            </p:cNvPr>
            <p:cNvGrpSpPr/>
            <p:nvPr/>
          </p:nvGrpSpPr>
          <p:grpSpPr>
            <a:xfrm>
              <a:off x="2403379" y="3949412"/>
              <a:ext cx="4572000" cy="369332"/>
              <a:chOff x="1241742" y="3949412"/>
              <a:chExt cx="4572000" cy="369332"/>
            </a:xfrm>
          </p:grpSpPr>
          <p:sp>
            <p:nvSpPr>
              <p:cNvPr id="127" name="1 green">
                <a:extLst>
                  <a:ext uri="{FF2B5EF4-FFF2-40B4-BE49-F238E27FC236}">
                    <a16:creationId xmlns:a16="http://schemas.microsoft.com/office/drawing/2014/main" id="{ADF3A5C0-BDCA-4C84-A750-77D926CAED38}"/>
                  </a:ext>
                </a:extLst>
              </p:cNvPr>
              <p:cNvSpPr/>
              <p:nvPr/>
            </p:nvSpPr>
            <p:spPr>
              <a:xfrm>
                <a:off x="2226121" y="3986036"/>
                <a:ext cx="304273" cy="304273"/>
              </a:xfrm>
              <a:prstGeom prst="ellipse">
                <a:avLst/>
              </a:prstGeom>
              <a:solidFill>
                <a:srgbClr val="87BD31"/>
              </a:solidFill>
              <a:ln w="28575">
                <a:solidFill>
                  <a:srgbClr val="699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29FF347-F571-4DD6-A7B2-9E03F329F1B6}"/>
                  </a:ext>
                </a:extLst>
              </p:cNvPr>
              <p:cNvSpPr/>
              <p:nvPr/>
            </p:nvSpPr>
            <p:spPr>
              <a:xfrm>
                <a:off x="1241742" y="3949412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dirty="0">
                    <a:latin typeface="Twinkl" pitchFamily="50" charset="0"/>
                  </a:rPr>
                  <a:t>fourth quadrant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43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</p:childTnLst>
        </p:cTn>
      </p:par>
    </p:tnLst>
    <p:bldLst>
      <p:bldP spid="81" grpId="0" animBg="1"/>
      <p:bldP spid="88" grpId="0" animBg="1"/>
      <p:bldP spid="3" grpId="0"/>
      <p:bldP spid="31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10" grpId="0" animBg="1"/>
      <p:bldP spid="60" grpId="0" animBg="1"/>
      <p:bldP spid="77" grpId="0" animBg="1"/>
      <p:bldP spid="190" grpId="0" animBg="1"/>
      <p:bldP spid="175" grpId="0" animBg="1"/>
      <p:bldP spid="177" grpId="0" animBg="1"/>
      <p:bldP spid="178" grpId="0" animBg="1"/>
      <p:bldP spid="179" grpId="0" animBg="1"/>
      <p:bldP spid="180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5188AE67-F493-4138-A85D-C6CCC0D57CF3}" vid="{4C935CD6-501D-45E4-A181-91106192B19A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5188AE67-F493-4138-A85D-C6CCC0D57CF3}" vid="{861B349F-C0D0-4720-B6C3-27CD38855C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641</TotalTime>
  <Words>911</Words>
  <Application>Microsoft Office PowerPoint</Application>
  <PresentationFormat>On-screen Show (4:3)</PresentationFormat>
  <Paragraphs>428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Sassoon Infant Rg</vt:lpstr>
      <vt:lpstr>Arial</vt:lpstr>
      <vt:lpstr>Calibri</vt:lpstr>
      <vt:lpstr>Times New Roman</vt:lpstr>
      <vt:lpstr>Twinkl SemiBold</vt:lpstr>
      <vt:lpstr>Tuffy</vt:lpstr>
      <vt:lpstr>Sassoon Infant Md</vt:lpstr>
      <vt:lpstr>Twinkl</vt:lpstr>
      <vt:lpstr>1_Office Theme</vt:lpstr>
      <vt:lpstr>Office Theme</vt:lpstr>
      <vt:lpstr>Maths</vt:lpstr>
      <vt:lpstr>PowerPoint Presentation</vt:lpstr>
      <vt:lpstr>PowerPoint Presentation</vt:lpstr>
      <vt:lpstr>Olympic Sports Coordinates</vt:lpstr>
      <vt:lpstr>Olympic Sports Coordinates</vt:lpstr>
      <vt:lpstr>Olympic Sports Coordinates</vt:lpstr>
      <vt:lpstr>The Four Quadrants</vt:lpstr>
      <vt:lpstr>The Four Quadrants</vt:lpstr>
      <vt:lpstr>The Four Quadrants</vt:lpstr>
      <vt:lpstr>Describing Positions</vt:lpstr>
      <vt:lpstr>Describing Positions</vt:lpstr>
      <vt:lpstr>Olympic Coordinates</vt:lpstr>
      <vt:lpstr>Missing Coordinates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Aamina Rammah</dc:creator>
  <cp:lastModifiedBy>Aamina Rammah</cp:lastModifiedBy>
  <cp:revision>59</cp:revision>
  <dcterms:created xsi:type="dcterms:W3CDTF">2018-09-10T06:46:50Z</dcterms:created>
  <dcterms:modified xsi:type="dcterms:W3CDTF">2018-10-05T10:43:30Z</dcterms:modified>
</cp:coreProperties>
</file>