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5" r:id="rId6"/>
    <p:sldId id="364" r:id="rId7"/>
    <p:sldId id="360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14" r:id="rId16"/>
    <p:sldId id="373" r:id="rId17"/>
    <p:sldId id="374" r:id="rId18"/>
    <p:sldId id="378" r:id="rId19"/>
    <p:sldId id="379" r:id="rId20"/>
    <p:sldId id="376" r:id="rId21"/>
    <p:sldId id="3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3DB7"/>
    <a:srgbClr val="F5D7F1"/>
    <a:srgbClr val="EEF7E9"/>
    <a:srgbClr val="FFCC00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58B0A-3A2B-40CD-A4EA-AC87D42C5752}" v="937" dt="2018-08-10T13:35:18.611"/>
    <p1510:client id="{AF38818C-4414-4FCD-B496-9054F2FBB39B}" v="1" dt="2018-08-10T09:22:30.548"/>
    <p1510:client id="{30A343C6-B295-4956-9211-D165B31D8585}" v="334" dt="2018-08-10T13:52:31.3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àn Stebbings" userId="e14ea2a2-07d0-4302-97b9-16dc822a37cc" providerId="ADAL" clId="{53D58B0A-3A2B-40CD-A4EA-AC87D42C5752}"/>
    <pc:docChg chg="undo custSel addSld delSld modSld">
      <pc:chgData name="Siàn Stebbings" userId="e14ea2a2-07d0-4302-97b9-16dc822a37cc" providerId="ADAL" clId="{53D58B0A-3A2B-40CD-A4EA-AC87D42C5752}" dt="2018-08-10T14:06:59.006" v="933" actId="478"/>
      <pc:docMkLst>
        <pc:docMk/>
      </pc:docMkLst>
      <pc:sldChg chg="modSp">
        <pc:chgData name="Siàn Stebbings" userId="e14ea2a2-07d0-4302-97b9-16dc822a37cc" providerId="ADAL" clId="{53D58B0A-3A2B-40CD-A4EA-AC87D42C5752}" dt="2018-08-10T13:12:16.678" v="3"/>
        <pc:sldMkLst>
          <pc:docMk/>
          <pc:sldMk cId="2637481266" sldId="256"/>
        </pc:sldMkLst>
        <pc:spChg chg="mod">
          <ac:chgData name="Siàn Stebbings" userId="e14ea2a2-07d0-4302-97b9-16dc822a37cc" providerId="ADAL" clId="{53D58B0A-3A2B-40CD-A4EA-AC87D42C5752}" dt="2018-08-10T13:12:16.678" v="3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Siàn Stebbings" userId="e14ea2a2-07d0-4302-97b9-16dc822a37cc" providerId="ADAL" clId="{53D58B0A-3A2B-40CD-A4EA-AC87D42C5752}" dt="2018-08-10T13:30:01.245" v="653" actId="6549"/>
        <pc:sldMkLst>
          <pc:docMk/>
          <pc:sldMk cId="636014570" sldId="314"/>
        </pc:sldMkLst>
        <pc:spChg chg="mod">
          <ac:chgData name="Siàn Stebbings" userId="e14ea2a2-07d0-4302-97b9-16dc822a37cc" providerId="ADAL" clId="{53D58B0A-3A2B-40CD-A4EA-AC87D42C5752}" dt="2018-08-10T13:30:01.245" v="653" actId="6549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Siàn Stebbings" userId="e14ea2a2-07d0-4302-97b9-16dc822a37cc" providerId="ADAL" clId="{53D58B0A-3A2B-40CD-A4EA-AC87D42C5752}" dt="2018-08-10T13:29:31.207" v="634" actId="207"/>
          <ac:graphicFrameMkLst>
            <pc:docMk/>
            <pc:sldMk cId="636014570" sldId="314"/>
            <ac:graphicFrameMk id="2" creationId="{1B09BDDB-A970-4EBF-A8BE-549F9F4E296C}"/>
          </ac:graphicFrameMkLst>
        </pc:graphicFrameChg>
      </pc:sldChg>
      <pc:sldChg chg="addSp delSp modSp">
        <pc:chgData name="Siàn Stebbings" userId="e14ea2a2-07d0-4302-97b9-16dc822a37cc" providerId="ADAL" clId="{53D58B0A-3A2B-40CD-A4EA-AC87D42C5752}" dt="2018-08-10T13:33:16.964" v="842" actId="20577"/>
        <pc:sldMkLst>
          <pc:docMk/>
          <pc:sldMk cId="1071900124" sldId="355"/>
        </pc:sldMkLst>
        <pc:spChg chg="add del mod">
          <ac:chgData name="Siàn Stebbings" userId="e14ea2a2-07d0-4302-97b9-16dc822a37cc" providerId="ADAL" clId="{53D58B0A-3A2B-40CD-A4EA-AC87D42C5752}" dt="2018-08-10T13:32:01.343" v="784"/>
          <ac:spMkLst>
            <pc:docMk/>
            <pc:sldMk cId="1071900124" sldId="355"/>
            <ac:spMk id="11" creationId="{5A665C9F-FE8C-4FF3-B86D-F67940B869FF}"/>
          </ac:spMkLst>
        </pc:spChg>
        <pc:spChg chg="add mod">
          <ac:chgData name="Siàn Stebbings" userId="e14ea2a2-07d0-4302-97b9-16dc822a37cc" providerId="ADAL" clId="{53D58B0A-3A2B-40CD-A4EA-AC87D42C5752}" dt="2018-08-10T13:31:42.251" v="780" actId="1035"/>
          <ac:spMkLst>
            <pc:docMk/>
            <pc:sldMk cId="1071900124" sldId="355"/>
            <ac:spMk id="12" creationId="{5F3AAFB9-C3F1-4585-9E23-802CAEE78C4E}"/>
          </ac:spMkLst>
        </pc:spChg>
        <pc:spChg chg="add mod">
          <ac:chgData name="Siàn Stebbings" userId="e14ea2a2-07d0-4302-97b9-16dc822a37cc" providerId="ADAL" clId="{53D58B0A-3A2B-40CD-A4EA-AC87D42C5752}" dt="2018-08-10T13:32:23.027" v="811" actId="465"/>
          <ac:spMkLst>
            <pc:docMk/>
            <pc:sldMk cId="1071900124" sldId="355"/>
            <ac:spMk id="13" creationId="{557E7B35-1E7F-4D09-8F24-0110AF719390}"/>
          </ac:spMkLst>
        </pc:spChg>
        <pc:spChg chg="add mod">
          <ac:chgData name="Siàn Stebbings" userId="e14ea2a2-07d0-4302-97b9-16dc822a37cc" providerId="ADAL" clId="{53D58B0A-3A2B-40CD-A4EA-AC87D42C5752}" dt="2018-08-10T13:32:23.027" v="811" actId="465"/>
          <ac:spMkLst>
            <pc:docMk/>
            <pc:sldMk cId="1071900124" sldId="355"/>
            <ac:spMk id="14" creationId="{D07736D0-6CBD-43BC-A11D-7BC98C895AD6}"/>
          </ac:spMkLst>
        </pc:spChg>
        <pc:spChg chg="add mod">
          <ac:chgData name="Siàn Stebbings" userId="e14ea2a2-07d0-4302-97b9-16dc822a37cc" providerId="ADAL" clId="{53D58B0A-3A2B-40CD-A4EA-AC87D42C5752}" dt="2018-08-10T13:31:50.015" v="781" actId="1076"/>
          <ac:spMkLst>
            <pc:docMk/>
            <pc:sldMk cId="1071900124" sldId="355"/>
            <ac:spMk id="15" creationId="{B631F2D1-2691-4115-83C2-E6934E32FB73}"/>
          </ac:spMkLst>
        </pc:spChg>
        <pc:spChg chg="mod">
          <ac:chgData name="Siàn Stebbings" userId="e14ea2a2-07d0-4302-97b9-16dc822a37cc" providerId="ADAL" clId="{53D58B0A-3A2B-40CD-A4EA-AC87D42C5752}" dt="2018-08-10T13:33:16.964" v="842" actId="20577"/>
          <ac:spMkLst>
            <pc:docMk/>
            <pc:sldMk cId="1071900124" sldId="355"/>
            <ac:spMk id="19" creationId="{5252A847-DE45-4FA3-A1F8-EEBEB845FF8E}"/>
          </ac:spMkLst>
        </pc:spChg>
        <pc:spChg chg="add mod">
          <ac:chgData name="Siàn Stebbings" userId="e14ea2a2-07d0-4302-97b9-16dc822a37cc" providerId="ADAL" clId="{53D58B0A-3A2B-40CD-A4EA-AC87D42C5752}" dt="2018-08-10T13:32:40.353" v="819" actId="1076"/>
          <ac:spMkLst>
            <pc:docMk/>
            <pc:sldMk cId="1071900124" sldId="355"/>
            <ac:spMk id="20" creationId="{5A6BBB9D-49CE-45BE-975F-7BB7563981D5}"/>
          </ac:spMkLst>
        </pc:spChg>
        <pc:spChg chg="add mod">
          <ac:chgData name="Siàn Stebbings" userId="e14ea2a2-07d0-4302-97b9-16dc822a37cc" providerId="ADAL" clId="{53D58B0A-3A2B-40CD-A4EA-AC87D42C5752}" dt="2018-08-10T13:32:23.027" v="811" actId="465"/>
          <ac:spMkLst>
            <pc:docMk/>
            <pc:sldMk cId="1071900124" sldId="355"/>
            <ac:spMk id="21" creationId="{078BDF5D-61F2-4ECB-885B-2CF42D837403}"/>
          </ac:spMkLst>
        </pc:spChg>
        <pc:spChg chg="add mod">
          <ac:chgData name="Siàn Stebbings" userId="e14ea2a2-07d0-4302-97b9-16dc822a37cc" providerId="ADAL" clId="{53D58B0A-3A2B-40CD-A4EA-AC87D42C5752}" dt="2018-08-10T13:32:19.712" v="810" actId="571"/>
          <ac:spMkLst>
            <pc:docMk/>
            <pc:sldMk cId="1071900124" sldId="355"/>
            <ac:spMk id="22" creationId="{706C875C-1FE1-4BF8-BA43-900B52B83E83}"/>
          </ac:spMkLst>
        </pc:spChg>
        <pc:spChg chg="add mod">
          <ac:chgData name="Siàn Stebbings" userId="e14ea2a2-07d0-4302-97b9-16dc822a37cc" providerId="ADAL" clId="{53D58B0A-3A2B-40CD-A4EA-AC87D42C5752}" dt="2018-08-10T13:32:19.712" v="810" actId="571"/>
          <ac:spMkLst>
            <pc:docMk/>
            <pc:sldMk cId="1071900124" sldId="355"/>
            <ac:spMk id="23" creationId="{BFC73B6B-A12C-44F3-9851-D5CE5BB54996}"/>
          </ac:spMkLst>
        </pc:spChg>
        <pc:spChg chg="add mod">
          <ac:chgData name="Siàn Stebbings" userId="e14ea2a2-07d0-4302-97b9-16dc822a37cc" providerId="ADAL" clId="{53D58B0A-3A2B-40CD-A4EA-AC87D42C5752}" dt="2018-08-10T13:32:55.378" v="822" actId="1076"/>
          <ac:spMkLst>
            <pc:docMk/>
            <pc:sldMk cId="1071900124" sldId="355"/>
            <ac:spMk id="24" creationId="{D14B7BE6-4BDA-449A-8349-21068DC2920F}"/>
          </ac:spMkLst>
        </pc:spChg>
        <pc:picChg chg="add mod">
          <ac:chgData name="Siàn Stebbings" userId="e14ea2a2-07d0-4302-97b9-16dc822a37cc" providerId="ADAL" clId="{53D58B0A-3A2B-40CD-A4EA-AC87D42C5752}" dt="2018-08-10T13:32:36.637" v="818" actId="1076"/>
          <ac:picMkLst>
            <pc:docMk/>
            <pc:sldMk cId="1071900124" sldId="355"/>
            <ac:picMk id="7" creationId="{35A7B3E2-4759-4B61-8D43-E7F9C5ED1D18}"/>
          </ac:picMkLst>
        </pc:picChg>
        <pc:picChg chg="add mod">
          <ac:chgData name="Siàn Stebbings" userId="e14ea2a2-07d0-4302-97b9-16dc822a37cc" providerId="ADAL" clId="{53D58B0A-3A2B-40CD-A4EA-AC87D42C5752}" dt="2018-08-10T13:32:33.652" v="817" actId="1035"/>
          <ac:picMkLst>
            <pc:docMk/>
            <pc:sldMk cId="1071900124" sldId="355"/>
            <ac:picMk id="9" creationId="{3DED3B1A-5EAF-41FF-BAA6-88E056B6B2E7}"/>
          </ac:picMkLst>
        </pc:picChg>
        <pc:picChg chg="add mod">
          <ac:chgData name="Siàn Stebbings" userId="e14ea2a2-07d0-4302-97b9-16dc822a37cc" providerId="ADAL" clId="{53D58B0A-3A2B-40CD-A4EA-AC87D42C5752}" dt="2018-08-10T13:32:45.198" v="820" actId="1076"/>
          <ac:picMkLst>
            <pc:docMk/>
            <pc:sldMk cId="1071900124" sldId="355"/>
            <ac:picMk id="10" creationId="{43F03A85-B344-4C35-BA2A-4255CFAEE120}"/>
          </ac:picMkLst>
        </pc:picChg>
      </pc:sldChg>
      <pc:sldChg chg="addSp modSp">
        <pc:chgData name="Siàn Stebbings" userId="e14ea2a2-07d0-4302-97b9-16dc822a37cc" providerId="ADAL" clId="{53D58B0A-3A2B-40CD-A4EA-AC87D42C5752}" dt="2018-08-10T13:17:11.702" v="88" actId="122"/>
        <pc:sldMkLst>
          <pc:docMk/>
          <pc:sldMk cId="36917022" sldId="360"/>
        </pc:sldMkLst>
        <pc:spChg chg="mod">
          <ac:chgData name="Siàn Stebbings" userId="e14ea2a2-07d0-4302-97b9-16dc822a37cc" providerId="ADAL" clId="{53D58B0A-3A2B-40CD-A4EA-AC87D42C5752}" dt="2018-08-10T13:17:11.702" v="88" actId="122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Siàn Stebbings" userId="e14ea2a2-07d0-4302-97b9-16dc822a37cc" providerId="ADAL" clId="{53D58B0A-3A2B-40CD-A4EA-AC87D42C5752}" dt="2018-08-10T13:15:18.929" v="76" actId="12788"/>
          <ac:graphicFrameMkLst>
            <pc:docMk/>
            <pc:sldMk cId="36917022" sldId="360"/>
            <ac:graphicFrameMk id="2" creationId="{8833F6BE-6D36-4673-945D-F6F34923E6B8}"/>
          </ac:graphicFrameMkLst>
        </pc:graphicFrameChg>
      </pc:sldChg>
      <pc:sldChg chg="modSp add">
        <pc:chgData name="Siàn Stebbings" userId="e14ea2a2-07d0-4302-97b9-16dc822a37cc" providerId="ADAL" clId="{53D58B0A-3A2B-40CD-A4EA-AC87D42C5752}" dt="2018-08-10T13:17:09.376" v="87" actId="122"/>
        <pc:sldMkLst>
          <pc:docMk/>
          <pc:sldMk cId="2651259109" sldId="366"/>
        </pc:sldMkLst>
        <pc:spChg chg="mod">
          <ac:chgData name="Siàn Stebbings" userId="e14ea2a2-07d0-4302-97b9-16dc822a37cc" providerId="ADAL" clId="{53D58B0A-3A2B-40CD-A4EA-AC87D42C5752}" dt="2018-08-10T13:17:09.376" v="87" actId="122"/>
          <ac:spMkLst>
            <pc:docMk/>
            <pc:sldMk cId="2651259109" sldId="366"/>
            <ac:spMk id="19" creationId="{5252A847-DE45-4FA3-A1F8-EEBEB845FF8E}"/>
          </ac:spMkLst>
        </pc:spChg>
        <pc:graphicFrameChg chg="modGraphic">
          <ac:chgData name="Siàn Stebbings" userId="e14ea2a2-07d0-4302-97b9-16dc822a37cc" providerId="ADAL" clId="{53D58B0A-3A2B-40CD-A4EA-AC87D42C5752}" dt="2018-08-10T13:15:34.881" v="81" actId="20577"/>
          <ac:graphicFrameMkLst>
            <pc:docMk/>
            <pc:sldMk cId="2651259109" sldId="366"/>
            <ac:graphicFrameMk id="2" creationId="{8833F6BE-6D36-4673-945D-F6F34923E6B8}"/>
          </ac:graphicFrameMkLst>
        </pc:graphicFrameChg>
      </pc:sldChg>
      <pc:sldChg chg="delSp modSp add">
        <pc:chgData name="Siàn Stebbings" userId="e14ea2a2-07d0-4302-97b9-16dc822a37cc" providerId="ADAL" clId="{53D58B0A-3A2B-40CD-A4EA-AC87D42C5752}" dt="2018-08-10T14:06:49.340" v="932" actId="478"/>
        <pc:sldMkLst>
          <pc:docMk/>
          <pc:sldMk cId="2087343638" sldId="367"/>
        </pc:sldMkLst>
        <pc:spChg chg="del">
          <ac:chgData name="Siàn Stebbings" userId="e14ea2a2-07d0-4302-97b9-16dc822a37cc" providerId="ADAL" clId="{53D58B0A-3A2B-40CD-A4EA-AC87D42C5752}" dt="2018-08-10T14:06:49.340" v="932" actId="478"/>
          <ac:spMkLst>
            <pc:docMk/>
            <pc:sldMk cId="2087343638" sldId="367"/>
            <ac:spMk id="3" creationId="{FC66D2D7-58E1-4036-BDAF-D7B8050920FD}"/>
          </ac:spMkLst>
        </pc:spChg>
        <pc:spChg chg="mod">
          <ac:chgData name="Siàn Stebbings" userId="e14ea2a2-07d0-4302-97b9-16dc822a37cc" providerId="ADAL" clId="{53D58B0A-3A2B-40CD-A4EA-AC87D42C5752}" dt="2018-08-10T13:17:07.202" v="86" actId="207"/>
          <ac:spMkLst>
            <pc:docMk/>
            <pc:sldMk cId="2087343638" sldId="367"/>
            <ac:spMk id="19" creationId="{5252A847-DE45-4FA3-A1F8-EEBEB845FF8E}"/>
          </ac:spMkLst>
        </pc:spChg>
        <pc:graphicFrameChg chg="mod modGraphic">
          <ac:chgData name="Siàn Stebbings" userId="e14ea2a2-07d0-4302-97b9-16dc822a37cc" providerId="ADAL" clId="{53D58B0A-3A2B-40CD-A4EA-AC87D42C5752}" dt="2018-08-10T13:18:31.553" v="145" actId="14100"/>
          <ac:graphicFrameMkLst>
            <pc:docMk/>
            <pc:sldMk cId="2087343638" sldId="367"/>
            <ac:graphicFrameMk id="2" creationId="{8833F6BE-6D36-4673-945D-F6F34923E6B8}"/>
          </ac:graphicFrameMkLst>
        </pc:graphicFrameChg>
      </pc:sldChg>
      <pc:sldChg chg="modSp add">
        <pc:chgData name="Siàn Stebbings" userId="e14ea2a2-07d0-4302-97b9-16dc822a37cc" providerId="ADAL" clId="{53D58B0A-3A2B-40CD-A4EA-AC87D42C5752}" dt="2018-08-10T13:18:51.701" v="169" actId="403"/>
        <pc:sldMkLst>
          <pc:docMk/>
          <pc:sldMk cId="138136532" sldId="368"/>
        </pc:sldMkLst>
        <pc:spChg chg="mod">
          <ac:chgData name="Siàn Stebbings" userId="e14ea2a2-07d0-4302-97b9-16dc822a37cc" providerId="ADAL" clId="{53D58B0A-3A2B-40CD-A4EA-AC87D42C5752}" dt="2018-08-10T13:18:51.701" v="169" actId="403"/>
          <ac:spMkLst>
            <pc:docMk/>
            <pc:sldMk cId="138136532" sldId="368"/>
            <ac:spMk id="19" creationId="{5252A847-DE45-4FA3-A1F8-EEBEB845FF8E}"/>
          </ac:spMkLst>
        </pc:spChg>
      </pc:sldChg>
      <pc:sldChg chg="add del">
        <pc:chgData name="Siàn Stebbings" userId="e14ea2a2-07d0-4302-97b9-16dc822a37cc" providerId="ADAL" clId="{53D58B0A-3A2B-40CD-A4EA-AC87D42C5752}" dt="2018-08-10T13:17:24.205" v="90"/>
        <pc:sldMkLst>
          <pc:docMk/>
          <pc:sldMk cId="1359984606" sldId="368"/>
        </pc:sldMkLst>
      </pc:sldChg>
      <pc:sldChg chg="addSp delSp modSp add">
        <pc:chgData name="Siàn Stebbings" userId="e14ea2a2-07d0-4302-97b9-16dc822a37cc" providerId="ADAL" clId="{53D58B0A-3A2B-40CD-A4EA-AC87D42C5752}" dt="2018-08-10T13:24:40.584" v="519" actId="6549"/>
        <pc:sldMkLst>
          <pc:docMk/>
          <pc:sldMk cId="477552693" sldId="369"/>
        </pc:sldMkLst>
        <pc:spChg chg="add mod">
          <ac:chgData name="Siàn Stebbings" userId="e14ea2a2-07d0-4302-97b9-16dc822a37cc" providerId="ADAL" clId="{53D58B0A-3A2B-40CD-A4EA-AC87D42C5752}" dt="2018-08-10T13:21:00.045" v="232" actId="552"/>
          <ac:spMkLst>
            <pc:docMk/>
            <pc:sldMk cId="477552693" sldId="369"/>
            <ac:spMk id="10" creationId="{90A4D8AC-E43A-4F44-9835-BDCF9C961FCE}"/>
          </ac:spMkLst>
        </pc:spChg>
        <pc:spChg chg="add mod">
          <ac:chgData name="Siàn Stebbings" userId="e14ea2a2-07d0-4302-97b9-16dc822a37cc" providerId="ADAL" clId="{53D58B0A-3A2B-40CD-A4EA-AC87D42C5752}" dt="2018-08-10T13:21:00.045" v="232" actId="552"/>
          <ac:spMkLst>
            <pc:docMk/>
            <pc:sldMk cId="477552693" sldId="369"/>
            <ac:spMk id="11" creationId="{061237F4-0274-460A-93DE-E0C1F9DF7FE6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12" creationId="{40CBE6B4-44F1-4CE2-BCAA-3ABA8F950A64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13" creationId="{7789767F-C46F-416C-889A-FD33B7EB7637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14" creationId="{CEE2F5AD-C031-4EFB-8EC8-247CD6DDBEC5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15" creationId="{B035C045-947D-492C-991C-1BB780DB28DE}"/>
          </ac:spMkLst>
        </pc:spChg>
        <pc:spChg chg="mod">
          <ac:chgData name="Siàn Stebbings" userId="e14ea2a2-07d0-4302-97b9-16dc822a37cc" providerId="ADAL" clId="{53D58B0A-3A2B-40CD-A4EA-AC87D42C5752}" dt="2018-08-10T13:24:40.584" v="519" actId="6549"/>
          <ac:spMkLst>
            <pc:docMk/>
            <pc:sldMk cId="477552693" sldId="369"/>
            <ac:spMk id="19" creationId="{5252A847-DE45-4FA3-A1F8-EEBEB845FF8E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0" creationId="{B50FF13F-A990-4DA1-8FC9-4673B62D1B27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1" creationId="{2A551BC8-517F-4752-9DA8-7A4B5DBFDA78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2" creationId="{36DCFD2C-38BD-42A1-B82A-CF5647037AF4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3" creationId="{65B1CAD8-7C1E-4F0B-BEA2-2EEDA38BF39B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4" creationId="{BA8B51C9-FF00-4EF8-80D2-77C6B4B446FE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5" creationId="{ECBD2FCE-49B2-4284-AEC8-B383BF529520}"/>
          </ac:spMkLst>
        </pc:spChg>
        <pc:spChg chg="add mod">
          <ac:chgData name="Siàn Stebbings" userId="e14ea2a2-07d0-4302-97b9-16dc822a37cc" providerId="ADAL" clId="{53D58B0A-3A2B-40CD-A4EA-AC87D42C5752}" dt="2018-08-10T13:23:23.001" v="459" actId="1036"/>
          <ac:spMkLst>
            <pc:docMk/>
            <pc:sldMk cId="477552693" sldId="369"/>
            <ac:spMk id="26" creationId="{4A3B906D-0A70-4BB7-A0E6-C9AE9A2082B1}"/>
          </ac:spMkLst>
        </pc:spChg>
        <pc:graphicFrameChg chg="del">
          <ac:chgData name="Siàn Stebbings" userId="e14ea2a2-07d0-4302-97b9-16dc822a37cc" providerId="ADAL" clId="{53D58B0A-3A2B-40CD-A4EA-AC87D42C5752}" dt="2018-08-10T13:19:23.659" v="174" actId="478"/>
          <ac:graphicFrameMkLst>
            <pc:docMk/>
            <pc:sldMk cId="477552693" sldId="369"/>
            <ac:graphicFrameMk id="2" creationId="{8833F6BE-6D36-4673-945D-F6F34923E6B8}"/>
          </ac:graphicFrameMkLst>
        </pc:graphicFrameChg>
        <pc:graphicFrameChg chg="add mod modGraphic">
          <ac:chgData name="Siàn Stebbings" userId="e14ea2a2-07d0-4302-97b9-16dc822a37cc" providerId="ADAL" clId="{53D58B0A-3A2B-40CD-A4EA-AC87D42C5752}" dt="2018-08-10T13:21:00.045" v="232" actId="552"/>
          <ac:graphicFrameMkLst>
            <pc:docMk/>
            <pc:sldMk cId="477552693" sldId="369"/>
            <ac:graphicFrameMk id="9" creationId="{128C32A0-6B88-4761-AE44-D77C25A7AA66}"/>
          </ac:graphicFrameMkLst>
        </pc:graphicFrameChg>
      </pc:sldChg>
      <pc:sldChg chg="delSp add">
        <pc:chgData name="Siàn Stebbings" userId="e14ea2a2-07d0-4302-97b9-16dc822a37cc" providerId="ADAL" clId="{53D58B0A-3A2B-40CD-A4EA-AC87D42C5752}" dt="2018-08-10T14:06:59.006" v="933" actId="478"/>
        <pc:sldMkLst>
          <pc:docMk/>
          <pc:sldMk cId="1520006467" sldId="370"/>
        </pc:sldMkLst>
        <pc:spChg chg="del">
          <ac:chgData name="Siàn Stebbings" userId="e14ea2a2-07d0-4302-97b9-16dc822a37cc" providerId="ADAL" clId="{53D58B0A-3A2B-40CD-A4EA-AC87D42C5752}" dt="2018-08-10T14:06:59.006" v="933" actId="478"/>
          <ac:spMkLst>
            <pc:docMk/>
            <pc:sldMk cId="1520006467" sldId="370"/>
            <ac:spMk id="3" creationId="{649F71F6-4954-4509-A189-AA2E0BFF8C87}"/>
          </ac:spMkLst>
        </pc:spChg>
      </pc:sldChg>
      <pc:sldChg chg="add del">
        <pc:chgData name="Siàn Stebbings" userId="e14ea2a2-07d0-4302-97b9-16dc822a37cc" providerId="ADAL" clId="{53D58B0A-3A2B-40CD-A4EA-AC87D42C5752}" dt="2018-08-10T13:24:36.526" v="517"/>
        <pc:sldMkLst>
          <pc:docMk/>
          <pc:sldMk cId="3081648893" sldId="370"/>
        </pc:sldMkLst>
      </pc:sldChg>
      <pc:sldChg chg="addSp delSp modSp add">
        <pc:chgData name="Siàn Stebbings" userId="e14ea2a2-07d0-4302-97b9-16dc822a37cc" providerId="ADAL" clId="{53D58B0A-3A2B-40CD-A4EA-AC87D42C5752}" dt="2018-08-10T13:26:05.986" v="565" actId="1036"/>
        <pc:sldMkLst>
          <pc:docMk/>
          <pc:sldMk cId="1730100948" sldId="371"/>
        </pc:sldMkLst>
        <pc:spChg chg="add mod">
          <ac:chgData name="Siàn Stebbings" userId="e14ea2a2-07d0-4302-97b9-16dc822a37cc" providerId="ADAL" clId="{53D58B0A-3A2B-40CD-A4EA-AC87D42C5752}" dt="2018-08-10T13:26:00.125" v="551" actId="1037"/>
          <ac:spMkLst>
            <pc:docMk/>
            <pc:sldMk cId="1730100948" sldId="371"/>
            <ac:spMk id="2" creationId="{CFD56F99-C095-47B0-AE4E-BFD5AC09758F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10" creationId="{90A4D8AC-E43A-4F44-9835-BDCF9C961FCE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11" creationId="{061237F4-0274-460A-93DE-E0C1F9DF7FE6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12" creationId="{40CBE6B4-44F1-4CE2-BCAA-3ABA8F950A64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13" creationId="{7789767F-C46F-416C-889A-FD33B7EB7637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14" creationId="{CEE2F5AD-C031-4EFB-8EC8-247CD6DDBEC5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15" creationId="{B035C045-947D-492C-991C-1BB780DB28DE}"/>
          </ac:spMkLst>
        </pc:spChg>
        <pc:spChg chg="mod">
          <ac:chgData name="Siàn Stebbings" userId="e14ea2a2-07d0-4302-97b9-16dc822a37cc" providerId="ADAL" clId="{53D58B0A-3A2B-40CD-A4EA-AC87D42C5752}" dt="2018-08-10T13:25:57.683" v="546" actId="20577"/>
          <ac:spMkLst>
            <pc:docMk/>
            <pc:sldMk cId="1730100948" sldId="371"/>
            <ac:spMk id="19" creationId="{5252A847-DE45-4FA3-A1F8-EEBEB845FF8E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0" creationId="{B50FF13F-A990-4DA1-8FC9-4673B62D1B27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1" creationId="{2A551BC8-517F-4752-9DA8-7A4B5DBFDA78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2" creationId="{36DCFD2C-38BD-42A1-B82A-CF5647037AF4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3" creationId="{65B1CAD8-7C1E-4F0B-BEA2-2EEDA38BF39B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4" creationId="{BA8B51C9-FF00-4EF8-80D2-77C6B4B446FE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5" creationId="{ECBD2FCE-49B2-4284-AEC8-B383BF529520}"/>
          </ac:spMkLst>
        </pc:spChg>
        <pc:spChg chg="del">
          <ac:chgData name="Siàn Stebbings" userId="e14ea2a2-07d0-4302-97b9-16dc822a37cc" providerId="ADAL" clId="{53D58B0A-3A2B-40CD-A4EA-AC87D42C5752}" dt="2018-08-10T13:24:45.866" v="521" actId="478"/>
          <ac:spMkLst>
            <pc:docMk/>
            <pc:sldMk cId="1730100948" sldId="371"/>
            <ac:spMk id="26" creationId="{4A3B906D-0A70-4BB7-A0E6-C9AE9A2082B1}"/>
          </ac:spMkLst>
        </pc:spChg>
        <pc:graphicFrameChg chg="del">
          <ac:chgData name="Siàn Stebbings" userId="e14ea2a2-07d0-4302-97b9-16dc822a37cc" providerId="ADAL" clId="{53D58B0A-3A2B-40CD-A4EA-AC87D42C5752}" dt="2018-08-10T13:24:45.866" v="521" actId="478"/>
          <ac:graphicFrameMkLst>
            <pc:docMk/>
            <pc:sldMk cId="1730100948" sldId="371"/>
            <ac:graphicFrameMk id="9" creationId="{128C32A0-6B88-4761-AE44-D77C25A7AA66}"/>
          </ac:graphicFrameMkLst>
        </pc:graphicFrameChg>
        <pc:graphicFrameChg chg="add mod modGraphic">
          <ac:chgData name="Siàn Stebbings" userId="e14ea2a2-07d0-4302-97b9-16dc822a37cc" providerId="ADAL" clId="{53D58B0A-3A2B-40CD-A4EA-AC87D42C5752}" dt="2018-08-10T13:26:05.986" v="565" actId="1036"/>
          <ac:graphicFrameMkLst>
            <pc:docMk/>
            <pc:sldMk cId="1730100948" sldId="371"/>
            <ac:graphicFrameMk id="27" creationId="{33645EAE-9BBE-428A-A3B6-3B0BBDE9C418}"/>
          </ac:graphicFrameMkLst>
        </pc:graphicFrameChg>
      </pc:sldChg>
      <pc:sldChg chg="modSp add">
        <pc:chgData name="Siàn Stebbings" userId="e14ea2a2-07d0-4302-97b9-16dc822a37cc" providerId="ADAL" clId="{53D58B0A-3A2B-40CD-A4EA-AC87D42C5752}" dt="2018-08-10T13:26:34.556" v="572" actId="403"/>
        <pc:sldMkLst>
          <pc:docMk/>
          <pc:sldMk cId="707243686" sldId="372"/>
        </pc:sldMkLst>
        <pc:spChg chg="mod">
          <ac:chgData name="Siàn Stebbings" userId="e14ea2a2-07d0-4302-97b9-16dc822a37cc" providerId="ADAL" clId="{53D58B0A-3A2B-40CD-A4EA-AC87D42C5752}" dt="2018-08-10T13:26:34.556" v="572" actId="403"/>
          <ac:spMkLst>
            <pc:docMk/>
            <pc:sldMk cId="707243686" sldId="372"/>
            <ac:spMk id="2" creationId="{CFD56F99-C095-47B0-AE4E-BFD5AC09758F}"/>
          </ac:spMkLst>
        </pc:spChg>
      </pc:sldChg>
      <pc:sldChg chg="modSp add">
        <pc:chgData name="Siàn Stebbings" userId="e14ea2a2-07d0-4302-97b9-16dc822a37cc" providerId="ADAL" clId="{53D58B0A-3A2B-40CD-A4EA-AC87D42C5752}" dt="2018-08-10T13:30:08.472" v="659" actId="207"/>
        <pc:sldMkLst>
          <pc:docMk/>
          <pc:sldMk cId="2099185234" sldId="373"/>
        </pc:sldMkLst>
        <pc:spChg chg="mod">
          <ac:chgData name="Siàn Stebbings" userId="e14ea2a2-07d0-4302-97b9-16dc822a37cc" providerId="ADAL" clId="{53D58B0A-3A2B-40CD-A4EA-AC87D42C5752}" dt="2018-08-10T13:30:08.472" v="659" actId="207"/>
          <ac:spMkLst>
            <pc:docMk/>
            <pc:sldMk cId="2099185234" sldId="373"/>
            <ac:spMk id="19" creationId="{5252A847-DE45-4FA3-A1F8-EEBEB845FF8E}"/>
          </ac:spMkLst>
        </pc:spChg>
      </pc:sldChg>
      <pc:sldChg chg="add">
        <pc:chgData name="Siàn Stebbings" userId="e14ea2a2-07d0-4302-97b9-16dc822a37cc" providerId="ADAL" clId="{53D58B0A-3A2B-40CD-A4EA-AC87D42C5752}" dt="2018-08-10T13:30:02.772" v="654"/>
        <pc:sldMkLst>
          <pc:docMk/>
          <pc:sldMk cId="625977545" sldId="374"/>
        </pc:sldMkLst>
      </pc:sldChg>
      <pc:sldChg chg="add">
        <pc:chgData name="Siàn Stebbings" userId="e14ea2a2-07d0-4302-97b9-16dc822a37cc" providerId="ADAL" clId="{53D58B0A-3A2B-40CD-A4EA-AC87D42C5752}" dt="2018-08-10T13:33:15.068" v="841"/>
        <pc:sldMkLst>
          <pc:docMk/>
          <pc:sldMk cId="1556835632" sldId="375"/>
        </pc:sldMkLst>
      </pc:sldChg>
      <pc:sldChg chg="addSp delSp modSp add">
        <pc:chgData name="Siàn Stebbings" userId="e14ea2a2-07d0-4302-97b9-16dc822a37cc" providerId="ADAL" clId="{53D58B0A-3A2B-40CD-A4EA-AC87D42C5752}" dt="2018-08-10T13:35:18.611" v="931" actId="20577"/>
        <pc:sldMkLst>
          <pc:docMk/>
          <pc:sldMk cId="3419567390" sldId="376"/>
        </pc:sldMkLst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12" creationId="{5F3AAFB9-C3F1-4585-9E23-802CAEE78C4E}"/>
          </ac:spMkLst>
        </pc:spChg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13" creationId="{557E7B35-1E7F-4D09-8F24-0110AF719390}"/>
          </ac:spMkLst>
        </pc:spChg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14" creationId="{D07736D0-6CBD-43BC-A11D-7BC98C895AD6}"/>
          </ac:spMkLst>
        </pc:spChg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15" creationId="{B631F2D1-2691-4115-83C2-E6934E32FB73}"/>
          </ac:spMkLst>
        </pc:spChg>
        <pc:spChg chg="mod">
          <ac:chgData name="Siàn Stebbings" userId="e14ea2a2-07d0-4302-97b9-16dc822a37cc" providerId="ADAL" clId="{53D58B0A-3A2B-40CD-A4EA-AC87D42C5752}" dt="2018-08-10T13:35:18.611" v="931" actId="20577"/>
          <ac:spMkLst>
            <pc:docMk/>
            <pc:sldMk cId="3419567390" sldId="376"/>
            <ac:spMk id="19" creationId="{5252A847-DE45-4FA3-A1F8-EEBEB845FF8E}"/>
          </ac:spMkLst>
        </pc:spChg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20" creationId="{5A6BBB9D-49CE-45BE-975F-7BB7563981D5}"/>
          </ac:spMkLst>
        </pc:spChg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21" creationId="{078BDF5D-61F2-4ECB-885B-2CF42D837403}"/>
          </ac:spMkLst>
        </pc:spChg>
        <pc:spChg chg="add mod">
          <ac:chgData name="Siàn Stebbings" userId="e14ea2a2-07d0-4302-97b9-16dc822a37cc" providerId="ADAL" clId="{53D58B0A-3A2B-40CD-A4EA-AC87D42C5752}" dt="2018-08-10T13:34:53.292" v="899" actId="164"/>
          <ac:spMkLst>
            <pc:docMk/>
            <pc:sldMk cId="3419567390" sldId="376"/>
            <ac:spMk id="22" creationId="{564AFA70-2F18-4136-9A8B-4429787E71AC}"/>
          </ac:spMkLst>
        </pc:spChg>
        <pc:spChg chg="add mod">
          <ac:chgData name="Siàn Stebbings" userId="e14ea2a2-07d0-4302-97b9-16dc822a37cc" providerId="ADAL" clId="{53D58B0A-3A2B-40CD-A4EA-AC87D42C5752}" dt="2018-08-10T13:34:53.292" v="899" actId="164"/>
          <ac:spMkLst>
            <pc:docMk/>
            <pc:sldMk cId="3419567390" sldId="376"/>
            <ac:spMk id="23" creationId="{5B205C2E-667E-4AD3-AD0C-25EF79A9C779}"/>
          </ac:spMkLst>
        </pc:spChg>
        <pc:spChg chg="del">
          <ac:chgData name="Siàn Stebbings" userId="e14ea2a2-07d0-4302-97b9-16dc822a37cc" providerId="ADAL" clId="{53D58B0A-3A2B-40CD-A4EA-AC87D42C5752}" dt="2018-08-10T13:33:27.344" v="845" actId="478"/>
          <ac:spMkLst>
            <pc:docMk/>
            <pc:sldMk cId="3419567390" sldId="376"/>
            <ac:spMk id="24" creationId="{D14B7BE6-4BDA-449A-8349-21068DC2920F}"/>
          </ac:spMkLst>
        </pc:spChg>
        <pc:spChg chg="add mod">
          <ac:chgData name="Siàn Stebbings" userId="e14ea2a2-07d0-4302-97b9-16dc822a37cc" providerId="ADAL" clId="{53D58B0A-3A2B-40CD-A4EA-AC87D42C5752}" dt="2018-08-10T13:34:53.292" v="899" actId="164"/>
          <ac:spMkLst>
            <pc:docMk/>
            <pc:sldMk cId="3419567390" sldId="376"/>
            <ac:spMk id="25" creationId="{DCD00A19-46E8-4423-BDB4-1B31FCC7E1A5}"/>
          </ac:spMkLst>
        </pc:spChg>
        <pc:spChg chg="add mod">
          <ac:chgData name="Siàn Stebbings" userId="e14ea2a2-07d0-4302-97b9-16dc822a37cc" providerId="ADAL" clId="{53D58B0A-3A2B-40CD-A4EA-AC87D42C5752}" dt="2018-08-10T13:35:05.892" v="927" actId="12788"/>
          <ac:spMkLst>
            <pc:docMk/>
            <pc:sldMk cId="3419567390" sldId="376"/>
            <ac:spMk id="26" creationId="{B2F421E9-EA2D-4318-AA21-57951A2B7DD4}"/>
          </ac:spMkLst>
        </pc:spChg>
        <pc:grpChg chg="add mod">
          <ac:chgData name="Siàn Stebbings" userId="e14ea2a2-07d0-4302-97b9-16dc822a37cc" providerId="ADAL" clId="{53D58B0A-3A2B-40CD-A4EA-AC87D42C5752}" dt="2018-08-10T13:35:10.473" v="928" actId="14100"/>
          <ac:grpSpMkLst>
            <pc:docMk/>
            <pc:sldMk cId="3419567390" sldId="376"/>
            <ac:grpSpMk id="2" creationId="{A3165AC0-15FC-4470-89F7-6ACA106B2272}"/>
          </ac:grpSpMkLst>
        </pc:grpChg>
        <pc:picChg chg="del">
          <ac:chgData name="Siàn Stebbings" userId="e14ea2a2-07d0-4302-97b9-16dc822a37cc" providerId="ADAL" clId="{53D58B0A-3A2B-40CD-A4EA-AC87D42C5752}" dt="2018-08-10T13:33:27.344" v="845" actId="478"/>
          <ac:picMkLst>
            <pc:docMk/>
            <pc:sldMk cId="3419567390" sldId="376"/>
            <ac:picMk id="7" creationId="{35A7B3E2-4759-4B61-8D43-E7F9C5ED1D18}"/>
          </ac:picMkLst>
        </pc:picChg>
        <pc:picChg chg="del">
          <ac:chgData name="Siàn Stebbings" userId="e14ea2a2-07d0-4302-97b9-16dc822a37cc" providerId="ADAL" clId="{53D58B0A-3A2B-40CD-A4EA-AC87D42C5752}" dt="2018-08-10T13:33:27.344" v="845" actId="478"/>
          <ac:picMkLst>
            <pc:docMk/>
            <pc:sldMk cId="3419567390" sldId="376"/>
            <ac:picMk id="9" creationId="{3DED3B1A-5EAF-41FF-BAA6-88E056B6B2E7}"/>
          </ac:picMkLst>
        </pc:picChg>
        <pc:picChg chg="del">
          <ac:chgData name="Siàn Stebbings" userId="e14ea2a2-07d0-4302-97b9-16dc822a37cc" providerId="ADAL" clId="{53D58B0A-3A2B-40CD-A4EA-AC87D42C5752}" dt="2018-08-10T13:33:27.344" v="845" actId="478"/>
          <ac:picMkLst>
            <pc:docMk/>
            <pc:sldMk cId="3419567390" sldId="376"/>
            <ac:picMk id="10" creationId="{43F03A85-B344-4C35-BA2A-4255CFAEE120}"/>
          </ac:picMkLst>
        </pc:picChg>
      </pc:sldChg>
      <pc:sldChg chg="add">
        <pc:chgData name="Siàn Stebbings" userId="e14ea2a2-07d0-4302-97b9-16dc822a37cc" providerId="ADAL" clId="{53D58B0A-3A2B-40CD-A4EA-AC87D42C5752}" dt="2018-08-10T13:35:16.517" v="930"/>
        <pc:sldMkLst>
          <pc:docMk/>
          <pc:sldMk cId="3806192847" sldId="377"/>
        </pc:sldMkLst>
      </pc:sldChg>
    </pc:docChg>
  </pc:docChgLst>
  <pc:docChgLst>
    <pc:chgData name="Kyle Tidswell-Brown" userId="3518c4a0-5c99-4880-b127-cb60ccf11a39" providerId="ADAL" clId="{30A343C6-B295-4956-9211-D165B31D8585}"/>
    <pc:docChg chg="undo custSel modSld">
      <pc:chgData name="Kyle Tidswell-Brown" userId="3518c4a0-5c99-4880-b127-cb60ccf11a39" providerId="ADAL" clId="{30A343C6-B295-4956-9211-D165B31D8585}" dt="2018-08-10T13:52:31.369" v="333" actId="122"/>
      <pc:docMkLst>
        <pc:docMk/>
      </pc:docMkLst>
      <pc:sldChg chg="modSp">
        <pc:chgData name="Kyle Tidswell-Brown" userId="3518c4a0-5c99-4880-b127-cb60ccf11a39" providerId="ADAL" clId="{30A343C6-B295-4956-9211-D165B31D8585}" dt="2018-08-10T13:46:02.652" v="72" actId="207"/>
        <pc:sldMkLst>
          <pc:docMk/>
          <pc:sldMk cId="2074582265" sldId="364"/>
        </pc:sldMkLst>
        <pc:spChg chg="mod">
          <ac:chgData name="Kyle Tidswell-Brown" userId="3518c4a0-5c99-4880-b127-cb60ccf11a39" providerId="ADAL" clId="{30A343C6-B295-4956-9211-D165B31D8585}" dt="2018-08-10T13:45:54.487" v="71" actId="1582"/>
          <ac:spMkLst>
            <pc:docMk/>
            <pc:sldMk cId="2074582265" sldId="364"/>
            <ac:spMk id="2" creationId="{AA43409B-682C-4161-94B4-AAA70B2BDF05}"/>
          </ac:spMkLst>
        </pc:spChg>
        <pc:spChg chg="mod">
          <ac:chgData name="Kyle Tidswell-Brown" userId="3518c4a0-5c99-4880-b127-cb60ccf11a39" providerId="ADAL" clId="{30A343C6-B295-4956-9211-D165B31D8585}" dt="2018-08-10T13:38:44.458" v="1" actId="1076"/>
          <ac:spMkLst>
            <pc:docMk/>
            <pc:sldMk cId="2074582265" sldId="364"/>
            <ac:spMk id="3" creationId="{48164000-812F-4B3D-BDCB-0BACCDBACD64}"/>
          </ac:spMkLst>
        </pc:spChg>
        <pc:spChg chg="mod">
          <ac:chgData name="Kyle Tidswell-Brown" userId="3518c4a0-5c99-4880-b127-cb60ccf11a39" providerId="ADAL" clId="{30A343C6-B295-4956-9211-D165B31D8585}" dt="2018-08-10T13:46:02.652" v="72" actId="207"/>
          <ac:spMkLst>
            <pc:docMk/>
            <pc:sldMk cId="2074582265" sldId="364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30A343C6-B295-4956-9211-D165B31D8585}" dt="2018-08-10T13:45:54.487" v="71" actId="1582"/>
          <ac:spMkLst>
            <pc:docMk/>
            <pc:sldMk cId="2074582265" sldId="364"/>
            <ac:spMk id="20" creationId="{7A030A32-F1BB-406B-A0D0-549C3547FA89}"/>
          </ac:spMkLst>
        </pc:spChg>
        <pc:spChg chg="mod">
          <ac:chgData name="Kyle Tidswell-Brown" userId="3518c4a0-5c99-4880-b127-cb60ccf11a39" providerId="ADAL" clId="{30A343C6-B295-4956-9211-D165B31D8585}" dt="2018-08-10T13:45:54.487" v="71" actId="1582"/>
          <ac:spMkLst>
            <pc:docMk/>
            <pc:sldMk cId="2074582265" sldId="364"/>
            <ac:spMk id="21" creationId="{9C75EFFA-8033-4BE3-A9D2-AADD4EE75261}"/>
          </ac:spMkLst>
        </pc:spChg>
        <pc:spChg chg="mod">
          <ac:chgData name="Kyle Tidswell-Brown" userId="3518c4a0-5c99-4880-b127-cb60ccf11a39" providerId="ADAL" clId="{30A343C6-B295-4956-9211-D165B31D8585}" dt="2018-08-10T13:45:54.487" v="71" actId="1582"/>
          <ac:spMkLst>
            <pc:docMk/>
            <pc:sldMk cId="2074582265" sldId="364"/>
            <ac:spMk id="22" creationId="{F29E8774-3FE5-4257-A377-00F44C8982C8}"/>
          </ac:spMkLst>
        </pc:spChg>
        <pc:spChg chg="mod">
          <ac:chgData name="Kyle Tidswell-Brown" userId="3518c4a0-5c99-4880-b127-cb60ccf11a39" providerId="ADAL" clId="{30A343C6-B295-4956-9211-D165B31D8585}" dt="2018-08-10T13:45:54.487" v="71" actId="1582"/>
          <ac:spMkLst>
            <pc:docMk/>
            <pc:sldMk cId="2074582265" sldId="364"/>
            <ac:spMk id="23" creationId="{F902BA7A-7FF6-4527-94EC-13FD03A1AE38}"/>
          </ac:spMkLst>
        </pc:spChg>
        <pc:spChg chg="mod">
          <ac:chgData name="Kyle Tidswell-Brown" userId="3518c4a0-5c99-4880-b127-cb60ccf11a39" providerId="ADAL" clId="{30A343C6-B295-4956-9211-D165B31D8585}" dt="2018-08-10T13:45:54.487" v="71" actId="1582"/>
          <ac:spMkLst>
            <pc:docMk/>
            <pc:sldMk cId="2074582265" sldId="364"/>
            <ac:spMk id="24" creationId="{E62D17BC-1210-4801-9C12-A61609971F20}"/>
          </ac:spMkLst>
        </pc:spChg>
      </pc:sldChg>
      <pc:sldChg chg="modSp">
        <pc:chgData name="Kyle Tidswell-Brown" userId="3518c4a0-5c99-4880-b127-cb60ccf11a39" providerId="ADAL" clId="{30A343C6-B295-4956-9211-D165B31D8585}" dt="2018-08-10T13:45:37.503" v="68" actId="1582"/>
        <pc:sldMkLst>
          <pc:docMk/>
          <pc:sldMk cId="3654457604" sldId="365"/>
        </pc:sldMkLst>
        <pc:spChg chg="mod">
          <ac:chgData name="Kyle Tidswell-Brown" userId="3518c4a0-5c99-4880-b127-cb60ccf11a39" providerId="ADAL" clId="{30A343C6-B295-4956-9211-D165B31D8585}" dt="2018-08-10T13:45:37.503" v="68" actId="1582"/>
          <ac:spMkLst>
            <pc:docMk/>
            <pc:sldMk cId="3654457604" sldId="365"/>
            <ac:spMk id="2" creationId="{AA43409B-682C-4161-94B4-AAA70B2BDF05}"/>
          </ac:spMkLst>
        </pc:spChg>
        <pc:spChg chg="mod">
          <ac:chgData name="Kyle Tidswell-Brown" userId="3518c4a0-5c99-4880-b127-cb60ccf11a39" providerId="ADAL" clId="{30A343C6-B295-4956-9211-D165B31D8585}" dt="2018-08-10T13:45:16.531" v="65" actId="207"/>
          <ac:spMkLst>
            <pc:docMk/>
            <pc:sldMk cId="3654457604" sldId="365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30A343C6-B295-4956-9211-D165B31D8585}" dt="2018-08-10T13:45:37.503" v="68" actId="1582"/>
          <ac:spMkLst>
            <pc:docMk/>
            <pc:sldMk cId="3654457604" sldId="365"/>
            <ac:spMk id="20" creationId="{7A030A32-F1BB-406B-A0D0-549C3547FA89}"/>
          </ac:spMkLst>
        </pc:spChg>
        <pc:spChg chg="mod">
          <ac:chgData name="Kyle Tidswell-Brown" userId="3518c4a0-5c99-4880-b127-cb60ccf11a39" providerId="ADAL" clId="{30A343C6-B295-4956-9211-D165B31D8585}" dt="2018-08-10T13:45:37.503" v="68" actId="1582"/>
          <ac:spMkLst>
            <pc:docMk/>
            <pc:sldMk cId="3654457604" sldId="365"/>
            <ac:spMk id="21" creationId="{9C75EFFA-8033-4BE3-A9D2-AADD4EE75261}"/>
          </ac:spMkLst>
        </pc:spChg>
        <pc:spChg chg="mod">
          <ac:chgData name="Kyle Tidswell-Brown" userId="3518c4a0-5c99-4880-b127-cb60ccf11a39" providerId="ADAL" clId="{30A343C6-B295-4956-9211-D165B31D8585}" dt="2018-08-10T13:45:37.503" v="68" actId="1582"/>
          <ac:spMkLst>
            <pc:docMk/>
            <pc:sldMk cId="3654457604" sldId="365"/>
            <ac:spMk id="22" creationId="{F29E8774-3FE5-4257-A377-00F44C8982C8}"/>
          </ac:spMkLst>
        </pc:spChg>
        <pc:spChg chg="mod">
          <ac:chgData name="Kyle Tidswell-Brown" userId="3518c4a0-5c99-4880-b127-cb60ccf11a39" providerId="ADAL" clId="{30A343C6-B295-4956-9211-D165B31D8585}" dt="2018-08-10T13:45:37.503" v="68" actId="1582"/>
          <ac:spMkLst>
            <pc:docMk/>
            <pc:sldMk cId="3654457604" sldId="365"/>
            <ac:spMk id="23" creationId="{F902BA7A-7FF6-4527-94EC-13FD03A1AE38}"/>
          </ac:spMkLst>
        </pc:spChg>
        <pc:spChg chg="mod">
          <ac:chgData name="Kyle Tidswell-Brown" userId="3518c4a0-5c99-4880-b127-cb60ccf11a39" providerId="ADAL" clId="{30A343C6-B295-4956-9211-D165B31D8585}" dt="2018-08-10T13:45:37.503" v="68" actId="1582"/>
          <ac:spMkLst>
            <pc:docMk/>
            <pc:sldMk cId="3654457604" sldId="365"/>
            <ac:spMk id="24" creationId="{E62D17BC-1210-4801-9C12-A61609971F20}"/>
          </ac:spMkLst>
        </pc:spChg>
      </pc:sldChg>
      <pc:sldChg chg="addSp modSp">
        <pc:chgData name="Kyle Tidswell-Brown" userId="3518c4a0-5c99-4880-b127-cb60ccf11a39" providerId="ADAL" clId="{30A343C6-B295-4956-9211-D165B31D8585}" dt="2018-08-10T13:40:59.174" v="58" actId="20577"/>
        <pc:sldMkLst>
          <pc:docMk/>
          <pc:sldMk cId="2087343638" sldId="367"/>
        </pc:sldMkLst>
        <pc:spChg chg="add mod">
          <ac:chgData name="Kyle Tidswell-Brown" userId="3518c4a0-5c99-4880-b127-cb60ccf11a39" providerId="ADAL" clId="{30A343C6-B295-4956-9211-D165B31D8585}" dt="2018-08-10T13:40:01.974" v="53" actId="13926"/>
          <ac:spMkLst>
            <pc:docMk/>
            <pc:sldMk cId="2087343638" sldId="367"/>
            <ac:spMk id="3" creationId="{FC66D2D7-58E1-4036-BDAF-D7B8050920FD}"/>
          </ac:spMkLst>
        </pc:spChg>
        <pc:spChg chg="mod">
          <ac:chgData name="Kyle Tidswell-Brown" userId="3518c4a0-5c99-4880-b127-cb60ccf11a39" providerId="ADAL" clId="{30A343C6-B295-4956-9211-D165B31D8585}" dt="2018-08-10T13:40:59.174" v="58" actId="20577"/>
          <ac:spMkLst>
            <pc:docMk/>
            <pc:sldMk cId="2087343638" sldId="367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A343C6-B295-4956-9211-D165B31D8585}" dt="2018-08-10T13:41:13.353" v="64" actId="12788"/>
        <pc:sldMkLst>
          <pc:docMk/>
          <pc:sldMk cId="138136532" sldId="368"/>
        </pc:sldMkLst>
        <pc:spChg chg="mod">
          <ac:chgData name="Kyle Tidswell-Brown" userId="3518c4a0-5c99-4880-b127-cb60ccf11a39" providerId="ADAL" clId="{30A343C6-B295-4956-9211-D165B31D8585}" dt="2018-08-10T13:41:05.858" v="63" actId="20577"/>
          <ac:spMkLst>
            <pc:docMk/>
            <pc:sldMk cId="138136532" sldId="368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30A343C6-B295-4956-9211-D165B31D8585}" dt="2018-08-10T13:41:13.353" v="64" actId="12788"/>
          <ac:graphicFrameMkLst>
            <pc:docMk/>
            <pc:sldMk cId="138136532" sldId="368"/>
            <ac:graphicFrameMk id="2" creationId="{8833F6BE-6D36-4673-945D-F6F34923E6B8}"/>
          </ac:graphicFrameMkLst>
        </pc:graphicFrameChg>
      </pc:sldChg>
      <pc:sldChg chg="addSp modSp">
        <pc:chgData name="Kyle Tidswell-Brown" userId="3518c4a0-5c99-4880-b127-cb60ccf11a39" providerId="ADAL" clId="{30A343C6-B295-4956-9211-D165B31D8585}" dt="2018-08-10T13:50:09.620" v="325" actId="20577"/>
        <pc:sldMkLst>
          <pc:docMk/>
          <pc:sldMk cId="1520006467" sldId="370"/>
        </pc:sldMkLst>
        <pc:spChg chg="add mod">
          <ac:chgData name="Kyle Tidswell-Brown" userId="3518c4a0-5c99-4880-b127-cb60ccf11a39" providerId="ADAL" clId="{30A343C6-B295-4956-9211-D165B31D8585}" dt="2018-08-10T13:48:50.602" v="175" actId="12788"/>
          <ac:spMkLst>
            <pc:docMk/>
            <pc:sldMk cId="1520006467" sldId="370"/>
            <ac:spMk id="2" creationId="{B04DC402-BE3F-499B-A07E-A85E661F0662}"/>
          </ac:spMkLst>
        </pc:spChg>
        <pc:spChg chg="add mod">
          <ac:chgData name="Kyle Tidswell-Brown" userId="3518c4a0-5c99-4880-b127-cb60ccf11a39" providerId="ADAL" clId="{30A343C6-B295-4956-9211-D165B31D8585}" dt="2018-08-10T13:50:09.620" v="325" actId="20577"/>
          <ac:spMkLst>
            <pc:docMk/>
            <pc:sldMk cId="1520006467" sldId="370"/>
            <ac:spMk id="3" creationId="{649F71F6-4954-4509-A189-AA2E0BFF8C87}"/>
          </ac:spMkLst>
        </pc:spChg>
        <pc:spChg chg="mod">
          <ac:chgData name="Kyle Tidswell-Brown" userId="3518c4a0-5c99-4880-b127-cb60ccf11a39" providerId="ADAL" clId="{30A343C6-B295-4956-9211-D165B31D8585}" dt="2018-08-10T13:48:10.901" v="136" actId="12789"/>
          <ac:spMkLst>
            <pc:docMk/>
            <pc:sldMk cId="1520006467" sldId="370"/>
            <ac:spMk id="10" creationId="{90A4D8AC-E43A-4F44-9835-BDCF9C961FCE}"/>
          </ac:spMkLst>
        </pc:spChg>
        <pc:spChg chg="mod">
          <ac:chgData name="Kyle Tidswell-Brown" userId="3518c4a0-5c99-4880-b127-cb60ccf11a39" providerId="ADAL" clId="{30A343C6-B295-4956-9211-D165B31D8585}" dt="2018-08-10T13:48:45.385" v="174" actId="12789"/>
          <ac:spMkLst>
            <pc:docMk/>
            <pc:sldMk cId="1520006467" sldId="370"/>
            <ac:spMk id="11" creationId="{061237F4-0274-460A-93DE-E0C1F9DF7FE6}"/>
          </ac:spMkLst>
        </pc:spChg>
        <pc:spChg chg="mod">
          <ac:chgData name="Kyle Tidswell-Brown" userId="3518c4a0-5c99-4880-b127-cb60ccf11a39" providerId="ADAL" clId="{30A343C6-B295-4956-9211-D165B31D8585}" dt="2018-08-10T13:48:42.117" v="173" actId="12789"/>
          <ac:spMkLst>
            <pc:docMk/>
            <pc:sldMk cId="1520006467" sldId="370"/>
            <ac:spMk id="19" creationId="{5252A847-DE45-4FA3-A1F8-EEBEB845FF8E}"/>
          </ac:spMkLst>
        </pc:spChg>
        <pc:spChg chg="add mod">
          <ac:chgData name="Kyle Tidswell-Brown" userId="3518c4a0-5c99-4880-b127-cb60ccf11a39" providerId="ADAL" clId="{30A343C6-B295-4956-9211-D165B31D8585}" dt="2018-08-10T13:48:50.602" v="175" actId="12788"/>
          <ac:spMkLst>
            <pc:docMk/>
            <pc:sldMk cId="1520006467" sldId="370"/>
            <ac:spMk id="27" creationId="{C453191A-E1BA-4490-9DB2-B8A0B736B9B3}"/>
          </ac:spMkLst>
        </pc:spChg>
        <pc:spChg chg="add mod">
          <ac:chgData name="Kyle Tidswell-Brown" userId="3518c4a0-5c99-4880-b127-cb60ccf11a39" providerId="ADAL" clId="{30A343C6-B295-4956-9211-D165B31D8585}" dt="2018-08-10T13:48:59.079" v="183" actId="20577"/>
          <ac:spMkLst>
            <pc:docMk/>
            <pc:sldMk cId="1520006467" sldId="370"/>
            <ac:spMk id="28" creationId="{1EB315D6-37C5-4336-B508-984A70E0FAC0}"/>
          </ac:spMkLst>
        </pc:spChg>
        <pc:graphicFrameChg chg="mod">
          <ac:chgData name="Kyle Tidswell-Brown" userId="3518c4a0-5c99-4880-b127-cb60ccf11a39" providerId="ADAL" clId="{30A343C6-B295-4956-9211-D165B31D8585}" dt="2018-08-10T13:47:42.220" v="94" actId="12789"/>
          <ac:graphicFrameMkLst>
            <pc:docMk/>
            <pc:sldMk cId="1520006467" sldId="370"/>
            <ac:graphicFrameMk id="9" creationId="{128C32A0-6B88-4761-AE44-D77C25A7AA66}"/>
          </ac:graphicFrameMkLst>
        </pc:graphicFrameChg>
      </pc:sldChg>
      <pc:sldChg chg="modSp">
        <pc:chgData name="Kyle Tidswell-Brown" userId="3518c4a0-5c99-4880-b127-cb60ccf11a39" providerId="ADAL" clId="{30A343C6-B295-4956-9211-D165B31D8585}" dt="2018-08-10T13:50:56.999" v="328" actId="20577"/>
        <pc:sldMkLst>
          <pc:docMk/>
          <pc:sldMk cId="1730100948" sldId="371"/>
        </pc:sldMkLst>
        <pc:spChg chg="mod">
          <ac:chgData name="Kyle Tidswell-Brown" userId="3518c4a0-5c99-4880-b127-cb60ccf11a39" providerId="ADAL" clId="{30A343C6-B295-4956-9211-D165B31D8585}" dt="2018-08-10T13:50:56.999" v="328" actId="20577"/>
          <ac:spMkLst>
            <pc:docMk/>
            <pc:sldMk cId="1730100948" sldId="37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A343C6-B295-4956-9211-D165B31D8585}" dt="2018-08-10T13:51:01.376" v="329" actId="20577"/>
        <pc:sldMkLst>
          <pc:docMk/>
          <pc:sldMk cId="707243686" sldId="372"/>
        </pc:sldMkLst>
        <pc:spChg chg="mod">
          <ac:chgData name="Kyle Tidswell-Brown" userId="3518c4a0-5c99-4880-b127-cb60ccf11a39" providerId="ADAL" clId="{30A343C6-B295-4956-9211-D165B31D8585}" dt="2018-08-10T13:51:01.376" v="329" actId="20577"/>
          <ac:spMkLst>
            <pc:docMk/>
            <pc:sldMk cId="707243686" sldId="372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30A343C6-B295-4956-9211-D165B31D8585}" dt="2018-08-10T13:52:27.021" v="332" actId="122"/>
        <pc:sldMkLst>
          <pc:docMk/>
          <pc:sldMk cId="3419567390" sldId="376"/>
        </pc:sldMkLst>
        <pc:spChg chg="mod">
          <ac:chgData name="Kyle Tidswell-Brown" userId="3518c4a0-5c99-4880-b127-cb60ccf11a39" providerId="ADAL" clId="{30A343C6-B295-4956-9211-D165B31D8585}" dt="2018-08-10T13:52:27.021" v="332" actId="122"/>
          <ac:spMkLst>
            <pc:docMk/>
            <pc:sldMk cId="3419567390" sldId="376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30A343C6-B295-4956-9211-D165B31D8585}" dt="2018-08-10T13:52:12.023" v="330" actId="1582"/>
          <ac:spMkLst>
            <pc:docMk/>
            <pc:sldMk cId="3419567390" sldId="376"/>
            <ac:spMk id="22" creationId="{564AFA70-2F18-4136-9A8B-4429787E71AC}"/>
          </ac:spMkLst>
        </pc:spChg>
        <pc:spChg chg="mod">
          <ac:chgData name="Kyle Tidswell-Brown" userId="3518c4a0-5c99-4880-b127-cb60ccf11a39" providerId="ADAL" clId="{30A343C6-B295-4956-9211-D165B31D8585}" dt="2018-08-10T13:52:12.023" v="330" actId="1582"/>
          <ac:spMkLst>
            <pc:docMk/>
            <pc:sldMk cId="3419567390" sldId="376"/>
            <ac:spMk id="23" creationId="{5B205C2E-667E-4AD3-AD0C-25EF79A9C779}"/>
          </ac:spMkLst>
        </pc:spChg>
        <pc:spChg chg="mod">
          <ac:chgData name="Kyle Tidswell-Brown" userId="3518c4a0-5c99-4880-b127-cb60ccf11a39" providerId="ADAL" clId="{30A343C6-B295-4956-9211-D165B31D8585}" dt="2018-08-10T13:52:12.023" v="330" actId="1582"/>
          <ac:spMkLst>
            <pc:docMk/>
            <pc:sldMk cId="3419567390" sldId="376"/>
            <ac:spMk id="25" creationId="{DCD00A19-46E8-4423-BDB4-1B31FCC7E1A5}"/>
          </ac:spMkLst>
        </pc:spChg>
        <pc:spChg chg="mod">
          <ac:chgData name="Kyle Tidswell-Brown" userId="3518c4a0-5c99-4880-b127-cb60ccf11a39" providerId="ADAL" clId="{30A343C6-B295-4956-9211-D165B31D8585}" dt="2018-08-10T13:52:12.023" v="330" actId="1582"/>
          <ac:spMkLst>
            <pc:docMk/>
            <pc:sldMk cId="3419567390" sldId="376"/>
            <ac:spMk id="26" creationId="{B2F421E9-EA2D-4318-AA21-57951A2B7DD4}"/>
          </ac:spMkLst>
        </pc:spChg>
      </pc:sldChg>
      <pc:sldChg chg="modSp">
        <pc:chgData name="Kyle Tidswell-Brown" userId="3518c4a0-5c99-4880-b127-cb60ccf11a39" providerId="ADAL" clId="{30A343C6-B295-4956-9211-D165B31D8585}" dt="2018-08-10T13:52:31.369" v="333" actId="122"/>
        <pc:sldMkLst>
          <pc:docMk/>
          <pc:sldMk cId="3806192847" sldId="377"/>
        </pc:sldMkLst>
        <pc:spChg chg="mod">
          <ac:chgData name="Kyle Tidswell-Brown" userId="3518c4a0-5c99-4880-b127-cb60ccf11a39" providerId="ADAL" clId="{30A343C6-B295-4956-9211-D165B31D8585}" dt="2018-08-10T13:52:31.369" v="333" actId="122"/>
          <ac:spMkLst>
            <pc:docMk/>
            <pc:sldMk cId="3806192847" sldId="377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30A343C6-B295-4956-9211-D165B31D8585}" dt="2018-08-10T13:52:22" v="331" actId="1582"/>
          <ac:spMkLst>
            <pc:docMk/>
            <pc:sldMk cId="3806192847" sldId="377"/>
            <ac:spMk id="22" creationId="{564AFA70-2F18-4136-9A8B-4429787E71AC}"/>
          </ac:spMkLst>
        </pc:spChg>
        <pc:spChg chg="mod">
          <ac:chgData name="Kyle Tidswell-Brown" userId="3518c4a0-5c99-4880-b127-cb60ccf11a39" providerId="ADAL" clId="{30A343C6-B295-4956-9211-D165B31D8585}" dt="2018-08-10T13:52:22" v="331" actId="1582"/>
          <ac:spMkLst>
            <pc:docMk/>
            <pc:sldMk cId="3806192847" sldId="377"/>
            <ac:spMk id="23" creationId="{5B205C2E-667E-4AD3-AD0C-25EF79A9C779}"/>
          </ac:spMkLst>
        </pc:spChg>
        <pc:spChg chg="mod">
          <ac:chgData name="Kyle Tidswell-Brown" userId="3518c4a0-5c99-4880-b127-cb60ccf11a39" providerId="ADAL" clId="{30A343C6-B295-4956-9211-D165B31D8585}" dt="2018-08-10T13:52:22" v="331" actId="1582"/>
          <ac:spMkLst>
            <pc:docMk/>
            <pc:sldMk cId="3806192847" sldId="377"/>
            <ac:spMk id="25" creationId="{DCD00A19-46E8-4423-BDB4-1B31FCC7E1A5}"/>
          </ac:spMkLst>
        </pc:spChg>
        <pc:spChg chg="mod">
          <ac:chgData name="Kyle Tidswell-Brown" userId="3518c4a0-5c99-4880-b127-cb60ccf11a39" providerId="ADAL" clId="{30A343C6-B295-4956-9211-D165B31D8585}" dt="2018-08-10T13:52:22" v="331" actId="1582"/>
          <ac:spMkLst>
            <pc:docMk/>
            <pc:sldMk cId="3806192847" sldId="377"/>
            <ac:spMk id="26" creationId="{B2F421E9-EA2D-4318-AA21-57951A2B7DD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2000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/>
            </a:r>
            <a:br>
              <a:rPr lang="en-GB" sz="2000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</a:br>
            <a:endParaRPr lang="en-GB" sz="2000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4400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4400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/>
            <a:r>
              <a:rPr lang="en-GB" sz="5400" dirty="0" smtClean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To read, write, order and compare numbers up to ten million</a:t>
            </a: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4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 defTabSz="685800">
              <a:defRPr/>
            </a:pP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The table shows the attendance at football matches last weekend. Write &lt;, &gt; or = to make the statement correct. </a:t>
            </a:r>
          </a:p>
          <a:p>
            <a:pPr lvl="0" defTabSz="685800">
              <a:defRPr/>
            </a:pPr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endParaRPr lang="en-GB" sz="2400" dirty="0">
              <a:latin typeface="SassoonCRInfantMedium" panose="02000603020000020003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The attendance at Sheffield United FC was         than the attendance at Leicester City FC.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3645EAE-9BBE-428A-A3B6-3B0BBDE9C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360385"/>
              </p:ext>
            </p:extLst>
          </p:nvPr>
        </p:nvGraphicFramePr>
        <p:xfrm>
          <a:off x="1790094" y="2013386"/>
          <a:ext cx="5563812" cy="1400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0739">
                  <a:extLst>
                    <a:ext uri="{9D8B030D-6E8A-4147-A177-3AD203B41FA5}">
                      <a16:colId xmlns:a16="http://schemas.microsoft.com/office/drawing/2014/main" val="3580409811"/>
                    </a:ext>
                  </a:extLst>
                </a:gridCol>
                <a:gridCol w="2483073">
                  <a:extLst>
                    <a:ext uri="{9D8B030D-6E8A-4147-A177-3AD203B41FA5}">
                      <a16:colId xmlns:a16="http://schemas.microsoft.com/office/drawing/2014/main" val="2860880271"/>
                    </a:ext>
                  </a:extLst>
                </a:gridCol>
              </a:tblGrid>
              <a:tr h="459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Sheffield United FC 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23,445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359085"/>
                  </a:ext>
                </a:extLst>
              </a:tr>
              <a:tr h="459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Leicester City FC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35,665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892398"/>
                  </a:ext>
                </a:extLst>
              </a:tr>
              <a:tr h="459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Aston Villa FC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29,898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1078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FD56F99-C095-47B0-AE4E-BFD5AC09758F}"/>
              </a:ext>
            </a:extLst>
          </p:cNvPr>
          <p:cNvSpPr/>
          <p:nvPr/>
        </p:nvSpPr>
        <p:spPr>
          <a:xfrm>
            <a:off x="6577782" y="3864077"/>
            <a:ext cx="504000" cy="50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100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4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 defTabSz="685800">
              <a:defRPr/>
            </a:pP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The table shows the attendance at football matches last weekend. Write &lt;, &gt; or = to make the statement correct. </a:t>
            </a:r>
          </a:p>
          <a:p>
            <a:pPr lvl="0" defTabSz="685800">
              <a:defRPr/>
            </a:pPr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pPr lvl="0" defTabSz="685800">
              <a:defRPr/>
            </a:pPr>
            <a:endParaRPr lang="en-GB" sz="2400" dirty="0">
              <a:latin typeface="SassoonCRInfantMedium" panose="02000603020000020003" pitchFamily="2" charset="0"/>
            </a:endParaRPr>
          </a:p>
          <a:p>
            <a:endParaRPr lang="en-GB" sz="2400" dirty="0">
              <a:latin typeface="SassoonCRInfantMedium" panose="02000603020000020003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The attendance at Sheffield United FC was         than the attendance at Leicester City FC.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3645EAE-9BBE-428A-A3B6-3B0BBDE9C4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90094" y="2013386"/>
          <a:ext cx="5563812" cy="1400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0739">
                  <a:extLst>
                    <a:ext uri="{9D8B030D-6E8A-4147-A177-3AD203B41FA5}">
                      <a16:colId xmlns:a16="http://schemas.microsoft.com/office/drawing/2014/main" val="3580409811"/>
                    </a:ext>
                  </a:extLst>
                </a:gridCol>
                <a:gridCol w="2483073">
                  <a:extLst>
                    <a:ext uri="{9D8B030D-6E8A-4147-A177-3AD203B41FA5}">
                      <a16:colId xmlns:a16="http://schemas.microsoft.com/office/drawing/2014/main" val="2860880271"/>
                    </a:ext>
                  </a:extLst>
                </a:gridCol>
              </a:tblGrid>
              <a:tr h="459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Sheffield United FC 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23,445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359085"/>
                  </a:ext>
                </a:extLst>
              </a:tr>
              <a:tr h="459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Leicester City FC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35,665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892398"/>
                  </a:ext>
                </a:extLst>
              </a:tr>
              <a:tr h="459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Aston Villa FC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SassoonCRInfantMedium" panose="02000603020000020003" pitchFamily="2" charset="0"/>
                        </a:rPr>
                        <a:t>29,898</a:t>
                      </a:r>
                    </a:p>
                  </a:txBody>
                  <a:tcPr marL="111276" marR="111276" marT="50579" marB="505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1078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FD56F99-C095-47B0-AE4E-BFD5AC09758F}"/>
              </a:ext>
            </a:extLst>
          </p:cNvPr>
          <p:cNvSpPr/>
          <p:nvPr/>
        </p:nvSpPr>
        <p:spPr>
          <a:xfrm>
            <a:off x="6577782" y="3864077"/>
            <a:ext cx="504000" cy="50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&lt;</a:t>
            </a:r>
            <a:endParaRPr lang="en-GB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4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True or false? Give reasons for your answer.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09BDDB-A970-4EBF-A8BE-549F9F4E2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832681"/>
              </p:ext>
            </p:extLst>
          </p:nvPr>
        </p:nvGraphicFramePr>
        <p:xfrm>
          <a:off x="665151" y="2221009"/>
          <a:ext cx="6876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000">
                  <a:extLst>
                    <a:ext uri="{9D8B030D-6E8A-4147-A177-3AD203B41FA5}">
                      <a16:colId xmlns:a16="http://schemas.microsoft.com/office/drawing/2014/main" val="373872164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80890791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704073090"/>
                    </a:ext>
                  </a:extLst>
                </a:gridCol>
              </a:tblGrid>
              <a:tr h="7200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five hundred and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twenty-six thousand,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two hundred and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fifty-one</a:t>
                      </a:r>
                    </a:p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2088545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&lt;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562,215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5334384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9569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True or false? Give reasons for your answer.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True, it is less than…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09BDDB-A970-4EBF-A8BE-549F9F4E296C}"/>
              </a:ext>
            </a:extLst>
          </p:cNvPr>
          <p:cNvGraphicFramePr>
            <a:graphicFrameLocks noGrp="1"/>
          </p:cNvGraphicFramePr>
          <p:nvPr/>
        </p:nvGraphicFramePr>
        <p:xfrm>
          <a:off x="665151" y="2221009"/>
          <a:ext cx="6876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000">
                  <a:extLst>
                    <a:ext uri="{9D8B030D-6E8A-4147-A177-3AD203B41FA5}">
                      <a16:colId xmlns:a16="http://schemas.microsoft.com/office/drawing/2014/main" val="373872164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80890791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704073090"/>
                    </a:ext>
                  </a:extLst>
                </a:gridCol>
              </a:tblGrid>
              <a:tr h="7200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five hundred and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twenty-six thousand,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two hundred and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fifty-one</a:t>
                      </a:r>
                    </a:p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2088545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&lt;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562,215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5334384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9569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185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True or false? Give reasons for your answer.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True, it is less than. The digit in the hundred thousands column is the same so we look at the digit in the next column and 6 is greater than 2.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09BDDB-A970-4EBF-A8BE-549F9F4E296C}"/>
              </a:ext>
            </a:extLst>
          </p:cNvPr>
          <p:cNvGraphicFramePr>
            <a:graphicFrameLocks noGrp="1"/>
          </p:cNvGraphicFramePr>
          <p:nvPr/>
        </p:nvGraphicFramePr>
        <p:xfrm>
          <a:off x="665151" y="2221009"/>
          <a:ext cx="6876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000">
                  <a:extLst>
                    <a:ext uri="{9D8B030D-6E8A-4147-A177-3AD203B41FA5}">
                      <a16:colId xmlns:a16="http://schemas.microsoft.com/office/drawing/2014/main" val="373872164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80890791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704073090"/>
                    </a:ext>
                  </a:extLst>
                </a:gridCol>
              </a:tblGrid>
              <a:tr h="7200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five hundred and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twenty-six thousand,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two hundred and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fifty-one</a:t>
                      </a:r>
                    </a:p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2088545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&lt;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ssoonCRInfantMedium" panose="02000603020000020003"/>
                          <a:ea typeface="+mn-ea"/>
                          <a:cs typeface="+mn-cs"/>
                        </a:rPr>
                        <a:t>562,215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5334384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9569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977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3DD21611-DE79-4046-A3B3-DB12F59761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8" y="140134"/>
            <a:ext cx="8913124" cy="63221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2999965-0B66-4C02-BD13-6C4110C2FF2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Problem Solving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Work out which child has the number card according to their statements.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BFFB03E-DBB9-4E18-A874-29232C80485A}"/>
              </a:ext>
            </a:extLst>
          </p:cNvPr>
          <p:cNvSpPr/>
          <p:nvPr/>
        </p:nvSpPr>
        <p:spPr>
          <a:xfrm>
            <a:off x="3762000" y="1770648"/>
            <a:ext cx="1620000" cy="468000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>
                <a:solidFill>
                  <a:prstClr val="black"/>
                </a:solidFill>
                <a:latin typeface="SassoonCRInfantMedium" panose="02000603020000020003"/>
              </a:rPr>
              <a:t>742,039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CRInfantMedium" panose="02000603020000020003"/>
              <a:ea typeface="+mn-ea"/>
              <a:cs typeface="+mn-cs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C49FB5D1-ADAA-456E-8CF5-B7CD6BA4D6AE}"/>
              </a:ext>
            </a:extLst>
          </p:cNvPr>
          <p:cNvSpPr/>
          <p:nvPr/>
        </p:nvSpPr>
        <p:spPr>
          <a:xfrm>
            <a:off x="2145502" y="4585673"/>
            <a:ext cx="4392000" cy="900000"/>
          </a:xfrm>
          <a:prstGeom prst="wedgeRoundRectCallout">
            <a:avLst>
              <a:gd name="adj1" fmla="val -59310"/>
              <a:gd name="adj2" fmla="val 2279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My number rounds to 740,000 and has 0 hundreds.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50CE1F72-DD0A-4E09-A6E6-08D8CD3ACE82}"/>
              </a:ext>
            </a:extLst>
          </p:cNvPr>
          <p:cNvSpPr/>
          <p:nvPr/>
        </p:nvSpPr>
        <p:spPr>
          <a:xfrm>
            <a:off x="2145502" y="2385247"/>
            <a:ext cx="4392000" cy="900000"/>
          </a:xfrm>
          <a:prstGeom prst="wedgeRoundRectCallout">
            <a:avLst>
              <a:gd name="adj1" fmla="val -58862"/>
              <a:gd name="adj2" fmla="val 20609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My number has 7 hundreds and rounds to 740,000.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37DD72-A427-44AF-A623-53354D31F3AE}"/>
              </a:ext>
            </a:extLst>
          </p:cNvPr>
          <p:cNvSpPr txBox="1"/>
          <p:nvPr/>
        </p:nvSpPr>
        <p:spPr>
          <a:xfrm>
            <a:off x="1049203" y="2799633"/>
            <a:ext cx="69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SassoonCRInfantMedium" panose="02000603020000020003" pitchFamily="2" charset="0"/>
              </a:rPr>
              <a:t>Lynn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9132ACE-F8CC-4F27-A5EF-8FF9695C4D56}"/>
              </a:ext>
            </a:extLst>
          </p:cNvPr>
          <p:cNvSpPr txBox="1"/>
          <p:nvPr/>
        </p:nvSpPr>
        <p:spPr>
          <a:xfrm>
            <a:off x="7618738" y="4060189"/>
            <a:ext cx="69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SassoonCRInfantMedium" panose="02000603020000020003" pitchFamily="2" charset="0"/>
              </a:rPr>
              <a:t>Aleeza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9ABC9EC7-1B3B-48C9-BD88-8ACD22983CEC}"/>
              </a:ext>
            </a:extLst>
          </p:cNvPr>
          <p:cNvSpPr/>
          <p:nvPr/>
        </p:nvSpPr>
        <p:spPr>
          <a:xfrm>
            <a:off x="2693652" y="3485460"/>
            <a:ext cx="4392000" cy="900000"/>
          </a:xfrm>
          <a:prstGeom prst="wedgeRoundRectCallout">
            <a:avLst>
              <a:gd name="adj1" fmla="val 57738"/>
              <a:gd name="adj2" fmla="val 2018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My number has 9 ones and is less than 740,000.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D6F32B-B2F1-4568-8586-477A5FBEAC65}"/>
              </a:ext>
            </a:extLst>
          </p:cNvPr>
          <p:cNvSpPr txBox="1"/>
          <p:nvPr/>
        </p:nvSpPr>
        <p:spPr>
          <a:xfrm>
            <a:off x="1026096" y="5433639"/>
            <a:ext cx="69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SassoonCRInfantMedium" panose="02000603020000020003" pitchFamily="2" charset="0"/>
              </a:rPr>
              <a:t>Tyler</a:t>
            </a:r>
          </a:p>
        </p:txBody>
      </p:sp>
    </p:spTree>
    <p:extLst>
      <p:ext uri="{BB962C8B-B14F-4D97-AF65-F5344CB8AC3E}">
        <p14:creationId xmlns:p14="http://schemas.microsoft.com/office/powerpoint/2010/main" val="3839703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3DD21611-DE79-4046-A3B3-DB12F59761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8" y="140134"/>
            <a:ext cx="8913124" cy="63221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2999965-0B66-4C02-BD13-6C4110C2FF2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Problem Solving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Work out which child has the number card according to their statements.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Tyler</a:t>
            </a:r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BFFB03E-DBB9-4E18-A874-29232C80485A}"/>
              </a:ext>
            </a:extLst>
          </p:cNvPr>
          <p:cNvSpPr/>
          <p:nvPr/>
        </p:nvSpPr>
        <p:spPr>
          <a:xfrm>
            <a:off x="3762000" y="1770648"/>
            <a:ext cx="1620000" cy="468000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>
                <a:solidFill>
                  <a:prstClr val="black"/>
                </a:solidFill>
                <a:latin typeface="SassoonCRInfantMedium" panose="02000603020000020003"/>
              </a:rPr>
              <a:t>742,039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CRInfantMedium" panose="02000603020000020003"/>
              <a:ea typeface="+mn-ea"/>
              <a:cs typeface="+mn-cs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C49FB5D1-ADAA-456E-8CF5-B7CD6BA4D6AE}"/>
              </a:ext>
            </a:extLst>
          </p:cNvPr>
          <p:cNvSpPr/>
          <p:nvPr/>
        </p:nvSpPr>
        <p:spPr>
          <a:xfrm>
            <a:off x="2145502" y="4585673"/>
            <a:ext cx="4392000" cy="900000"/>
          </a:xfrm>
          <a:prstGeom prst="wedgeRoundRectCallout">
            <a:avLst>
              <a:gd name="adj1" fmla="val -59310"/>
              <a:gd name="adj2" fmla="val 2279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My number rounds to 740,000 and has 0 hundreds.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50CE1F72-DD0A-4E09-A6E6-08D8CD3ACE82}"/>
              </a:ext>
            </a:extLst>
          </p:cNvPr>
          <p:cNvSpPr/>
          <p:nvPr/>
        </p:nvSpPr>
        <p:spPr>
          <a:xfrm>
            <a:off x="2145502" y="2385247"/>
            <a:ext cx="4392000" cy="900000"/>
          </a:xfrm>
          <a:prstGeom prst="wedgeRoundRectCallout">
            <a:avLst>
              <a:gd name="adj1" fmla="val -58862"/>
              <a:gd name="adj2" fmla="val 20609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My number has 7 hundreds and rounds to 740,000.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37DD72-A427-44AF-A623-53354D31F3AE}"/>
              </a:ext>
            </a:extLst>
          </p:cNvPr>
          <p:cNvSpPr txBox="1"/>
          <p:nvPr/>
        </p:nvSpPr>
        <p:spPr>
          <a:xfrm>
            <a:off x="1049203" y="2799633"/>
            <a:ext cx="69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SassoonCRInfantMedium" panose="02000603020000020003" pitchFamily="2" charset="0"/>
              </a:rPr>
              <a:t>Lynn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9132ACE-F8CC-4F27-A5EF-8FF9695C4D56}"/>
              </a:ext>
            </a:extLst>
          </p:cNvPr>
          <p:cNvSpPr txBox="1"/>
          <p:nvPr/>
        </p:nvSpPr>
        <p:spPr>
          <a:xfrm>
            <a:off x="7618738" y="4060189"/>
            <a:ext cx="69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SassoonCRInfantMedium" panose="02000603020000020003" pitchFamily="2" charset="0"/>
              </a:rPr>
              <a:t>Aleeza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9ABC9EC7-1B3B-48C9-BD88-8ACD22983CEC}"/>
              </a:ext>
            </a:extLst>
          </p:cNvPr>
          <p:cNvSpPr/>
          <p:nvPr/>
        </p:nvSpPr>
        <p:spPr>
          <a:xfrm>
            <a:off x="2693652" y="3485460"/>
            <a:ext cx="4392000" cy="900000"/>
          </a:xfrm>
          <a:prstGeom prst="wedgeRoundRectCallout">
            <a:avLst>
              <a:gd name="adj1" fmla="val 57738"/>
              <a:gd name="adj2" fmla="val 20184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My number has 9 ones and is less than 740,000.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D6F32B-B2F1-4568-8586-477A5FBEAC65}"/>
              </a:ext>
            </a:extLst>
          </p:cNvPr>
          <p:cNvSpPr txBox="1"/>
          <p:nvPr/>
        </p:nvSpPr>
        <p:spPr>
          <a:xfrm>
            <a:off x="1026096" y="5433639"/>
            <a:ext cx="69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SassoonCRInfantMedium" panose="02000603020000020003" pitchFamily="2" charset="0"/>
              </a:rPr>
              <a:t>Tyler</a:t>
            </a:r>
          </a:p>
        </p:txBody>
      </p:sp>
    </p:spTree>
    <p:extLst>
      <p:ext uri="{BB962C8B-B14F-4D97-AF65-F5344CB8AC3E}">
        <p14:creationId xmlns:p14="http://schemas.microsoft.com/office/powerpoint/2010/main" val="3178372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Problem Solving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prstClr val="black"/>
                </a:solidFill>
                <a:latin typeface="SassoonCRInfantMedium" panose="02000603020000020003" pitchFamily="2" charset="0"/>
              </a:rPr>
              <a:t>Use the digit cards to make the statement correct. </a:t>
            </a: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pPr lvl="0" algn="ctr" defTabSz="514350">
              <a:defRPr/>
            </a:pPr>
            <a:r>
              <a:rPr lang="en-GB" sz="2400" dirty="0">
                <a:solidFill>
                  <a:prstClr val="black"/>
                </a:solidFill>
                <a:latin typeface="SassoonCRInfantMedium" panose="02000603020000020003" pitchFamily="2" charset="0"/>
              </a:rPr>
              <a:t>Is there more than one possible solution?</a:t>
            </a:r>
            <a:endParaRPr lang="en-GB" sz="2400" dirty="0"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165AC0-15FC-4470-89F7-6ACA106B2272}"/>
              </a:ext>
            </a:extLst>
          </p:cNvPr>
          <p:cNvGrpSpPr/>
          <p:nvPr/>
        </p:nvGrpSpPr>
        <p:grpSpPr>
          <a:xfrm>
            <a:off x="2845675" y="1842772"/>
            <a:ext cx="3452651" cy="911198"/>
            <a:chOff x="3043955" y="1842772"/>
            <a:chExt cx="3452651" cy="756000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64AFA70-2F18-4136-9A8B-4429787E71AC}"/>
                </a:ext>
              </a:extLst>
            </p:cNvPr>
            <p:cNvSpPr/>
            <p:nvPr/>
          </p:nvSpPr>
          <p:spPr>
            <a:xfrm>
              <a:off x="3043955" y="1842772"/>
              <a:ext cx="684000" cy="756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tx1"/>
                  </a:solidFill>
                  <a:latin typeface="SassoonCRInfantMedium" panose="02000603020000020003" pitchFamily="2" charset="0"/>
                </a:rPr>
                <a:t>1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B205C2E-667E-4AD3-AD0C-25EF79A9C779}"/>
                </a:ext>
              </a:extLst>
            </p:cNvPr>
            <p:cNvSpPr/>
            <p:nvPr/>
          </p:nvSpPr>
          <p:spPr>
            <a:xfrm>
              <a:off x="4428281" y="1842772"/>
              <a:ext cx="684000" cy="756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tx1"/>
                  </a:solidFill>
                  <a:latin typeface="SassoonCRInfantMedium" panose="02000603020000020003" pitchFamily="2" charset="0"/>
                </a:rPr>
                <a:t>3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CD00A19-46E8-4423-BDB4-1B31FCC7E1A5}"/>
                </a:ext>
              </a:extLst>
            </p:cNvPr>
            <p:cNvSpPr/>
            <p:nvPr/>
          </p:nvSpPr>
          <p:spPr>
            <a:xfrm>
              <a:off x="5812606" y="1842772"/>
              <a:ext cx="684000" cy="756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tx1"/>
                  </a:solidFill>
                  <a:latin typeface="SassoonCRInfantMedium" panose="02000603020000020003" pitchFamily="2" charset="0"/>
                </a:rPr>
                <a:t>2</a:t>
              </a:r>
            </a:p>
          </p:txBody>
        </p:sp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2F421E9-EA2D-4318-AA21-57951A2B7DD4}"/>
              </a:ext>
            </a:extLst>
          </p:cNvPr>
          <p:cNvSpPr/>
          <p:nvPr/>
        </p:nvSpPr>
        <p:spPr>
          <a:xfrm>
            <a:off x="1116000" y="3112965"/>
            <a:ext cx="6912000" cy="1080000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514350">
              <a:defRPr/>
            </a:pPr>
            <a:r>
              <a:rPr lang="en-GB" sz="4000" dirty="0">
                <a:solidFill>
                  <a:prstClr val="black"/>
                </a:solidFill>
                <a:latin typeface="SassoonCRInfantMedium" panose="02000603020000020003" pitchFamily="2" charset="0"/>
              </a:rPr>
              <a:t>78</a:t>
            </a:r>
            <a:r>
              <a:rPr lang="en-GB" sz="4000" spc="-150" dirty="0">
                <a:solidFill>
                  <a:prstClr val="black"/>
                </a:solidFill>
                <a:latin typeface="SassoonCRInfantMedium" panose="02000603020000020003" pitchFamily="2" charset="0"/>
              </a:rPr>
              <a:t> </a:t>
            </a:r>
            <a:r>
              <a:rPr lang="en-GB" sz="4000" spc="-300" dirty="0">
                <a:solidFill>
                  <a:prstClr val="black"/>
                </a:solidFill>
                <a:latin typeface="SassoonCRInfantMedium" panose="02000603020000020003" pitchFamily="2" charset="0"/>
              </a:rPr>
              <a:t>___</a:t>
            </a:r>
            <a:r>
              <a:rPr lang="en-GB" sz="4000" spc="-150" dirty="0">
                <a:solidFill>
                  <a:prstClr val="black"/>
                </a:solidFill>
                <a:latin typeface="SassoonCRInfantMedium" panose="02000603020000020003" pitchFamily="2" charset="0"/>
              </a:rPr>
              <a:t> </a:t>
            </a:r>
            <a:r>
              <a:rPr lang="en-GB" sz="4000" dirty="0">
                <a:solidFill>
                  <a:prstClr val="black"/>
                </a:solidFill>
                <a:latin typeface="SassoonCRInfantMedium" panose="02000603020000020003" pitchFamily="2" charset="0"/>
              </a:rPr>
              <a:t>,20 </a:t>
            </a:r>
            <a:r>
              <a:rPr lang="en-GB" sz="4000" spc="-300" dirty="0">
                <a:solidFill>
                  <a:prstClr val="black"/>
                </a:solidFill>
                <a:latin typeface="SassoonCRInfantMedium" panose="02000603020000020003" pitchFamily="2" charset="0"/>
              </a:rPr>
              <a:t>___</a:t>
            </a:r>
            <a:r>
              <a:rPr lang="en-GB" sz="4000" dirty="0">
                <a:solidFill>
                  <a:prstClr val="black"/>
                </a:solidFill>
                <a:latin typeface="SassoonCRInfantMedium" panose="02000603020000020003" pitchFamily="2" charset="0"/>
              </a:rPr>
              <a:t>  &gt;  782,201</a:t>
            </a:r>
          </a:p>
        </p:txBody>
      </p:sp>
    </p:spTree>
    <p:extLst>
      <p:ext uri="{BB962C8B-B14F-4D97-AF65-F5344CB8AC3E}">
        <p14:creationId xmlns:p14="http://schemas.microsoft.com/office/powerpoint/2010/main" val="3419567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Problem Solving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prstClr val="black"/>
                </a:solidFill>
                <a:latin typeface="SassoonCRInfantMedium" panose="02000603020000020003" pitchFamily="2" charset="0"/>
              </a:rPr>
              <a:t>Use the digit cards to make the statement correct. </a:t>
            </a: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  <a:p>
            <a:pPr lvl="0" algn="ctr" defTabSz="514350">
              <a:defRPr/>
            </a:pPr>
            <a:r>
              <a:rPr lang="en-GB" sz="2400" dirty="0">
                <a:solidFill>
                  <a:prstClr val="black"/>
                </a:solidFill>
                <a:latin typeface="SassoonCRInfantMedium" panose="02000603020000020003" pitchFamily="2" charset="0"/>
              </a:rPr>
              <a:t>Is there more than one possible solution?</a:t>
            </a:r>
            <a:endParaRPr lang="en-GB" sz="2400" dirty="0"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Three solutions: 78</a:t>
            </a:r>
            <a:r>
              <a:rPr lang="en-GB" sz="2400" u="sng" dirty="0">
                <a:solidFill>
                  <a:srgbClr val="FF0000"/>
                </a:solidFill>
                <a:latin typeface="SassoonCRInfantMedium" panose="02000603020000020003" pitchFamily="2" charset="0"/>
              </a:rPr>
              <a:t>2</a:t>
            </a:r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,20</a:t>
            </a:r>
            <a:r>
              <a:rPr lang="en-GB" sz="2400" u="sng" dirty="0">
                <a:solidFill>
                  <a:srgbClr val="FF0000"/>
                </a:solidFill>
                <a:latin typeface="SassoonCRInfantMedium" panose="02000603020000020003" pitchFamily="2" charset="0"/>
              </a:rPr>
              <a:t>3</a:t>
            </a:r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,  78</a:t>
            </a:r>
            <a:r>
              <a:rPr lang="en-GB" sz="2400" u="sng" dirty="0">
                <a:solidFill>
                  <a:srgbClr val="FF0000"/>
                </a:solidFill>
                <a:latin typeface="SassoonCRInfantMedium" panose="02000603020000020003" pitchFamily="2" charset="0"/>
              </a:rPr>
              <a:t>3</a:t>
            </a:r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,20</a:t>
            </a:r>
            <a:r>
              <a:rPr lang="en-GB" sz="2400" u="sng" dirty="0">
                <a:solidFill>
                  <a:srgbClr val="FF0000"/>
                </a:solidFill>
                <a:latin typeface="SassoonCRInfantMedium" panose="02000603020000020003" pitchFamily="2" charset="0"/>
              </a:rPr>
              <a:t>1</a:t>
            </a:r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,  78</a:t>
            </a:r>
            <a:r>
              <a:rPr lang="en-GB" sz="2400" u="sng" dirty="0">
                <a:solidFill>
                  <a:srgbClr val="FF0000"/>
                </a:solidFill>
                <a:latin typeface="SassoonCRInfantMedium" panose="02000603020000020003" pitchFamily="2" charset="0"/>
              </a:rPr>
              <a:t>3</a:t>
            </a:r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,20</a:t>
            </a:r>
            <a:r>
              <a:rPr lang="en-GB" sz="2400" u="sng" dirty="0">
                <a:solidFill>
                  <a:srgbClr val="FF0000"/>
                </a:solidFill>
                <a:latin typeface="SassoonCRInfantMedium" panose="02000603020000020003" pitchFamily="2" charset="0"/>
              </a:rPr>
              <a:t>2</a:t>
            </a: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165AC0-15FC-4470-89F7-6ACA106B2272}"/>
              </a:ext>
            </a:extLst>
          </p:cNvPr>
          <p:cNvGrpSpPr/>
          <p:nvPr/>
        </p:nvGrpSpPr>
        <p:grpSpPr>
          <a:xfrm>
            <a:off x="2845675" y="1842772"/>
            <a:ext cx="3452651" cy="911198"/>
            <a:chOff x="3043955" y="1842772"/>
            <a:chExt cx="3452651" cy="756000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64AFA70-2F18-4136-9A8B-4429787E71AC}"/>
                </a:ext>
              </a:extLst>
            </p:cNvPr>
            <p:cNvSpPr/>
            <p:nvPr/>
          </p:nvSpPr>
          <p:spPr>
            <a:xfrm>
              <a:off x="3043955" y="1842772"/>
              <a:ext cx="684000" cy="756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tx1"/>
                  </a:solidFill>
                  <a:latin typeface="SassoonCRInfantMedium" panose="02000603020000020003" pitchFamily="2" charset="0"/>
                </a:rPr>
                <a:t>1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B205C2E-667E-4AD3-AD0C-25EF79A9C779}"/>
                </a:ext>
              </a:extLst>
            </p:cNvPr>
            <p:cNvSpPr/>
            <p:nvPr/>
          </p:nvSpPr>
          <p:spPr>
            <a:xfrm>
              <a:off x="4428281" y="1842772"/>
              <a:ext cx="684000" cy="756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tx1"/>
                  </a:solidFill>
                  <a:latin typeface="SassoonCRInfantMedium" panose="02000603020000020003" pitchFamily="2" charset="0"/>
                </a:rPr>
                <a:t>3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CD00A19-46E8-4423-BDB4-1B31FCC7E1A5}"/>
                </a:ext>
              </a:extLst>
            </p:cNvPr>
            <p:cNvSpPr/>
            <p:nvPr/>
          </p:nvSpPr>
          <p:spPr>
            <a:xfrm>
              <a:off x="5812606" y="1842772"/>
              <a:ext cx="684000" cy="756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tx1"/>
                  </a:solidFill>
                  <a:latin typeface="SassoonCRInfantMedium" panose="02000603020000020003" pitchFamily="2" charset="0"/>
                </a:rPr>
                <a:t>2</a:t>
              </a:r>
            </a:p>
          </p:txBody>
        </p:sp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2F421E9-EA2D-4318-AA21-57951A2B7DD4}"/>
              </a:ext>
            </a:extLst>
          </p:cNvPr>
          <p:cNvSpPr/>
          <p:nvPr/>
        </p:nvSpPr>
        <p:spPr>
          <a:xfrm>
            <a:off x="1116000" y="3112965"/>
            <a:ext cx="6912000" cy="1080000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514350">
              <a:defRPr/>
            </a:pPr>
            <a:r>
              <a:rPr lang="en-GB" sz="4000" dirty="0">
                <a:solidFill>
                  <a:prstClr val="black"/>
                </a:solidFill>
                <a:latin typeface="SassoonCRInfantMedium" panose="02000603020000020003" pitchFamily="2" charset="0"/>
              </a:rPr>
              <a:t>78</a:t>
            </a:r>
            <a:r>
              <a:rPr lang="en-GB" sz="4000" spc="-150" dirty="0">
                <a:solidFill>
                  <a:prstClr val="black"/>
                </a:solidFill>
                <a:latin typeface="SassoonCRInfantMedium" panose="02000603020000020003" pitchFamily="2" charset="0"/>
              </a:rPr>
              <a:t> </a:t>
            </a:r>
            <a:r>
              <a:rPr lang="en-GB" sz="4000" spc="-300" dirty="0">
                <a:solidFill>
                  <a:prstClr val="black"/>
                </a:solidFill>
                <a:latin typeface="SassoonCRInfantMedium" panose="02000603020000020003" pitchFamily="2" charset="0"/>
              </a:rPr>
              <a:t>___</a:t>
            </a:r>
            <a:r>
              <a:rPr lang="en-GB" sz="4000" spc="-150" dirty="0">
                <a:solidFill>
                  <a:prstClr val="black"/>
                </a:solidFill>
                <a:latin typeface="SassoonCRInfantMedium" panose="02000603020000020003" pitchFamily="2" charset="0"/>
              </a:rPr>
              <a:t> </a:t>
            </a:r>
            <a:r>
              <a:rPr lang="en-GB" sz="4000" dirty="0">
                <a:solidFill>
                  <a:prstClr val="black"/>
                </a:solidFill>
                <a:latin typeface="SassoonCRInfantMedium" panose="02000603020000020003" pitchFamily="2" charset="0"/>
              </a:rPr>
              <a:t>,20 </a:t>
            </a:r>
            <a:r>
              <a:rPr lang="en-GB" sz="4000" spc="-300" dirty="0">
                <a:solidFill>
                  <a:prstClr val="black"/>
                </a:solidFill>
                <a:latin typeface="SassoonCRInfantMedium" panose="02000603020000020003" pitchFamily="2" charset="0"/>
              </a:rPr>
              <a:t>___</a:t>
            </a:r>
            <a:r>
              <a:rPr lang="en-GB" sz="4000" dirty="0">
                <a:solidFill>
                  <a:prstClr val="black"/>
                </a:solidFill>
                <a:latin typeface="SassoonCRInfantMedium" panose="02000603020000020003" pitchFamily="2" charset="0"/>
              </a:rPr>
              <a:t>  &gt;  782,201</a:t>
            </a:r>
          </a:p>
        </p:txBody>
      </p:sp>
    </p:spTree>
    <p:extLst>
      <p:ext uri="{BB962C8B-B14F-4D97-AF65-F5344CB8AC3E}">
        <p14:creationId xmlns:p14="http://schemas.microsoft.com/office/powerpoint/2010/main" val="380619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Introduction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  <a:latin typeface="SassoonCRInfantMedium" panose="02000603020000020003" pitchFamily="2" charset="0"/>
              </a:rPr>
              <a:t>Use these digit cards to make the number with the greatest value.</a:t>
            </a:r>
          </a:p>
          <a:p>
            <a:pPr algn="ctr"/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  <a:latin typeface="SassoonCRInfantMedium" panose="02000603020000020003" pitchFamily="2" charset="0"/>
              </a:rPr>
              <a:t>Use these digit cards to make the number with the smallest value.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  <a:latin typeface="SassoonCRInfantMedium" panose="02000603020000020003" pitchFamily="2" charset="0"/>
              </a:rPr>
              <a:t>What is the value of 8 in each number?</a:t>
            </a:r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A43409B-682C-4161-94B4-AAA70B2BDF05}"/>
              </a:ext>
            </a:extLst>
          </p:cNvPr>
          <p:cNvSpPr/>
          <p:nvPr/>
        </p:nvSpPr>
        <p:spPr>
          <a:xfrm>
            <a:off x="2729948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8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A030A32-F1BB-406B-A0D0-549C3547FA89}"/>
              </a:ext>
            </a:extLst>
          </p:cNvPr>
          <p:cNvSpPr/>
          <p:nvPr/>
        </p:nvSpPr>
        <p:spPr>
          <a:xfrm>
            <a:off x="3703982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9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C75EFFA-8033-4BE3-A9D2-AADD4EE75261}"/>
              </a:ext>
            </a:extLst>
          </p:cNvPr>
          <p:cNvSpPr/>
          <p:nvPr/>
        </p:nvSpPr>
        <p:spPr>
          <a:xfrm>
            <a:off x="4678016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1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29E8774-3FE5-4257-A377-00F44C8982C8}"/>
              </a:ext>
            </a:extLst>
          </p:cNvPr>
          <p:cNvSpPr/>
          <p:nvPr/>
        </p:nvSpPr>
        <p:spPr>
          <a:xfrm>
            <a:off x="5652050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4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902BA7A-7FF6-4527-94EC-13FD03A1AE38}"/>
              </a:ext>
            </a:extLst>
          </p:cNvPr>
          <p:cNvSpPr/>
          <p:nvPr/>
        </p:nvSpPr>
        <p:spPr>
          <a:xfrm>
            <a:off x="1755914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6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62D17BC-1210-4801-9C12-A61609971F20}"/>
              </a:ext>
            </a:extLst>
          </p:cNvPr>
          <p:cNvSpPr/>
          <p:nvPr/>
        </p:nvSpPr>
        <p:spPr>
          <a:xfrm>
            <a:off x="6626084" y="795129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3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45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Introduction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  <a:latin typeface="SassoonCRInfantMedium" panose="02000603020000020003" pitchFamily="2" charset="0"/>
              </a:rPr>
              <a:t>Use these digit cards to make the number with the greatest value.</a:t>
            </a:r>
          </a:p>
          <a:p>
            <a:pPr algn="ctr"/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  <a:latin typeface="SassoonCRInfantMedium" panose="02000603020000020003" pitchFamily="2" charset="0"/>
              </a:rPr>
              <a:t>Use these digit cards to make the number with the smallest value.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/>
                </a:solidFill>
                <a:latin typeface="SassoonCRInfantMedium" panose="02000603020000020003" pitchFamily="2" charset="0"/>
              </a:rPr>
              <a:t>What is the value of 8 in each number?</a:t>
            </a:r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A43409B-682C-4161-94B4-AAA70B2BDF05}"/>
              </a:ext>
            </a:extLst>
          </p:cNvPr>
          <p:cNvSpPr/>
          <p:nvPr/>
        </p:nvSpPr>
        <p:spPr>
          <a:xfrm>
            <a:off x="2729948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8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A030A32-F1BB-406B-A0D0-549C3547FA89}"/>
              </a:ext>
            </a:extLst>
          </p:cNvPr>
          <p:cNvSpPr/>
          <p:nvPr/>
        </p:nvSpPr>
        <p:spPr>
          <a:xfrm>
            <a:off x="3703982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9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C75EFFA-8033-4BE3-A9D2-AADD4EE75261}"/>
              </a:ext>
            </a:extLst>
          </p:cNvPr>
          <p:cNvSpPr/>
          <p:nvPr/>
        </p:nvSpPr>
        <p:spPr>
          <a:xfrm>
            <a:off x="4678016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1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29E8774-3FE5-4257-A377-00F44C8982C8}"/>
              </a:ext>
            </a:extLst>
          </p:cNvPr>
          <p:cNvSpPr/>
          <p:nvPr/>
        </p:nvSpPr>
        <p:spPr>
          <a:xfrm>
            <a:off x="5652050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4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902BA7A-7FF6-4527-94EC-13FD03A1AE38}"/>
              </a:ext>
            </a:extLst>
          </p:cNvPr>
          <p:cNvSpPr/>
          <p:nvPr/>
        </p:nvSpPr>
        <p:spPr>
          <a:xfrm>
            <a:off x="1755914" y="795130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6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62D17BC-1210-4801-9C12-A61609971F20}"/>
              </a:ext>
            </a:extLst>
          </p:cNvPr>
          <p:cNvSpPr/>
          <p:nvPr/>
        </p:nvSpPr>
        <p:spPr>
          <a:xfrm>
            <a:off x="6626084" y="795129"/>
            <a:ext cx="795130" cy="1099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3</a:t>
            </a:r>
            <a:endParaRPr lang="en-US" sz="4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164000-812F-4B3D-BDCB-0BACCDBACD64}"/>
              </a:ext>
            </a:extLst>
          </p:cNvPr>
          <p:cNvSpPr txBox="1"/>
          <p:nvPr/>
        </p:nvSpPr>
        <p:spPr>
          <a:xfrm>
            <a:off x="3602146" y="2756229"/>
            <a:ext cx="1939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986,431</a:t>
            </a:r>
            <a:endParaRPr lang="en-US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205A05-A8FF-4167-83A5-989400EF9013}"/>
              </a:ext>
            </a:extLst>
          </p:cNvPr>
          <p:cNvSpPr txBox="1"/>
          <p:nvPr/>
        </p:nvSpPr>
        <p:spPr>
          <a:xfrm>
            <a:off x="3602146" y="4039306"/>
            <a:ext cx="1939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134,689</a:t>
            </a:r>
            <a:endParaRPr lang="en-US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B63B32-A4AA-44B4-AFE8-7D01962B4737}"/>
              </a:ext>
            </a:extLst>
          </p:cNvPr>
          <p:cNvSpPr txBox="1"/>
          <p:nvPr/>
        </p:nvSpPr>
        <p:spPr>
          <a:xfrm>
            <a:off x="1739350" y="5444399"/>
            <a:ext cx="5665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8 ten thousands (80,000) and 8 tens (80) </a:t>
            </a:r>
            <a:endParaRPr lang="en-US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8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Complete the statements using &lt;, &gt; or = to make them correct.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33F6BE-6D36-4673-945D-F6F34923E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004051"/>
              </p:ext>
            </p:extLst>
          </p:nvPr>
        </p:nvGraphicFramePr>
        <p:xfrm>
          <a:off x="1638000" y="2020692"/>
          <a:ext cx="5868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66551749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2582562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50199039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103,440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130,400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724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73498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135,560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153,506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253736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45768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354,550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354,055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128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Complete the statements using &lt;, &gt; or = to make them correct.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33F6BE-6D36-4673-945D-F6F34923E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931901"/>
              </p:ext>
            </p:extLst>
          </p:nvPr>
        </p:nvGraphicFramePr>
        <p:xfrm>
          <a:off x="1638000" y="2020692"/>
          <a:ext cx="5868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66551749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2582562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50199039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103,440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SassoonCRInfantMedium" panose="02000603020000020003" pitchFamily="2" charset="0"/>
                        </a:rPr>
                        <a:t>&lt;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130,400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724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73498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135,560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SassoonCRInfantMedium" panose="02000603020000020003" pitchFamily="2" charset="0"/>
                        </a:rPr>
                        <a:t>&lt;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153,506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253736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45768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354,550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SassoonCRInfantMedium" panose="02000603020000020003" pitchFamily="2" charset="0"/>
                        </a:rPr>
                        <a:t>&gt;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354,055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128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25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Order the numbers from smallest to largest. 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33F6BE-6D36-4673-945D-F6F34923E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812747"/>
              </p:ext>
            </p:extLst>
          </p:nvPr>
        </p:nvGraphicFramePr>
        <p:xfrm>
          <a:off x="1638000" y="1487292"/>
          <a:ext cx="5868000" cy="269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66551749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2582562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501990390"/>
                    </a:ext>
                  </a:extLst>
                </a:gridCol>
              </a:tblGrid>
              <a:tr h="53820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a.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902,346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d.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920,546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647245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349805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b.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902,436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e.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902,634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537366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457682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c.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920,643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f.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920,463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8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34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Order the numbers from smallest to largest.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a,  b,  e,  f,  d,  c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33F6BE-6D36-4673-945D-F6F34923E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152174"/>
              </p:ext>
            </p:extLst>
          </p:nvPr>
        </p:nvGraphicFramePr>
        <p:xfrm>
          <a:off x="1638000" y="1487292"/>
          <a:ext cx="5868000" cy="269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66551749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2582562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501990390"/>
                    </a:ext>
                  </a:extLst>
                </a:gridCol>
              </a:tblGrid>
              <a:tr h="53820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a.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902,346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d.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920,546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647245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349805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b.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902,436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e.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902,634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537366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457682"/>
                  </a:ext>
                </a:extLst>
              </a:tr>
              <a:tr h="53820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c.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920,643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FF0000"/>
                        </a:solidFill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 pitchFamily="2" charset="0"/>
                        </a:rPr>
                        <a:t>f.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920,463</a:t>
                      </a:r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8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36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Order the numbers from largest to smallest.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a.</a:t>
            </a: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b.</a:t>
            </a: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c.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28C32A0-6B88-4761-AE44-D77C25A7A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787519"/>
              </p:ext>
            </p:extLst>
          </p:nvPr>
        </p:nvGraphicFramePr>
        <p:xfrm>
          <a:off x="2364717" y="1804069"/>
          <a:ext cx="4414566" cy="1232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761">
                  <a:extLst>
                    <a:ext uri="{9D8B030D-6E8A-4147-A177-3AD203B41FA5}">
                      <a16:colId xmlns:a16="http://schemas.microsoft.com/office/drawing/2014/main" val="2406098979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209763745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4150068175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130621759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1019443222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3447718256"/>
                    </a:ext>
                  </a:extLst>
                </a:gridCol>
              </a:tblGrid>
              <a:tr h="438853"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100,000s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10,000s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1,000s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686103"/>
                  </a:ext>
                </a:extLst>
              </a:tr>
              <a:tr h="779163">
                <a:tc>
                  <a:txBody>
                    <a:bodyPr/>
                    <a:lstStyle/>
                    <a:p>
                      <a:endParaRPr lang="en-GB" sz="1500" dirty="0"/>
                    </a:p>
                    <a:p>
                      <a:endParaRPr lang="en-GB" sz="1500" dirty="0"/>
                    </a:p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863049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0A4D8AC-E43A-4F44-9835-BDCF9C961FCE}"/>
              </a:ext>
            </a:extLst>
          </p:cNvPr>
          <p:cNvSpPr/>
          <p:nvPr/>
        </p:nvSpPr>
        <p:spPr>
          <a:xfrm>
            <a:off x="2364717" y="4572000"/>
            <a:ext cx="4284000" cy="828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/>
              </a:rPr>
              <a:t>Two hundred and forty-one thousand and fifteen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1237F4-0274-460A-93DE-E0C1F9DF7FE6}"/>
              </a:ext>
            </a:extLst>
          </p:cNvPr>
          <p:cNvSpPr/>
          <p:nvPr/>
        </p:nvSpPr>
        <p:spPr>
          <a:xfrm>
            <a:off x="2364717" y="3498465"/>
            <a:ext cx="1944000" cy="61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/>
              </a:rPr>
              <a:t>232,760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40CBE6B4-44F1-4CE2-BCAA-3ABA8F950A64}"/>
              </a:ext>
            </a:extLst>
          </p:cNvPr>
          <p:cNvSpPr/>
          <p:nvPr/>
        </p:nvSpPr>
        <p:spPr>
          <a:xfrm>
            <a:off x="2637634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7789767F-C46F-416C-889A-FD33B7EB7637}"/>
              </a:ext>
            </a:extLst>
          </p:cNvPr>
          <p:cNvSpPr/>
          <p:nvPr/>
        </p:nvSpPr>
        <p:spPr>
          <a:xfrm>
            <a:off x="2637633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CEE2F5AD-C031-4EFB-8EC8-247CD6DDBEC5}"/>
              </a:ext>
            </a:extLst>
          </p:cNvPr>
          <p:cNvSpPr/>
          <p:nvPr/>
        </p:nvSpPr>
        <p:spPr>
          <a:xfrm>
            <a:off x="3243885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B035C045-947D-492C-991C-1BB780DB28DE}"/>
              </a:ext>
            </a:extLst>
          </p:cNvPr>
          <p:cNvSpPr/>
          <p:nvPr/>
        </p:nvSpPr>
        <p:spPr>
          <a:xfrm>
            <a:off x="3243885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B50FF13F-A990-4DA1-8FC9-4673B62D1B27}"/>
              </a:ext>
            </a:extLst>
          </p:cNvPr>
          <p:cNvSpPr/>
          <p:nvPr/>
        </p:nvSpPr>
        <p:spPr>
          <a:xfrm>
            <a:off x="4848362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2A551BC8-517F-4752-9DA8-7A4B5DBFDA78}"/>
              </a:ext>
            </a:extLst>
          </p:cNvPr>
          <p:cNvSpPr/>
          <p:nvPr/>
        </p:nvSpPr>
        <p:spPr>
          <a:xfrm>
            <a:off x="4848362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36DCFD2C-38BD-42A1-B82A-CF5647037AF4}"/>
              </a:ext>
            </a:extLst>
          </p:cNvPr>
          <p:cNvSpPr/>
          <p:nvPr/>
        </p:nvSpPr>
        <p:spPr>
          <a:xfrm>
            <a:off x="3498441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65B1CAD8-7C1E-4F0B-BEA2-2EEDA38BF39B}"/>
              </a:ext>
            </a:extLst>
          </p:cNvPr>
          <p:cNvSpPr/>
          <p:nvPr/>
        </p:nvSpPr>
        <p:spPr>
          <a:xfrm>
            <a:off x="3498441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BA8B51C9-FF00-4EF8-80D2-77C6B4B446FE}"/>
              </a:ext>
            </a:extLst>
          </p:cNvPr>
          <p:cNvSpPr/>
          <p:nvPr/>
        </p:nvSpPr>
        <p:spPr>
          <a:xfrm>
            <a:off x="6325881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ECBD2FCE-49B2-4284-AEC8-B383BF529520}"/>
              </a:ext>
            </a:extLst>
          </p:cNvPr>
          <p:cNvSpPr/>
          <p:nvPr/>
        </p:nvSpPr>
        <p:spPr>
          <a:xfrm>
            <a:off x="4109603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4A3B906D-0A70-4BB7-A0E6-C9AE9A2082B1}"/>
              </a:ext>
            </a:extLst>
          </p:cNvPr>
          <p:cNvSpPr/>
          <p:nvPr/>
        </p:nvSpPr>
        <p:spPr>
          <a:xfrm>
            <a:off x="6325881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552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u="sng" dirty="0">
                <a:solidFill>
                  <a:schemeClr val="bg2">
                    <a:lumMod val="50000"/>
                  </a:schemeClr>
                </a:solidFill>
                <a:latin typeface="SassoonCRInfantMedium" panose="02000603020000020003" pitchFamily="2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Order the numbers from largest to smallest. 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a.</a:t>
            </a: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b.</a:t>
            </a: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1524000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c.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4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a, c, b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28C32A0-6B88-4761-AE44-D77C25A7A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299259"/>
              </p:ext>
            </p:extLst>
          </p:nvPr>
        </p:nvGraphicFramePr>
        <p:xfrm>
          <a:off x="2364717" y="1804069"/>
          <a:ext cx="4414566" cy="1232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761">
                  <a:extLst>
                    <a:ext uri="{9D8B030D-6E8A-4147-A177-3AD203B41FA5}">
                      <a16:colId xmlns:a16="http://schemas.microsoft.com/office/drawing/2014/main" val="2406098979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209763745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4150068175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130621759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1019443222"/>
                    </a:ext>
                  </a:extLst>
                </a:gridCol>
                <a:gridCol w="735761">
                  <a:extLst>
                    <a:ext uri="{9D8B030D-6E8A-4147-A177-3AD203B41FA5}">
                      <a16:colId xmlns:a16="http://schemas.microsoft.com/office/drawing/2014/main" val="3447718256"/>
                    </a:ext>
                  </a:extLst>
                </a:gridCol>
              </a:tblGrid>
              <a:tr h="438853"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100,000s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10,000s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1,000s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SassoonCRInfantMedium" panose="02000603020000020003"/>
                        </a:rPr>
                        <a:t>1s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686103"/>
                  </a:ext>
                </a:extLst>
              </a:tr>
              <a:tr h="779163">
                <a:tc>
                  <a:txBody>
                    <a:bodyPr/>
                    <a:lstStyle/>
                    <a:p>
                      <a:endParaRPr lang="en-GB" sz="1500" dirty="0"/>
                    </a:p>
                    <a:p>
                      <a:endParaRPr lang="en-GB" sz="1500" dirty="0"/>
                    </a:p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108209" marR="108209" marT="54104" marB="541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863049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0A4D8AC-E43A-4F44-9835-BDCF9C961FCE}"/>
              </a:ext>
            </a:extLst>
          </p:cNvPr>
          <p:cNvSpPr/>
          <p:nvPr/>
        </p:nvSpPr>
        <p:spPr>
          <a:xfrm>
            <a:off x="2364717" y="4572000"/>
            <a:ext cx="4284000" cy="828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/>
              </a:rPr>
              <a:t>Two hundred and forty-one thousand and fifteen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1237F4-0274-460A-93DE-E0C1F9DF7FE6}"/>
              </a:ext>
            </a:extLst>
          </p:cNvPr>
          <p:cNvSpPr/>
          <p:nvPr/>
        </p:nvSpPr>
        <p:spPr>
          <a:xfrm>
            <a:off x="2364717" y="3498465"/>
            <a:ext cx="1944000" cy="61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SassoonCRInfantMedium" panose="02000603020000020003"/>
              </a:rPr>
              <a:t>232,760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40CBE6B4-44F1-4CE2-BCAA-3ABA8F950A64}"/>
              </a:ext>
            </a:extLst>
          </p:cNvPr>
          <p:cNvSpPr/>
          <p:nvPr/>
        </p:nvSpPr>
        <p:spPr>
          <a:xfrm>
            <a:off x="2637634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7789767F-C46F-416C-889A-FD33B7EB7637}"/>
              </a:ext>
            </a:extLst>
          </p:cNvPr>
          <p:cNvSpPr/>
          <p:nvPr/>
        </p:nvSpPr>
        <p:spPr>
          <a:xfrm>
            <a:off x="2637633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CEE2F5AD-C031-4EFB-8EC8-247CD6DDBEC5}"/>
              </a:ext>
            </a:extLst>
          </p:cNvPr>
          <p:cNvSpPr/>
          <p:nvPr/>
        </p:nvSpPr>
        <p:spPr>
          <a:xfrm>
            <a:off x="3243885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B035C045-947D-492C-991C-1BB780DB28DE}"/>
              </a:ext>
            </a:extLst>
          </p:cNvPr>
          <p:cNvSpPr/>
          <p:nvPr/>
        </p:nvSpPr>
        <p:spPr>
          <a:xfrm>
            <a:off x="3243885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B50FF13F-A990-4DA1-8FC9-4673B62D1B27}"/>
              </a:ext>
            </a:extLst>
          </p:cNvPr>
          <p:cNvSpPr/>
          <p:nvPr/>
        </p:nvSpPr>
        <p:spPr>
          <a:xfrm>
            <a:off x="4848362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2A551BC8-517F-4752-9DA8-7A4B5DBFDA78}"/>
              </a:ext>
            </a:extLst>
          </p:cNvPr>
          <p:cNvSpPr/>
          <p:nvPr/>
        </p:nvSpPr>
        <p:spPr>
          <a:xfrm>
            <a:off x="4848362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36DCFD2C-38BD-42A1-B82A-CF5647037AF4}"/>
              </a:ext>
            </a:extLst>
          </p:cNvPr>
          <p:cNvSpPr/>
          <p:nvPr/>
        </p:nvSpPr>
        <p:spPr>
          <a:xfrm>
            <a:off x="3498441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65B1CAD8-7C1E-4F0B-BEA2-2EEDA38BF39B}"/>
              </a:ext>
            </a:extLst>
          </p:cNvPr>
          <p:cNvSpPr/>
          <p:nvPr/>
        </p:nvSpPr>
        <p:spPr>
          <a:xfrm>
            <a:off x="3498441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BA8B51C9-FF00-4EF8-80D2-77C6B4B446FE}"/>
              </a:ext>
            </a:extLst>
          </p:cNvPr>
          <p:cNvSpPr/>
          <p:nvPr/>
        </p:nvSpPr>
        <p:spPr>
          <a:xfrm>
            <a:off x="6325881" y="266120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ECBD2FCE-49B2-4284-AEC8-B383BF529520}"/>
              </a:ext>
            </a:extLst>
          </p:cNvPr>
          <p:cNvSpPr/>
          <p:nvPr/>
        </p:nvSpPr>
        <p:spPr>
          <a:xfrm>
            <a:off x="4109603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4A3B906D-0A70-4BB7-A0E6-C9AE9A2082B1}"/>
              </a:ext>
            </a:extLst>
          </p:cNvPr>
          <p:cNvSpPr/>
          <p:nvPr/>
        </p:nvSpPr>
        <p:spPr>
          <a:xfrm>
            <a:off x="6325881" y="2411110"/>
            <a:ext cx="180000" cy="180000"/>
          </a:xfrm>
          <a:prstGeom prst="flowChartConnector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4DC402-BE3F-499B-A07E-A85E661F0662}"/>
              </a:ext>
            </a:extLst>
          </p:cNvPr>
          <p:cNvSpPr txBox="1"/>
          <p:nvPr/>
        </p:nvSpPr>
        <p:spPr>
          <a:xfrm>
            <a:off x="6630478" y="2220444"/>
            <a:ext cx="1503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241,202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453191A-E1BA-4490-9DB2-B8A0B736B9B3}"/>
              </a:ext>
            </a:extLst>
          </p:cNvPr>
          <p:cNvSpPr txBox="1"/>
          <p:nvPr/>
        </p:nvSpPr>
        <p:spPr>
          <a:xfrm>
            <a:off x="6630478" y="4785945"/>
            <a:ext cx="1503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241,015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EB315D6-37C5-4336-B508-984A70E0FAC0}"/>
              </a:ext>
            </a:extLst>
          </p:cNvPr>
          <p:cNvSpPr txBox="1"/>
          <p:nvPr/>
        </p:nvSpPr>
        <p:spPr>
          <a:xfrm>
            <a:off x="6630478" y="3604410"/>
            <a:ext cx="1503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231,760</a:t>
            </a:r>
          </a:p>
        </p:txBody>
      </p:sp>
    </p:spTree>
    <p:extLst>
      <p:ext uri="{BB962C8B-B14F-4D97-AF65-F5344CB8AC3E}">
        <p14:creationId xmlns:p14="http://schemas.microsoft.com/office/powerpoint/2010/main" val="152000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5" ma:contentTypeDescription="Create a new document." ma:contentTypeScope="" ma:versionID="dee29c6108d8149542d3dfac70085268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cf564e11a8f7d9ebf4b599f200cb0008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697BA9-7F6C-4ADD-8161-E8DC4636EC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schemas.microsoft.com/sharepoint/v3"/>
    <ds:schemaRef ds:uri="http://www.w3.org/XML/1998/namespace"/>
    <ds:schemaRef ds:uri="http://schemas.microsoft.com/office/2006/documentManagement/types"/>
    <ds:schemaRef ds:uri="http://purl.org/dc/terms/"/>
    <ds:schemaRef ds:uri="0f0ae0ff-29c4-4766-b250-c1a9bee8d430"/>
    <ds:schemaRef ds:uri="http://schemas.microsoft.com/office/infopath/2007/PartnerControls"/>
    <ds:schemaRef ds:uri="http://schemas.openxmlformats.org/package/2006/metadata/core-properties"/>
    <ds:schemaRef ds:uri="86144f90-c7b6-48d0-aae5-f5e9e48cc3d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</TotalTime>
  <Words>773</Words>
  <Application>Microsoft Office PowerPoint</Application>
  <PresentationFormat>On-screen Show (4:3)</PresentationFormat>
  <Paragraphs>394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71</cp:revision>
  <dcterms:created xsi:type="dcterms:W3CDTF">2018-03-17T10:08:43Z</dcterms:created>
  <dcterms:modified xsi:type="dcterms:W3CDTF">2021-09-12T12:57:12Z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