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8" r:id="rId7"/>
    <p:sldId id="277" r:id="rId8"/>
    <p:sldId id="279" r:id="rId9"/>
    <p:sldId id="281" r:id="rId10"/>
    <p:sldId id="280" r:id="rId11"/>
    <p:sldId id="282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21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6 </a:t>
            </a:r>
            <a:r>
              <a:rPr lang="en-GB" dirty="0" smtClean="0"/>
              <a:t>Maths			</a:t>
            </a:r>
            <a:r>
              <a:rPr lang="en-GB" dirty="0" smtClean="0"/>
              <a:t>10.02.2021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89315"/>
            <a:ext cx="7886700" cy="2800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LO:  To </a:t>
            </a:r>
            <a:r>
              <a:rPr lang="en-GB" sz="5400" dirty="0" smtClean="0"/>
              <a:t>find and calculate missing angles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119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929"/>
          <a:stretch/>
        </p:blipFill>
        <p:spPr>
          <a:xfrm>
            <a:off x="1137437" y="345211"/>
            <a:ext cx="6534379" cy="554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37" y="345210"/>
            <a:ext cx="6534379" cy="61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325" t="8630" r="10487" b="10821"/>
          <a:stretch/>
        </p:blipFill>
        <p:spPr>
          <a:xfrm>
            <a:off x="393192" y="393191"/>
            <a:ext cx="8641080" cy="615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3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164"/>
          <a:stretch/>
        </p:blipFill>
        <p:spPr>
          <a:xfrm>
            <a:off x="945960" y="759045"/>
            <a:ext cx="6972744" cy="41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091"/>
          <a:stretch/>
        </p:blipFill>
        <p:spPr>
          <a:xfrm>
            <a:off x="945960" y="759045"/>
            <a:ext cx="6972744" cy="47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60" y="759044"/>
            <a:ext cx="6972744" cy="536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400"/>
          <a:stretch/>
        </p:blipFill>
        <p:spPr>
          <a:xfrm>
            <a:off x="1423637" y="728757"/>
            <a:ext cx="6211603" cy="367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5058"/>
          <a:stretch/>
        </p:blipFill>
        <p:spPr>
          <a:xfrm>
            <a:off x="1423637" y="728757"/>
            <a:ext cx="6211603" cy="424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37" y="728757"/>
            <a:ext cx="6211603" cy="499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7164"/>
          <a:stretch/>
        </p:blipFill>
        <p:spPr>
          <a:xfrm>
            <a:off x="1137437" y="345211"/>
            <a:ext cx="6534379" cy="448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8250"/>
          <a:stretch/>
        </p:blipFill>
        <p:spPr>
          <a:xfrm>
            <a:off x="1137437" y="345211"/>
            <a:ext cx="6534379" cy="503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EA1391-56F4-4532-8508-65D05B202DA6}"/>
</file>

<file path=customXml/itemProps2.xml><?xml version="1.0" encoding="utf-8"?>
<ds:datastoreItem xmlns:ds="http://schemas.openxmlformats.org/officeDocument/2006/customXml" ds:itemID="{D303C629-BAF0-4DDA-BB4C-BBDB22701CA7}"/>
</file>

<file path=customXml/itemProps3.xml><?xml version="1.0" encoding="utf-8"?>
<ds:datastoreItem xmlns:ds="http://schemas.openxmlformats.org/officeDocument/2006/customXml" ds:itemID="{69752785-856E-4D3C-A62E-9C8C9D23F59A}"/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Year 6 Maths   10.02.2021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Duncan Nelson</cp:lastModifiedBy>
  <cp:revision>55</cp:revision>
  <dcterms:created xsi:type="dcterms:W3CDTF">2019-07-05T11:02:13Z</dcterms:created>
  <dcterms:modified xsi:type="dcterms:W3CDTF">2021-02-04T16:00:08Z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