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2" r:id="rId2"/>
    <p:sldId id="273" r:id="rId3"/>
    <p:sldId id="274" r:id="rId4"/>
    <p:sldId id="275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51" autoAdjust="0"/>
    <p:restoredTop sz="94559" autoAdjust="0"/>
  </p:normalViewPr>
  <p:slideViewPr>
    <p:cSldViewPr snapToGrid="0" snapToObjects="1">
      <p:cViewPr varScale="1">
        <p:scale>
          <a:sx n="105" d="100"/>
          <a:sy n="105" d="100"/>
        </p:scale>
        <p:origin x="211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277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556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172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158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25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833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5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28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947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90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749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87BA8-EE05-5B47-AA8E-5C40480EF833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755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Year 6 Maths			</a:t>
            </a:r>
            <a:r>
              <a:rPr lang="en-GB" dirty="0" smtClean="0"/>
              <a:t>04.02.2021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689315"/>
            <a:ext cx="7886700" cy="28006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5400" dirty="0"/>
              <a:t>LO:  To </a:t>
            </a:r>
            <a:r>
              <a:rPr lang="en-GB" sz="5400" dirty="0" smtClean="0"/>
              <a:t>complete problem solving activities based on algebra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811906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768" y="274638"/>
            <a:ext cx="7687848" cy="6266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6440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9886" y="103470"/>
            <a:ext cx="7053641" cy="6627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50991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60090" t="16582" r="19701" b="13688"/>
          <a:stretch/>
        </p:blipFill>
        <p:spPr>
          <a:xfrm>
            <a:off x="522742" y="274638"/>
            <a:ext cx="5676890" cy="6437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48645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CC0C36368B3E43AA8704CB173414C6" ma:contentTypeVersion="10" ma:contentTypeDescription="Create a new document." ma:contentTypeScope="" ma:versionID="b6ec2e0150afea7d5776644d08e447da">
  <xsd:schema xmlns:xsd="http://www.w3.org/2001/XMLSchema" xmlns:xs="http://www.w3.org/2001/XMLSchema" xmlns:p="http://schemas.microsoft.com/office/2006/metadata/properties" xmlns:ns2="810dadb4-62c1-4fd3-aef3-0db6a8571ffe" targetNamespace="http://schemas.microsoft.com/office/2006/metadata/properties" ma:root="true" ma:fieldsID="98d808a8b07e59fd4b86833a1874b376" ns2:_="">
    <xsd:import namespace="810dadb4-62c1-4fd3-aef3-0db6a8571f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0dadb4-62c1-4fd3-aef3-0db6a8571f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88D1C84-1A3A-45CA-AA4A-3472193849A4}"/>
</file>

<file path=customXml/itemProps2.xml><?xml version="1.0" encoding="utf-8"?>
<ds:datastoreItem xmlns:ds="http://schemas.openxmlformats.org/officeDocument/2006/customXml" ds:itemID="{73957504-9295-4C4C-A30A-EBE78769AD1D}"/>
</file>

<file path=customXml/itemProps3.xml><?xml version="1.0" encoding="utf-8"?>
<ds:datastoreItem xmlns:ds="http://schemas.openxmlformats.org/officeDocument/2006/customXml" ds:itemID="{C448ADC5-051B-4B2F-AE9B-ADE21CC7A8F2}"/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13</Words>
  <Application>Microsoft Office PowerPoint</Application>
  <PresentationFormat>On-screen Show (4:3)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Year 6 Maths   04.02.2021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Duncan Nelson</cp:lastModifiedBy>
  <cp:revision>53</cp:revision>
  <dcterms:created xsi:type="dcterms:W3CDTF">2019-07-05T11:02:13Z</dcterms:created>
  <dcterms:modified xsi:type="dcterms:W3CDTF">2021-01-28T14:42:20Z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0x010100A2CC0C36368B3E43AA8704CB173414C6</vt:lpwstr>
  </property>
</Properties>
</file>