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4" r:id="rId3"/>
    <p:sldId id="281" r:id="rId4"/>
    <p:sldId id="278" r:id="rId5"/>
    <p:sldId id="282" r:id="rId6"/>
    <p:sldId id="283" r:id="rId7"/>
    <p:sldId id="279" r:id="rId8"/>
    <p:sldId id="280" r:id="rId9"/>
    <p:sldId id="275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76" r:id="rId21"/>
    <p:sldId id="294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21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 Maths			02.02.2021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89315"/>
            <a:ext cx="7886700" cy="2800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LO:  To </a:t>
            </a:r>
            <a:r>
              <a:rPr lang="en-GB" sz="5400" dirty="0" smtClean="0"/>
              <a:t>solve missing number problems (algebra)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119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55535"/>
            <a:ext cx="839217" cy="762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312" y="3333558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+ 9 = 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19803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55535"/>
            <a:ext cx="839217" cy="762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312" y="3333558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+ 9 = 21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78408" y="3912474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= 21 - 9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3150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55535"/>
            <a:ext cx="839217" cy="762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312" y="3333558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+ 9 = 21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78408" y="3912474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= 21 - 9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78408" y="4461855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= 12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489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55535"/>
            <a:ext cx="839217" cy="762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312" y="3333558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+ 9 = 21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78408" y="3912474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= 21 - 9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78408" y="4461855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= 12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252728" y="4984137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 = 12 ÷ 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5010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55535"/>
            <a:ext cx="839217" cy="762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312" y="3333558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+ 9 = 21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78408" y="3912474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= 21 - 9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78408" y="4461855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= 12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252728" y="4984137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 = 12 ÷ 2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252728" y="5463128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/>
              <a:t>a = 6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401385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55535"/>
            <a:ext cx="839217" cy="762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312" y="3333558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+ 9 = 21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78408" y="3912474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= 21 - 9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78408" y="4461855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= 12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252728" y="4984137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 = 12 ÷ 2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252728" y="5463128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/>
              <a:t>a = 6</a:t>
            </a:r>
            <a:endParaRPr lang="en-US" sz="40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677156" y="3333558"/>
            <a:ext cx="328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3b + 10 = 46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5065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55535"/>
            <a:ext cx="839217" cy="762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312" y="3333558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+ 9 = 21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78408" y="3912474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= 21 - 9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78408" y="4461855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= 12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252728" y="4984137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 = 12 ÷ 2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252728" y="5463128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/>
              <a:t>a = 6</a:t>
            </a:r>
            <a:endParaRPr lang="en-US" sz="40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677156" y="3333558"/>
            <a:ext cx="328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3b + 10 = 46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577840" y="3839901"/>
            <a:ext cx="292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3b  = 46 - 10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2613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55535"/>
            <a:ext cx="839217" cy="762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312" y="3333558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+ 9 = 21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78408" y="3912474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= 21 - 9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78408" y="4461855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= 12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252728" y="4984137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 = 12 ÷ 2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252728" y="5463128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/>
              <a:t>a = 6</a:t>
            </a:r>
            <a:endParaRPr lang="en-US" sz="40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677156" y="3333558"/>
            <a:ext cx="328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3b + 10 = 46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577840" y="3839901"/>
            <a:ext cx="292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3b  = 46 - 10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77840" y="4346244"/>
            <a:ext cx="292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3b  = 36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81519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55535"/>
            <a:ext cx="839217" cy="762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312" y="3333558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+ 9 = 21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78408" y="3912474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= 21 - 9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78408" y="4461855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= 12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252728" y="4984137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 = 12 ÷ 2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252728" y="5463128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/>
              <a:t>a = 6</a:t>
            </a:r>
            <a:endParaRPr lang="en-US" sz="40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677156" y="3333558"/>
            <a:ext cx="328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3b + 10 = 46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577840" y="3839901"/>
            <a:ext cx="292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3b  = 46 - 10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77840" y="4346244"/>
            <a:ext cx="292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3b  = 36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52160" y="4978587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b  = 36 ÷ 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84789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55535"/>
            <a:ext cx="839217" cy="762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312" y="3333558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+ 9 = 21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78408" y="3912474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= 21 - 9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78408" y="4461855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2a = 12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252728" y="4984137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 = 12 ÷ 2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252728" y="5463128"/>
            <a:ext cx="237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/>
              <a:t>a = 6</a:t>
            </a:r>
            <a:endParaRPr lang="en-US" sz="40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677156" y="3333558"/>
            <a:ext cx="328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3b + 10 = 46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577840" y="3839901"/>
            <a:ext cx="292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3b  = 46 - 10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77840" y="4346244"/>
            <a:ext cx="2926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3b  = 36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52160" y="4978587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b  = 36 ÷ 3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852160" y="5550829"/>
            <a:ext cx="265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u="sng" dirty="0" smtClean="0"/>
              <a:t>b  = 12</a:t>
            </a: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20292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55535"/>
            <a:ext cx="839217" cy="7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57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55535"/>
            <a:ext cx="839217" cy="762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18" y="1100435"/>
            <a:ext cx="3691890" cy="5363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9" y="4617570"/>
            <a:ext cx="5372100" cy="160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31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55535"/>
            <a:ext cx="839217" cy="7629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01568" y="2377440"/>
            <a:ext cx="61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0712" y="4047744"/>
            <a:ext cx="61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18" y="1100435"/>
            <a:ext cx="3691890" cy="5363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9" y="4617570"/>
            <a:ext cx="5372100" cy="160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73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419100"/>
            <a:ext cx="842962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3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55535"/>
            <a:ext cx="839217" cy="7629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69264" y="2606040"/>
            <a:ext cx="3081528" cy="1545336"/>
          </a:xfrm>
          <a:prstGeom prst="ellipse">
            <a:avLst/>
          </a:prstGeom>
          <a:noFill/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4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55535"/>
            <a:ext cx="839217" cy="7629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69264" y="2606040"/>
            <a:ext cx="3081528" cy="1545336"/>
          </a:xfrm>
          <a:prstGeom prst="ellipse">
            <a:avLst/>
          </a:prstGeom>
          <a:noFill/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611195" y="4270248"/>
            <a:ext cx="738813" cy="730890"/>
          </a:xfrm>
          <a:prstGeom prst="straightConnector1">
            <a:avLst/>
          </a:prstGeom>
          <a:ln w="50800">
            <a:solidFill>
              <a:srgbClr val="00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95249" y="4754207"/>
            <a:ext cx="372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3     + 4 = 40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898" y="5001138"/>
            <a:ext cx="274594" cy="4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4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55535"/>
            <a:ext cx="839217" cy="7629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69264" y="2606040"/>
            <a:ext cx="3081528" cy="1545336"/>
          </a:xfrm>
          <a:prstGeom prst="ellipse">
            <a:avLst/>
          </a:prstGeom>
          <a:noFill/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611195" y="4270248"/>
            <a:ext cx="738813" cy="730890"/>
          </a:xfrm>
          <a:prstGeom prst="straightConnector1">
            <a:avLst/>
          </a:prstGeom>
          <a:ln w="50800">
            <a:solidFill>
              <a:srgbClr val="00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95249" y="4754207"/>
            <a:ext cx="372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3     + 4 = 40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898" y="5001138"/>
            <a:ext cx="274594" cy="4210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5222" y="5510786"/>
            <a:ext cx="372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3    = 40 - 4</a:t>
            </a:r>
            <a:endParaRPr lang="en-US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898" y="5783502"/>
            <a:ext cx="274594" cy="4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1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55535"/>
            <a:ext cx="839217" cy="7629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69264" y="2606040"/>
            <a:ext cx="3081528" cy="1545336"/>
          </a:xfrm>
          <a:prstGeom prst="ellipse">
            <a:avLst/>
          </a:prstGeom>
          <a:noFill/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611195" y="4270248"/>
            <a:ext cx="738813" cy="730890"/>
          </a:xfrm>
          <a:prstGeom prst="straightConnector1">
            <a:avLst/>
          </a:prstGeom>
          <a:ln w="50800">
            <a:solidFill>
              <a:srgbClr val="00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95249" y="4754207"/>
            <a:ext cx="372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3     + 4 = 40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898" y="5001138"/>
            <a:ext cx="274594" cy="4210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5222" y="5510786"/>
            <a:ext cx="372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3    = 40 - 4</a:t>
            </a:r>
            <a:endParaRPr lang="en-US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898" y="5783502"/>
            <a:ext cx="274594" cy="42104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3867912" y="5523648"/>
            <a:ext cx="948945" cy="37185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3" y="5001138"/>
            <a:ext cx="372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3    = 36</a:t>
            </a:r>
            <a:endParaRPr lang="en-US" sz="4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479" y="5266015"/>
            <a:ext cx="274594" cy="4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7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55535"/>
            <a:ext cx="839217" cy="7629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69264" y="2606040"/>
            <a:ext cx="3081528" cy="1545336"/>
          </a:xfrm>
          <a:prstGeom prst="ellipse">
            <a:avLst/>
          </a:prstGeom>
          <a:noFill/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611195" y="4270248"/>
            <a:ext cx="738813" cy="730890"/>
          </a:xfrm>
          <a:prstGeom prst="straightConnector1">
            <a:avLst/>
          </a:prstGeom>
          <a:ln w="50800">
            <a:solidFill>
              <a:srgbClr val="00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95249" y="4754207"/>
            <a:ext cx="372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3     + 4 = 40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898" y="5001138"/>
            <a:ext cx="274594" cy="4210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5222" y="5510786"/>
            <a:ext cx="372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3    = 40 - 4</a:t>
            </a:r>
            <a:endParaRPr lang="en-US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898" y="5783502"/>
            <a:ext cx="274594" cy="42104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3867912" y="5523648"/>
            <a:ext cx="948945" cy="37185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3" y="5001138"/>
            <a:ext cx="372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3    = 36</a:t>
            </a:r>
            <a:endParaRPr lang="en-US" sz="4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479" y="5266015"/>
            <a:ext cx="274594" cy="4210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506" y="5874595"/>
            <a:ext cx="274594" cy="4210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82338" y="5650735"/>
            <a:ext cx="372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 = 36 ÷ 3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363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55535"/>
            <a:ext cx="839217" cy="7629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69264" y="2606040"/>
            <a:ext cx="3081528" cy="1545336"/>
          </a:xfrm>
          <a:prstGeom prst="ellipse">
            <a:avLst/>
          </a:prstGeom>
          <a:noFill/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611195" y="4270248"/>
            <a:ext cx="738813" cy="730890"/>
          </a:xfrm>
          <a:prstGeom prst="straightConnector1">
            <a:avLst/>
          </a:prstGeom>
          <a:ln w="50800">
            <a:solidFill>
              <a:srgbClr val="00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95249" y="4754207"/>
            <a:ext cx="372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3     + 4 = 40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898" y="5001138"/>
            <a:ext cx="274594" cy="4210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5222" y="5510786"/>
            <a:ext cx="372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3    = 40 - 4</a:t>
            </a:r>
            <a:endParaRPr lang="en-US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898" y="5783502"/>
            <a:ext cx="274594" cy="42104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3867912" y="5523648"/>
            <a:ext cx="948945" cy="37185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3" y="5001138"/>
            <a:ext cx="372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3    = 36</a:t>
            </a:r>
            <a:endParaRPr lang="en-US" sz="4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479" y="5266015"/>
            <a:ext cx="274594" cy="4210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506" y="5874595"/>
            <a:ext cx="274594" cy="4210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82338" y="5650735"/>
            <a:ext cx="372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 = 36 ÷ 3</a:t>
            </a:r>
            <a:endParaRPr lang="en-US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7324347" y="4057918"/>
            <a:ext cx="80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413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3_PP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855535"/>
            <a:ext cx="839217" cy="7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88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B0BBAD-D3C5-4A01-9B23-C0B8DD1833CF}"/>
</file>

<file path=customXml/itemProps2.xml><?xml version="1.0" encoding="utf-8"?>
<ds:datastoreItem xmlns:ds="http://schemas.openxmlformats.org/officeDocument/2006/customXml" ds:itemID="{0C991D10-6B9A-43E9-8885-9138C94658ED}"/>
</file>

<file path=customXml/itemProps3.xml><?xml version="1.0" encoding="utf-8"?>
<ds:datastoreItem xmlns:ds="http://schemas.openxmlformats.org/officeDocument/2006/customXml" ds:itemID="{65693A8A-49E3-4643-86D7-5E4FB7442C4B}"/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319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Year 6 Maths   02.02.2021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Duncan Nelson</cp:lastModifiedBy>
  <cp:revision>51</cp:revision>
  <dcterms:created xsi:type="dcterms:W3CDTF">2019-07-05T11:02:13Z</dcterms:created>
  <dcterms:modified xsi:type="dcterms:W3CDTF">2021-01-28T14:22:37Z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