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371DD5-1248-484F-AD54-775B88B37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BBA65E-444E-4392-86BD-24972726C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0347FEC9-97DC-488B-A06F-4CC496501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753CE3E8-4313-4DAD-A6A2-AF9EA66A0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34AADB34-568F-47BB-B5FF-A454B38B7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315E5A3-676A-47BC-B3AC-92966368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8F9CE9B2-398B-4193-BBA4-DAAF3978C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1BCA996D-E05D-4419-BB14-5AB57DEDB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8BCCD188-3E6B-480B-A4B6-6714F006F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82DE7471-5815-4CDB-AF60-02A6962DF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56889FF-820D-4514-9010-C24DAA10C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67A6CC1F-EE76-4270-AA19-D6E706A54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B337E230-6826-442D-A894-F14C3C008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B3BBEF39-9B9E-4F60-B20D-F946645CF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B9121D2-9F80-4F15-B0CD-D35E04A5F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0933F220-6B63-4FF3-9C79-8F2078D7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98B5B790-4A1F-4A9E-83B7-29EE88F81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57A0F0BA-BD32-43BE-B431-AE784C8F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4A8EE064-BDA3-40CE-9176-5CAFCD6C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D1FAF1F6-F75A-44D4-8E9B-EA83F97F3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5038D247-96B1-40DA-8634-E7DD4B87F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E42019B4-29CD-40A3-B46A-539E1E3B8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80DDBB9D-1E41-425D-AC56-254DC02D6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485E9B03-F21A-427E-9F5E-AFE41B355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7D1B7768-600F-4D18-958A-F16B48B80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300E9383-D185-4A5A-97A6-072CD8426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FE8A2608-4179-40C9-B4F3-DDA1C6EA8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r>
              <a:rPr lang="en-GB" sz="4400"/>
              <a:t>Exciting Writing Lesson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4602" y="4777379"/>
            <a:ext cx="3181598" cy="1126283"/>
          </a:xfrm>
        </p:spPr>
        <p:txBody>
          <a:bodyPr>
            <a:normAutofit/>
          </a:bodyPr>
          <a:lstStyle/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 February 2021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103E92-048D-4E5B-9638-6479E0227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33">
            <a:extLst>
              <a:ext uri="{FF2B5EF4-FFF2-40B4-BE49-F238E27FC236}">
                <a16:creationId xmlns:a16="http://schemas.microsoft.com/office/drawing/2014/main" id="{B0F800ED-C7E7-4672-8343-2639F79B6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8" name="Picture 4" descr="Image result for writing clipart">
            <a:extLst>
              <a:ext uri="{FF2B5EF4-FFF2-40B4-BE49-F238E27FC236}">
                <a16:creationId xmlns:a16="http://schemas.microsoft.com/office/drawing/2014/main" id="{0F20C2B8-EEC6-4640-BFD8-CD1BD016A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9163"/>
          <a:stretch/>
        </p:blipFill>
        <p:spPr bwMode="auto">
          <a:xfrm>
            <a:off x="20" y="10"/>
            <a:ext cx="61003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9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ED81B-F2A5-ED41-845D-C730CED03C90}"/>
              </a:ext>
            </a:extLst>
          </p:cNvPr>
          <p:cNvSpPr txBox="1"/>
          <p:nvPr/>
        </p:nvSpPr>
        <p:spPr>
          <a:xfrm>
            <a:off x="2124221" y="2630659"/>
            <a:ext cx="94253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L.O:			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write a narrative based on the theme of ‘hope’.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Success Criteria: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  Punctuation suitable to your year group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	  Link your paragraphs and sentences with interesting 				               				  sentence starters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 	  Add in some relative clauses using the following 				                      				  relative pronouns: 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who, which, where, when, whose, that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Image result for writing clipart">
            <a:extLst>
              <a:ext uri="{FF2B5EF4-FFF2-40B4-BE49-F238E27FC236}">
                <a16:creationId xmlns:a16="http://schemas.microsoft.com/office/drawing/2014/main" id="{4B31E03C-B0B2-844A-9C1E-1650E169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0" y="3924886"/>
            <a:ext cx="1582716" cy="26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 with low confidence">
            <a:extLst>
              <a:ext uri="{FF2B5EF4-FFF2-40B4-BE49-F238E27FC236}">
                <a16:creationId xmlns:a16="http://schemas.microsoft.com/office/drawing/2014/main" id="{14C94A9C-752F-7D41-A463-6948B981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39" y="965199"/>
            <a:ext cx="2402205" cy="49276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05A984D-4FD4-2F45-8973-E9E353F9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90" y="965199"/>
            <a:ext cx="2649131" cy="49286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FB85CE-C0C4-4A43-8973-BF85E5C23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2021927"/>
            <a:ext cx="2880360" cy="28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6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Image result for hope">
            <a:extLst>
              <a:ext uri="{FF2B5EF4-FFF2-40B4-BE49-F238E27FC236}">
                <a16:creationId xmlns:a16="http://schemas.microsoft.com/office/drawing/2014/main" id="{49CD850D-732D-8A41-BD48-28C81F7AE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7151" b="2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ope">
            <a:extLst>
              <a:ext uri="{FF2B5EF4-FFF2-40B4-BE49-F238E27FC236}">
                <a16:creationId xmlns:a16="http://schemas.microsoft.com/office/drawing/2014/main" id="{8592719D-DAAE-2849-A545-2CD2AECB1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8" b="20012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pe">
            <a:extLst>
              <a:ext uri="{FF2B5EF4-FFF2-40B4-BE49-F238E27FC236}">
                <a16:creationId xmlns:a16="http://schemas.microsoft.com/office/drawing/2014/main" id="{101416C4-E48C-8641-A0F8-C8D002F5B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6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2044" y="1113182"/>
            <a:ext cx="80904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7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4586" y="232728"/>
            <a:ext cx="9303026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your year group writing mat to help you remember what else to include.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Your story can be about anything but must include a theme of hope somewhere.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Please write a reasonably long piece of writing.  Remember, your teachers are looking for all the brilliant things you can do.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Remember to make your writing interesting for your reader.  Think about how you want to make them feel throughout.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6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F0620-F8FF-D649-8F10-052BF79ABCD1}"/>
              </a:ext>
            </a:extLst>
          </p:cNvPr>
          <p:cNvSpPr txBox="1"/>
          <p:nvPr/>
        </p:nvSpPr>
        <p:spPr>
          <a:xfrm>
            <a:off x="2377440" y="984738"/>
            <a:ext cx="90455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Quick top-tip about speech! 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Include some speech (but not too much)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All punctuation must sit inside your inverted commas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All speech should move your story along.  Don’t use it unless it’s useful to show your reader what’s going on, how a character is feeling or thinking</a:t>
            </a:r>
          </a:p>
        </p:txBody>
      </p:sp>
      <p:pic>
        <p:nvPicPr>
          <p:cNvPr id="2050" name="Picture 2" descr="Image result for speech clipart">
            <a:extLst>
              <a:ext uri="{FF2B5EF4-FFF2-40B4-BE49-F238E27FC236}">
                <a16:creationId xmlns:a16="http://schemas.microsoft.com/office/drawing/2014/main" id="{99D3A09F-F792-F940-8751-E8A8DB85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34" y="245501"/>
            <a:ext cx="2679866" cy="23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5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62" y="363467"/>
            <a:ext cx="918864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When you have finished:</a:t>
            </a:r>
          </a:p>
          <a:p>
            <a:endParaRPr lang="en-GB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Check your spellings.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Read through to check your story makes sense.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Check against our success criteria from the start of this presentation.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Upload your work to your teacher via Tapestry or the office email address.  </a:t>
            </a:r>
          </a:p>
          <a:p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503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1426</TotalTime>
  <Words>180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Wisp</vt:lpstr>
      <vt:lpstr>Exciting Writing Lesson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</dc:title>
  <dc:creator>Katy Duncan</dc:creator>
  <cp:lastModifiedBy>Microsoft Office User</cp:lastModifiedBy>
  <cp:revision>16</cp:revision>
  <dcterms:created xsi:type="dcterms:W3CDTF">2021-02-05T00:49:37Z</dcterms:created>
  <dcterms:modified xsi:type="dcterms:W3CDTF">2021-02-18T16:53:50Z</dcterms:modified>
</cp:coreProperties>
</file>