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7" r:id="rId3"/>
    <p:sldId id="260" r:id="rId4"/>
    <p:sldId id="259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Day 8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English day 8 – Wednesday 20</a:t>
            </a:r>
            <a:r>
              <a:rPr lang="en-GB" baseline="30000" dirty="0" smtClean="0"/>
              <a:t>th</a:t>
            </a:r>
            <a:r>
              <a:rPr lang="en-GB" dirty="0" smtClean="0"/>
              <a:t> January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925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8" y="1759226"/>
            <a:ext cx="11063214" cy="322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64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4180" y="843280"/>
            <a:ext cx="1145286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What is the adjective </a:t>
            </a:r>
            <a:r>
              <a:rPr lang="en-GB" sz="3600" dirty="0" smtClean="0"/>
              <a:t> - in this sentence?</a:t>
            </a:r>
          </a:p>
          <a:p>
            <a:r>
              <a:rPr lang="en-GB" sz="3600" b="1" i="1" dirty="0" smtClean="0">
                <a:solidFill>
                  <a:srgbClr val="FF0000"/>
                </a:solidFill>
              </a:rPr>
              <a:t>Mistress Jenkins is old.</a:t>
            </a:r>
          </a:p>
          <a:p>
            <a:endParaRPr lang="en-GB" sz="3600" b="1" i="1" dirty="0"/>
          </a:p>
          <a:p>
            <a:r>
              <a:rPr lang="en-GB" sz="3600" b="1" dirty="0" smtClean="0"/>
              <a:t>The noun phrase?</a:t>
            </a:r>
          </a:p>
          <a:p>
            <a:r>
              <a:rPr lang="en-GB" sz="3600" b="1" i="1" dirty="0">
                <a:solidFill>
                  <a:srgbClr val="FF0000"/>
                </a:solidFill>
              </a:rPr>
              <a:t>Mistress Jenkins </a:t>
            </a:r>
            <a:r>
              <a:rPr lang="en-GB" sz="3600" b="1" i="1" dirty="0" smtClean="0">
                <a:solidFill>
                  <a:srgbClr val="FF0000"/>
                </a:solidFill>
              </a:rPr>
              <a:t>has grey hair.</a:t>
            </a:r>
          </a:p>
          <a:p>
            <a:endParaRPr lang="en-GB" sz="3600" b="1" dirty="0"/>
          </a:p>
          <a:p>
            <a:r>
              <a:rPr lang="en-GB" sz="3600" b="1" dirty="0" smtClean="0"/>
              <a:t>The extended noun phrase?</a:t>
            </a:r>
          </a:p>
          <a:p>
            <a:r>
              <a:rPr lang="en-GB" sz="3600" b="1" i="1" dirty="0">
                <a:solidFill>
                  <a:srgbClr val="FF0000"/>
                </a:solidFill>
              </a:rPr>
              <a:t>Mistress Jenkins pinned her </a:t>
            </a:r>
            <a:r>
              <a:rPr lang="en-GB" sz="3600" b="1" i="1" dirty="0" smtClean="0">
                <a:solidFill>
                  <a:srgbClr val="FF0000"/>
                </a:solidFill>
              </a:rPr>
              <a:t>grey </a:t>
            </a:r>
            <a:r>
              <a:rPr lang="en-GB" sz="3600" b="1" i="1" dirty="0">
                <a:solidFill>
                  <a:srgbClr val="FF0000"/>
                </a:solidFill>
              </a:rPr>
              <a:t>hair under her white </a:t>
            </a:r>
            <a:r>
              <a:rPr lang="en-GB" sz="3600" b="1" i="1" dirty="0" smtClean="0">
                <a:solidFill>
                  <a:srgbClr val="FF0000"/>
                </a:solidFill>
              </a:rPr>
              <a:t>cap with a bone clasp.</a:t>
            </a:r>
            <a:endParaRPr lang="en-GB" sz="3600" b="1" i="1" dirty="0">
              <a:solidFill>
                <a:srgbClr val="FF0000"/>
              </a:solidFill>
            </a:endParaRPr>
          </a:p>
          <a:p>
            <a:endParaRPr lang="en-GB" sz="3600" b="1" dirty="0" smtClean="0"/>
          </a:p>
          <a:p>
            <a:endParaRPr lang="en-GB" sz="3600" b="1" dirty="0"/>
          </a:p>
          <a:p>
            <a:endParaRPr lang="en-GB" sz="3600" b="1" dirty="0" smtClean="0"/>
          </a:p>
          <a:p>
            <a:endParaRPr lang="en-GB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166700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9920" y="690880"/>
            <a:ext cx="8768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28320" y="690880"/>
            <a:ext cx="990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Imagine what it would have been like to be there</a:t>
            </a:r>
          </a:p>
        </p:txBody>
      </p:sp>
      <p:pic>
        <p:nvPicPr>
          <p:cNvPr id="5" name="Picture 4" descr="great fire port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" y="1768197"/>
            <a:ext cx="6662420" cy="426684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432040" y="1768197"/>
            <a:ext cx="44678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Use your 5 senses </a:t>
            </a:r>
            <a:r>
              <a:rPr lang="en-GB" dirty="0" smtClean="0"/>
              <a:t>to describe the scene: the smell, the noise, what you saw and how you were feeling.</a:t>
            </a:r>
          </a:p>
          <a:p>
            <a:endParaRPr lang="en-GB" dirty="0"/>
          </a:p>
          <a:p>
            <a:r>
              <a:rPr lang="en-GB" b="1" dirty="0"/>
              <a:t>In your book, </a:t>
            </a:r>
            <a:r>
              <a:rPr lang="en-GB" dirty="0"/>
              <a:t>write down five adjectives to describe </a:t>
            </a:r>
            <a:r>
              <a:rPr lang="en-GB" dirty="0" smtClean="0"/>
              <a:t>this scene and </a:t>
            </a:r>
            <a:r>
              <a:rPr lang="en-GB" dirty="0"/>
              <a:t>rank them in order of impact 1 to 5 with 1 being the best.</a:t>
            </a:r>
          </a:p>
          <a:p>
            <a:endParaRPr lang="en-GB" dirty="0"/>
          </a:p>
          <a:p>
            <a:r>
              <a:rPr lang="en-GB" dirty="0"/>
              <a:t>Use your best </a:t>
            </a:r>
            <a:r>
              <a:rPr lang="en-GB" dirty="0" smtClean="0"/>
              <a:t>adjective to write a sentence containing a noun phrase.</a:t>
            </a:r>
          </a:p>
          <a:p>
            <a:endParaRPr lang="en-GB" dirty="0"/>
          </a:p>
          <a:p>
            <a:r>
              <a:rPr lang="en-GB" dirty="0" smtClean="0"/>
              <a:t>Use another adjective to write a sentence containing an extended  noun phrase.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95052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3218" y="671691"/>
            <a:ext cx="1068456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Tricks to make your writing more interesting</a:t>
            </a:r>
            <a:endParaRPr lang="en-GB" sz="3600" dirty="0" smtClean="0"/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FF0000"/>
                </a:solidFill>
              </a:rPr>
              <a:t>Using three related ‘-</a:t>
            </a:r>
            <a:r>
              <a:rPr lang="en-GB" sz="2800" b="1" dirty="0" err="1" smtClean="0">
                <a:solidFill>
                  <a:srgbClr val="FF0000"/>
                </a:solidFill>
              </a:rPr>
              <a:t>ed</a:t>
            </a:r>
            <a:r>
              <a:rPr lang="en-GB" sz="2800" b="1" dirty="0" smtClean="0">
                <a:solidFill>
                  <a:srgbClr val="FF0000"/>
                </a:solidFill>
              </a:rPr>
              <a:t>’ adjectives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    </a:t>
            </a:r>
            <a:r>
              <a:rPr lang="en-GB" sz="2800" b="1" i="1" dirty="0" smtClean="0">
                <a:solidFill>
                  <a:srgbClr val="FF0000"/>
                </a:solidFill>
              </a:rPr>
              <a:t>E</a:t>
            </a:r>
            <a:r>
              <a:rPr lang="en-GB" sz="2800" b="1" i="1" dirty="0">
                <a:solidFill>
                  <a:srgbClr val="FF0000"/>
                </a:solidFill>
              </a:rPr>
              <a:t> </a:t>
            </a:r>
            <a:r>
              <a:rPr lang="en-GB" sz="2800" b="1" i="1" dirty="0" smtClean="0">
                <a:solidFill>
                  <a:srgbClr val="FF0000"/>
                </a:solidFill>
              </a:rPr>
              <a:t>.g.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i="1" dirty="0" smtClean="0">
                <a:solidFill>
                  <a:srgbClr val="FF0000"/>
                </a:solidFill>
              </a:rPr>
              <a:t>Frightened, terrified, exhausted, William raced home.</a:t>
            </a:r>
          </a:p>
          <a:p>
            <a:endParaRPr lang="en-GB" sz="2800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FF0000"/>
                </a:solidFill>
              </a:rPr>
              <a:t>Using 2 pairs of related adjectives to begin a sentence </a:t>
            </a:r>
            <a:endParaRPr lang="en-GB" sz="2800" dirty="0" smtClean="0">
              <a:solidFill>
                <a:srgbClr val="FF0000"/>
              </a:solidFill>
            </a:endParaRPr>
          </a:p>
          <a:p>
            <a:r>
              <a:rPr lang="en-GB" sz="2800" i="1" dirty="0">
                <a:solidFill>
                  <a:srgbClr val="FF0000"/>
                </a:solidFill>
              </a:rPr>
              <a:t> </a:t>
            </a:r>
            <a:r>
              <a:rPr lang="en-GB" sz="2800" i="1" dirty="0" smtClean="0">
                <a:solidFill>
                  <a:srgbClr val="FF0000"/>
                </a:solidFill>
              </a:rPr>
              <a:t>    E.g. Exhausted and worried, tired and hungry, William   didn’t know how much longer he could continue.</a:t>
            </a:r>
          </a:p>
          <a:p>
            <a:endParaRPr lang="en-GB" sz="2800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FF0000"/>
                </a:solidFill>
              </a:rPr>
              <a:t>Using a compound sentence where the two clauses are separated by a colon. </a:t>
            </a:r>
            <a:r>
              <a:rPr lang="en-GB" sz="2800" dirty="0" smtClean="0">
                <a:solidFill>
                  <a:srgbClr val="FF0000"/>
                </a:solidFill>
              </a:rPr>
              <a:t>Description: Details </a:t>
            </a:r>
            <a:r>
              <a:rPr lang="en-GB" sz="2800" b="1" dirty="0" smtClean="0">
                <a:solidFill>
                  <a:srgbClr val="FF0000"/>
                </a:solidFill>
              </a:rPr>
              <a:t>(</a:t>
            </a:r>
            <a:r>
              <a:rPr lang="en-GB" sz="2800" b="1" dirty="0" err="1" smtClean="0">
                <a:solidFill>
                  <a:srgbClr val="FF0000"/>
                </a:solidFill>
              </a:rPr>
              <a:t>De:De</a:t>
            </a:r>
            <a:r>
              <a:rPr lang="en-GB" sz="2800" b="1" dirty="0" smtClean="0">
                <a:solidFill>
                  <a:srgbClr val="FF000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i="1" dirty="0" smtClean="0">
                <a:solidFill>
                  <a:srgbClr val="FF0000"/>
                </a:solidFill>
              </a:rPr>
              <a:t>E.g. William was exhausted: he hadn’t slept for two days.</a:t>
            </a:r>
          </a:p>
          <a:p>
            <a:endParaRPr lang="en-GB" sz="2800" i="1" dirty="0">
              <a:solidFill>
                <a:srgbClr val="FF0000"/>
              </a:solidFill>
            </a:endParaRPr>
          </a:p>
          <a:p>
            <a:endParaRPr lang="en-GB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0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5731" y="538701"/>
            <a:ext cx="1020682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Your task today:</a:t>
            </a:r>
            <a:endParaRPr lang="en-GB" sz="4400" b="1" dirty="0"/>
          </a:p>
          <a:p>
            <a:r>
              <a:rPr lang="en-GB" sz="2000" b="1" dirty="0" smtClean="0"/>
              <a:t>In Year 4: </a:t>
            </a:r>
            <a:r>
              <a:rPr lang="en-GB" sz="2000" dirty="0" smtClean="0"/>
              <a:t>Imagine you were there, using your 5 senses and the sheet provided, write as many adjectives, noun phrases and extended phrases around the image as you can think of. </a:t>
            </a:r>
            <a:r>
              <a:rPr lang="en-GB" sz="2000" b="1" i="1" dirty="0" smtClean="0">
                <a:solidFill>
                  <a:srgbClr val="FF0000"/>
                </a:solidFill>
              </a:rPr>
              <a:t>Challenge: Can you write a sentence with 3 related ‘-</a:t>
            </a:r>
            <a:r>
              <a:rPr lang="en-GB" sz="2000" b="1" i="1" dirty="0" err="1" smtClean="0">
                <a:solidFill>
                  <a:srgbClr val="FF0000"/>
                </a:solidFill>
              </a:rPr>
              <a:t>ed</a:t>
            </a:r>
            <a:r>
              <a:rPr lang="en-GB" sz="2000" b="1" i="1" dirty="0" smtClean="0">
                <a:solidFill>
                  <a:srgbClr val="FF0000"/>
                </a:solidFill>
              </a:rPr>
              <a:t>’ adjectives e.g. </a:t>
            </a:r>
            <a:r>
              <a:rPr lang="en-GB" sz="2000" i="1" dirty="0">
                <a:solidFill>
                  <a:srgbClr val="FF0000"/>
                </a:solidFill>
              </a:rPr>
              <a:t>Frightened, terrified, exhausted, William raced home.</a:t>
            </a:r>
          </a:p>
          <a:p>
            <a:endParaRPr lang="en-GB" sz="2000" b="1" i="1" dirty="0"/>
          </a:p>
          <a:p>
            <a:r>
              <a:rPr lang="en-GB" sz="2000" b="1" i="1" dirty="0" smtClean="0"/>
              <a:t>In Year 5: </a:t>
            </a:r>
            <a:r>
              <a:rPr lang="en-GB" sz="2000" i="1" dirty="0" smtClean="0"/>
              <a:t>In your books, write a selection of sentences about the images, underline the noun phrases and extended noun phrases. </a:t>
            </a:r>
            <a:r>
              <a:rPr lang="en-GB" sz="2000" b="1" i="1" dirty="0" smtClean="0">
                <a:solidFill>
                  <a:srgbClr val="FF0000"/>
                </a:solidFill>
              </a:rPr>
              <a:t>Challenge: Try to include a sentence with two pairs of adjectives separated by and. </a:t>
            </a:r>
          </a:p>
          <a:p>
            <a:r>
              <a:rPr lang="en-GB" sz="2000" b="1" i="1" dirty="0" smtClean="0">
                <a:solidFill>
                  <a:srgbClr val="FF0000"/>
                </a:solidFill>
              </a:rPr>
              <a:t>E.g. </a:t>
            </a:r>
            <a:r>
              <a:rPr lang="en-GB" sz="2000" i="1" dirty="0">
                <a:solidFill>
                  <a:srgbClr val="FF0000"/>
                </a:solidFill>
              </a:rPr>
              <a:t>Exhausted and worried, tired and hungry, William   didn’t know how much longer he could continue</a:t>
            </a:r>
            <a:r>
              <a:rPr lang="en-GB" sz="2000" i="1" dirty="0" smtClean="0">
                <a:solidFill>
                  <a:srgbClr val="FF0000"/>
                </a:solidFill>
              </a:rPr>
              <a:t>.</a:t>
            </a:r>
            <a:endParaRPr lang="en-GB" sz="2000" b="1" i="1" dirty="0" smtClean="0">
              <a:solidFill>
                <a:srgbClr val="FF0000"/>
              </a:solidFill>
            </a:endParaRPr>
          </a:p>
          <a:p>
            <a:endParaRPr lang="en-GB" sz="2000" b="1" i="1" dirty="0">
              <a:solidFill>
                <a:srgbClr val="FF0000"/>
              </a:solidFill>
            </a:endParaRPr>
          </a:p>
          <a:p>
            <a:r>
              <a:rPr lang="en-GB" sz="2000" b="1" i="1" dirty="0"/>
              <a:t>Year </a:t>
            </a:r>
            <a:r>
              <a:rPr lang="en-GB" sz="2000" b="1" i="1" dirty="0" smtClean="0"/>
              <a:t>6: </a:t>
            </a:r>
            <a:r>
              <a:rPr lang="en-GB" sz="2000" i="1" dirty="0" smtClean="0"/>
              <a:t>Try to write a descriptive passage about the scene. Underline the noun phrases and extended noun phrases. </a:t>
            </a:r>
            <a:r>
              <a:rPr lang="en-GB" sz="2000" b="1" i="1" dirty="0">
                <a:solidFill>
                  <a:srgbClr val="FF0000"/>
                </a:solidFill>
              </a:rPr>
              <a:t>Challenge: Try to </a:t>
            </a:r>
            <a:r>
              <a:rPr lang="en-GB" sz="2000" b="1" i="1" dirty="0" smtClean="0">
                <a:solidFill>
                  <a:srgbClr val="FF0000"/>
                </a:solidFill>
              </a:rPr>
              <a:t>begin with an –</a:t>
            </a:r>
            <a:r>
              <a:rPr lang="en-GB" sz="2000" b="1" i="1" dirty="0" err="1" smtClean="0">
                <a:solidFill>
                  <a:srgbClr val="FF0000"/>
                </a:solidFill>
              </a:rPr>
              <a:t>ing</a:t>
            </a:r>
            <a:r>
              <a:rPr lang="en-GB" sz="2000" b="1" i="1" dirty="0" smtClean="0">
                <a:solidFill>
                  <a:srgbClr val="FF0000"/>
                </a:solidFill>
              </a:rPr>
              <a:t> verb include a ‘</a:t>
            </a:r>
            <a:r>
              <a:rPr lang="en-GB" sz="2000" b="1" i="1" dirty="0" err="1" smtClean="0">
                <a:solidFill>
                  <a:srgbClr val="FF0000"/>
                </a:solidFill>
              </a:rPr>
              <a:t>De:De</a:t>
            </a:r>
            <a:r>
              <a:rPr lang="en-GB" sz="2000" b="1" i="1" dirty="0" smtClean="0">
                <a:solidFill>
                  <a:srgbClr val="FF0000"/>
                </a:solidFill>
              </a:rPr>
              <a:t>’ sentence where two clauses are separated by a colon – the first clause describes the second adds detail. </a:t>
            </a:r>
            <a:r>
              <a:rPr lang="en-GB" sz="2000" i="1" dirty="0" smtClean="0">
                <a:solidFill>
                  <a:srgbClr val="FF0000"/>
                </a:solidFill>
              </a:rPr>
              <a:t>E.g. William was exhausted: he hadn’t slept for two days.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531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3851" y="606288"/>
            <a:ext cx="95117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Plenary:</a:t>
            </a:r>
          </a:p>
          <a:p>
            <a:endParaRPr lang="en-GB" sz="3200" b="1" dirty="0"/>
          </a:p>
          <a:p>
            <a:r>
              <a:rPr lang="en-GB" sz="3200" dirty="0" smtClean="0"/>
              <a:t>Choose your favourite/best sentence and explain why it appeals to you as a reader.</a:t>
            </a:r>
          </a:p>
          <a:p>
            <a:endParaRPr lang="en-GB" sz="3200" dirty="0"/>
          </a:p>
          <a:p>
            <a:r>
              <a:rPr lang="en-GB" sz="3200" dirty="0" smtClean="0"/>
              <a:t>Choose your weakest sentence – why do you think it is weak? Improve it.</a:t>
            </a:r>
          </a:p>
          <a:p>
            <a:endParaRPr lang="en-GB" sz="3200" dirty="0"/>
          </a:p>
          <a:p>
            <a:endParaRPr lang="en-GB" sz="3200" dirty="0" smtClean="0"/>
          </a:p>
          <a:p>
            <a:r>
              <a:rPr lang="en-GB" sz="3200" b="1" dirty="0" smtClean="0"/>
              <a:t>REMEMBER to return this work for marking.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051697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</TotalTime>
  <Words>474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English Day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Day 8</dc:title>
  <dc:creator>Katy Duncan</dc:creator>
  <cp:lastModifiedBy>Katy Duncan</cp:lastModifiedBy>
  <cp:revision>12</cp:revision>
  <dcterms:created xsi:type="dcterms:W3CDTF">2021-01-15T00:02:44Z</dcterms:created>
  <dcterms:modified xsi:type="dcterms:W3CDTF">2021-01-15T01:20:34Z</dcterms:modified>
</cp:coreProperties>
</file>