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66" r:id="rId3"/>
    <p:sldId id="267" r:id="rId4"/>
    <p:sldId id="258" r:id="rId5"/>
    <p:sldId id="261" r:id="rId6"/>
    <p:sldId id="268" r:id="rId7"/>
    <p:sldId id="269" r:id="rId8"/>
    <p:sldId id="262" r:id="rId9"/>
    <p:sldId id="263" r:id="rId10"/>
    <p:sldId id="264" r:id="rId11"/>
    <p:sldId id="265" r:id="rId12"/>
    <p:sldId id="259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8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46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1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13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8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95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2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1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9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45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6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48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English 23.02.21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Tuesday 23</a:t>
            </a:r>
            <a:r>
              <a:rPr lang="en-GB" baseline="30000" dirty="0" smtClean="0"/>
              <a:t>rd</a:t>
            </a:r>
            <a:r>
              <a:rPr lang="en-GB" dirty="0" smtClean="0"/>
              <a:t> February,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235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77" y="543901"/>
            <a:ext cx="10217427" cy="600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65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780" y="636608"/>
            <a:ext cx="1015099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u="sng" dirty="0" smtClean="0"/>
              <a:t>Independent Work</a:t>
            </a:r>
          </a:p>
          <a:p>
            <a:endParaRPr lang="en-GB" sz="4400" b="1" u="sng" dirty="0"/>
          </a:p>
          <a:p>
            <a:r>
              <a:rPr lang="en-GB" sz="2400" b="1" dirty="0" smtClean="0"/>
              <a:t>Year 4: </a:t>
            </a:r>
            <a:r>
              <a:rPr lang="en-GB" sz="2400" dirty="0" smtClean="0"/>
              <a:t>Play the fronted adverbial matching game on the website. Write completed sentences in your book.</a:t>
            </a:r>
          </a:p>
          <a:p>
            <a:endParaRPr lang="en-GB" sz="2400" b="1" dirty="0"/>
          </a:p>
          <a:p>
            <a:r>
              <a:rPr lang="en-GB" sz="2400" b="1" dirty="0" smtClean="0"/>
              <a:t>Year 5:  </a:t>
            </a:r>
            <a:r>
              <a:rPr lang="en-GB" sz="2400" dirty="0" smtClean="0"/>
              <a:t>In your book, write a range of sentences beginning in interesting ways e.g.  with adverbs, adverbial phrases and fronted adverbials.</a:t>
            </a:r>
          </a:p>
          <a:p>
            <a:endParaRPr lang="en-GB" sz="2400" dirty="0"/>
          </a:p>
          <a:p>
            <a:r>
              <a:rPr lang="en-GB" sz="2400" b="1" dirty="0"/>
              <a:t>Year </a:t>
            </a:r>
            <a:r>
              <a:rPr lang="en-GB" sz="2400" b="1" dirty="0" smtClean="0"/>
              <a:t>6:  </a:t>
            </a:r>
            <a:r>
              <a:rPr lang="en-GB" sz="2400" dirty="0"/>
              <a:t>In your book, write </a:t>
            </a:r>
            <a:r>
              <a:rPr lang="en-GB" sz="2400" dirty="0" smtClean="0"/>
              <a:t>a short paragraph with sentences that begin in a range of </a:t>
            </a:r>
            <a:r>
              <a:rPr lang="en-GB" sz="2400" dirty="0"/>
              <a:t>interesting ways e.g.  i</a:t>
            </a:r>
            <a:r>
              <a:rPr lang="en-GB" sz="2400" dirty="0" smtClean="0"/>
              <a:t>nterjections, adverbs</a:t>
            </a:r>
            <a:r>
              <a:rPr lang="en-GB" sz="2400" dirty="0"/>
              <a:t>, adverbial </a:t>
            </a:r>
            <a:r>
              <a:rPr lang="en-GB" sz="2400" dirty="0" smtClean="0"/>
              <a:t>phrases, </a:t>
            </a:r>
            <a:r>
              <a:rPr lang="en-GB" sz="2400" dirty="0"/>
              <a:t>fronted </a:t>
            </a:r>
            <a:r>
              <a:rPr lang="en-GB" sz="2400" dirty="0" smtClean="0"/>
              <a:t>adverbials and verbs.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37195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5871" y="484722"/>
            <a:ext cx="70952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 b="1" dirty="0" smtClean="0"/>
          </a:p>
          <a:p>
            <a:endParaRPr lang="en-GB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042" y="585497"/>
            <a:ext cx="9332278" cy="593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51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751" y="1442720"/>
            <a:ext cx="10113119" cy="3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6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10" y="1956123"/>
            <a:ext cx="9986065" cy="253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2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960" y="947236"/>
            <a:ext cx="110224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Interesting sentence openers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FF0000"/>
                </a:solidFill>
              </a:rPr>
              <a:t>Interjection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e.g. Fire! Fire!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FF0000"/>
                </a:solidFill>
              </a:rPr>
              <a:t>Dialogue </a:t>
            </a:r>
            <a:r>
              <a:rPr lang="en-GB" sz="2000" dirty="0" smtClean="0">
                <a:solidFill>
                  <a:srgbClr val="FF0000"/>
                </a:solidFill>
              </a:rPr>
              <a:t>e.g. “Just wait there Sonny!”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FF0000"/>
                </a:solidFill>
              </a:rPr>
              <a:t>Adjective/description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e.g. Wizened and old, Mrs </a:t>
            </a:r>
            <a:r>
              <a:rPr lang="en-GB" sz="2000" dirty="0" err="1" smtClean="0">
                <a:solidFill>
                  <a:srgbClr val="FF0000"/>
                </a:solidFill>
              </a:rPr>
              <a:t>Marple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was as grey as…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FF0000"/>
                </a:solidFill>
              </a:rPr>
              <a:t>Adverb/Adverbial phrase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e.g. Lonely…. or Quietly tiptoed…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FF0000"/>
                </a:solidFill>
              </a:rPr>
              <a:t>Fronted adverbial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rgbClr val="FF0000"/>
                </a:solidFill>
              </a:rPr>
              <a:t>e.g. </a:t>
            </a:r>
            <a:r>
              <a:rPr lang="en-GB" sz="2000" dirty="0" smtClean="0">
                <a:solidFill>
                  <a:srgbClr val="FF0000"/>
                </a:solidFill>
              </a:rPr>
              <a:t>Early the next morning,..</a:t>
            </a:r>
            <a:endParaRPr lang="en-GB" sz="2000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FF0000"/>
                </a:solidFill>
              </a:rPr>
              <a:t>Verb ending in -</a:t>
            </a:r>
            <a:r>
              <a:rPr lang="en-GB" sz="3200" b="1" i="1" dirty="0" err="1" smtClean="0">
                <a:solidFill>
                  <a:srgbClr val="FF0000"/>
                </a:solidFill>
              </a:rPr>
              <a:t>ed</a:t>
            </a:r>
            <a:r>
              <a:rPr lang="en-GB" sz="3200" b="1" i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smtClean="0">
                <a:solidFill>
                  <a:srgbClr val="FF0000"/>
                </a:solidFill>
              </a:rPr>
              <a:t>or -</a:t>
            </a:r>
            <a:r>
              <a:rPr lang="en-GB" sz="3200" b="1" i="1" dirty="0" err="1" smtClean="0">
                <a:solidFill>
                  <a:srgbClr val="FF0000"/>
                </a:solidFill>
              </a:rPr>
              <a:t>ing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rgbClr val="FF0000"/>
                </a:solidFill>
              </a:rPr>
              <a:t>e.g. </a:t>
            </a:r>
            <a:r>
              <a:rPr lang="en-GB" sz="2000" dirty="0" smtClean="0">
                <a:solidFill>
                  <a:srgbClr val="FF0000"/>
                </a:solidFill>
              </a:rPr>
              <a:t>Weakened by hunger… Fighting fiercely</a:t>
            </a:r>
            <a:endParaRPr lang="en-GB" sz="2000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50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89" y="1473200"/>
            <a:ext cx="10874471" cy="4399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2400" y="3329354"/>
            <a:ext cx="835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How?         When?           Where?             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35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024" y="422652"/>
            <a:ext cx="7471844" cy="4517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280" y="5415280"/>
            <a:ext cx="11003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Many years ago, just before dawn, an old man carefully trudged down the path.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 smtClean="0">
                <a:solidFill>
                  <a:srgbClr val="FF0000"/>
                </a:solidFill>
              </a:rPr>
              <a:t>In the garden, among the flowers, an old man sat tearfully staring at the flower he held in his trembling hands.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" y="467360"/>
            <a:ext cx="2548709" cy="44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04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945" y="553173"/>
            <a:ext cx="8601075" cy="5867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08881" y="2129742"/>
            <a:ext cx="8322197" cy="52086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036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274" y="1064871"/>
            <a:ext cx="10091145" cy="443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31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532" y="1248727"/>
            <a:ext cx="9428936" cy="49733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3600" y="406400"/>
            <a:ext cx="995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Try beginning a sentence with one of the following: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6171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742" y="3789680"/>
            <a:ext cx="2619995" cy="26870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1200" y="914400"/>
            <a:ext cx="88392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Patiently, </a:t>
            </a:r>
            <a:r>
              <a:rPr lang="en-GB" sz="2400" dirty="0" smtClean="0"/>
              <a:t>the crocodile lay contemplating his next meal.</a:t>
            </a:r>
          </a:p>
          <a:p>
            <a:endParaRPr lang="en-GB" sz="2400" b="1" dirty="0"/>
          </a:p>
          <a:p>
            <a:r>
              <a:rPr lang="en-GB" sz="2400" b="1" dirty="0" smtClean="0"/>
              <a:t>While the rats scavenged, </a:t>
            </a:r>
            <a:r>
              <a:rPr lang="en-GB" sz="2400" dirty="0" smtClean="0"/>
              <a:t>the crocodile waited patiently in the sewer.</a:t>
            </a:r>
          </a:p>
          <a:p>
            <a:endParaRPr lang="en-GB" sz="2400" b="1" dirty="0"/>
          </a:p>
          <a:p>
            <a:r>
              <a:rPr lang="en-GB" sz="2400" b="1" dirty="0" smtClean="0"/>
              <a:t>In the centre of Paris, </a:t>
            </a:r>
            <a:r>
              <a:rPr lang="en-GB" sz="2400" dirty="0" smtClean="0"/>
              <a:t>the crocodile waited in the sewer.</a:t>
            </a:r>
          </a:p>
          <a:p>
            <a:endParaRPr lang="en-GB" sz="2400" dirty="0"/>
          </a:p>
          <a:p>
            <a:r>
              <a:rPr lang="en-GB" sz="2400" b="1" dirty="0" smtClean="0"/>
              <a:t>Lonely, </a:t>
            </a:r>
            <a:r>
              <a:rPr lang="en-GB" sz="2400" dirty="0" smtClean="0"/>
              <a:t>the crocodile waited in the sewer.</a:t>
            </a:r>
          </a:p>
          <a:p>
            <a:endParaRPr lang="en-GB" sz="2400" dirty="0"/>
          </a:p>
          <a:p>
            <a:r>
              <a:rPr lang="en-GB" sz="2400" b="1" dirty="0" smtClean="0"/>
              <a:t>As large as an elephant, </a:t>
            </a:r>
            <a:r>
              <a:rPr lang="en-GB" sz="2400" dirty="0" smtClean="0"/>
              <a:t>the crocodile waited.</a:t>
            </a:r>
          </a:p>
          <a:p>
            <a:endParaRPr lang="en-GB" sz="2400" b="1" dirty="0"/>
          </a:p>
          <a:p>
            <a:r>
              <a:rPr lang="en-GB" sz="2400" b="1" dirty="0" smtClean="0"/>
              <a:t>Floating gently, </a:t>
            </a:r>
            <a:r>
              <a:rPr lang="en-GB" sz="2400" dirty="0" smtClean="0"/>
              <a:t>the crocodile waited in the sewer.</a:t>
            </a:r>
          </a:p>
          <a:p>
            <a:endParaRPr lang="en-GB" sz="2400" b="1" dirty="0"/>
          </a:p>
          <a:p>
            <a:r>
              <a:rPr lang="en-GB" sz="2400" b="1" dirty="0" smtClean="0"/>
              <a:t>Submerged in slimy water, </a:t>
            </a:r>
            <a:r>
              <a:rPr lang="en-GB" sz="2400" dirty="0" smtClean="0"/>
              <a:t>the crocodile waited in the sewer.</a:t>
            </a:r>
            <a:endParaRPr lang="en-GB" sz="2400" b="1" dirty="0" smtClean="0"/>
          </a:p>
          <a:p>
            <a:endParaRPr lang="en-GB" sz="2400" b="1" dirty="0"/>
          </a:p>
          <a:p>
            <a:endParaRPr lang="en-GB" sz="2400" b="1" dirty="0" smtClean="0"/>
          </a:p>
          <a:p>
            <a:endParaRPr lang="en-GB" sz="2400" b="1" dirty="0"/>
          </a:p>
          <a:p>
            <a:endParaRPr lang="en-GB" sz="2400" b="1" dirty="0" smtClean="0"/>
          </a:p>
          <a:p>
            <a:endParaRPr lang="en-GB" sz="2400" b="1" dirty="0"/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77662626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106</TotalTime>
  <Words>293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Parcel</vt:lpstr>
      <vt:lpstr>English 23.02.21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23.02.21</dc:title>
  <dc:creator>Katy Duncan</dc:creator>
  <cp:lastModifiedBy>Katy Duncan</cp:lastModifiedBy>
  <cp:revision>13</cp:revision>
  <dcterms:created xsi:type="dcterms:W3CDTF">2021-02-11T16:31:15Z</dcterms:created>
  <dcterms:modified xsi:type="dcterms:W3CDTF">2021-02-12T07:19:43Z</dcterms:modified>
</cp:coreProperties>
</file>