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65" r:id="rId6"/>
    <p:sldId id="366" r:id="rId7"/>
    <p:sldId id="389" r:id="rId8"/>
    <p:sldId id="390" r:id="rId9"/>
    <p:sldId id="368" r:id="rId10"/>
    <p:sldId id="373" r:id="rId11"/>
    <p:sldId id="367" r:id="rId12"/>
    <p:sldId id="391" r:id="rId13"/>
    <p:sldId id="385" r:id="rId14"/>
    <p:sldId id="386" r:id="rId15"/>
    <p:sldId id="355" r:id="rId16"/>
    <p:sldId id="412" r:id="rId17"/>
    <p:sldId id="377" r:id="rId18"/>
    <p:sldId id="381" r:id="rId19"/>
    <p:sldId id="382" r:id="rId20"/>
    <p:sldId id="383" r:id="rId21"/>
    <p:sldId id="392" r:id="rId22"/>
    <p:sldId id="393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" v="44" dt="2020-02-28T14:20:31.1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74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 Tidswell-Brown" userId="3518c4a0-5c99-4880-b127-cb60ccf11a39" providerId="ADAL" clId="{AB170BD8-6199-4ED2-90C7-B0036143B070}"/>
    <pc:docChg chg="undo custSel addSld modSld">
      <pc:chgData name="Kyle Tidswell-Brown" userId="3518c4a0-5c99-4880-b127-cb60ccf11a39" providerId="ADAL" clId="{AB170BD8-6199-4ED2-90C7-B0036143B070}" dt="2020-02-28T14:20:33.927" v="293" actId="167"/>
      <pc:docMkLst>
        <pc:docMk/>
      </pc:docMkLst>
      <pc:sldChg chg="modSp mod">
        <pc:chgData name="Kyle Tidswell-Brown" userId="3518c4a0-5c99-4880-b127-cb60ccf11a39" providerId="ADAL" clId="{AB170BD8-6199-4ED2-90C7-B0036143B070}" dt="2020-02-28T14:16:32.017" v="195" actId="20577"/>
        <pc:sldMkLst>
          <pc:docMk/>
          <pc:sldMk cId="1071900124" sldId="355"/>
        </pc:sldMkLst>
        <pc:spChg chg="mod">
          <ac:chgData name="Kyle Tidswell-Brown" userId="3518c4a0-5c99-4880-b127-cb60ccf11a39" providerId="ADAL" clId="{AB170BD8-6199-4ED2-90C7-B0036143B070}" dt="2020-02-28T14:14:19.127" v="163" actId="1582"/>
          <ac:spMkLst>
            <pc:docMk/>
            <pc:sldMk cId="1071900124" sldId="355"/>
            <ac:spMk id="11" creationId="{FB5E2AA3-33C7-4382-9D77-5AD9288F525E}"/>
          </ac:spMkLst>
        </pc:spChg>
        <pc:spChg chg="mod">
          <ac:chgData name="Kyle Tidswell-Brown" userId="3518c4a0-5c99-4880-b127-cb60ccf11a39" providerId="ADAL" clId="{AB170BD8-6199-4ED2-90C7-B0036143B070}" dt="2020-02-28T14:16:32.017" v="195" actId="20577"/>
          <ac:spMkLst>
            <pc:docMk/>
            <pc:sldMk cId="1071900124" sldId="355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02:22.320" v="0" actId="122"/>
        <pc:sldMkLst>
          <pc:docMk/>
          <pc:sldMk cId="1669721746" sldId="365"/>
        </pc:sldMkLst>
        <pc:spChg chg="mod">
          <ac:chgData name="Kyle Tidswell-Brown" userId="3518c4a0-5c99-4880-b127-cb60ccf11a39" providerId="ADAL" clId="{AB170BD8-6199-4ED2-90C7-B0036143B070}" dt="2020-02-28T14:02:22.320" v="0" actId="122"/>
          <ac:spMkLst>
            <pc:docMk/>
            <pc:sldMk cId="1669721746" sldId="365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02:26.022" v="1" actId="122"/>
        <pc:sldMkLst>
          <pc:docMk/>
          <pc:sldMk cId="154212405" sldId="366"/>
        </pc:sldMkLst>
        <pc:spChg chg="mod">
          <ac:chgData name="Kyle Tidswell-Brown" userId="3518c4a0-5c99-4880-b127-cb60ccf11a39" providerId="ADAL" clId="{AB170BD8-6199-4ED2-90C7-B0036143B070}" dt="2020-02-28T14:02:26.022" v="1" actId="122"/>
          <ac:spMkLst>
            <pc:docMk/>
            <pc:sldMk cId="154212405" sldId="366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06:11.969" v="40" actId="122"/>
        <pc:sldMkLst>
          <pc:docMk/>
          <pc:sldMk cId="1393880102" sldId="367"/>
        </pc:sldMkLst>
        <pc:spChg chg="mod">
          <ac:chgData name="Kyle Tidswell-Brown" userId="3518c4a0-5c99-4880-b127-cb60ccf11a39" providerId="ADAL" clId="{AB170BD8-6199-4ED2-90C7-B0036143B070}" dt="2020-02-28T14:06:11.969" v="40" actId="122"/>
          <ac:spMkLst>
            <pc:docMk/>
            <pc:sldMk cId="1393880102" sldId="367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05:51.485" v="37" actId="20577"/>
        <pc:sldMkLst>
          <pc:docMk/>
          <pc:sldMk cId="2640538551" sldId="368"/>
        </pc:sldMkLst>
        <pc:spChg chg="mod">
          <ac:chgData name="Kyle Tidswell-Brown" userId="3518c4a0-5c99-4880-b127-cb60ccf11a39" providerId="ADAL" clId="{AB170BD8-6199-4ED2-90C7-B0036143B070}" dt="2020-02-28T14:05:51.485" v="37" actId="20577"/>
          <ac:spMkLst>
            <pc:docMk/>
            <pc:sldMk cId="2640538551" sldId="368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05:56.628" v="39" actId="122"/>
        <pc:sldMkLst>
          <pc:docMk/>
          <pc:sldMk cId="3614158674" sldId="373"/>
        </pc:sldMkLst>
        <pc:spChg chg="mod">
          <ac:chgData name="Kyle Tidswell-Brown" userId="3518c4a0-5c99-4880-b127-cb60ccf11a39" providerId="ADAL" clId="{AB170BD8-6199-4ED2-90C7-B0036143B070}" dt="2020-02-28T14:05:56.628" v="39" actId="122"/>
          <ac:spMkLst>
            <pc:docMk/>
            <pc:sldMk cId="3614158674" sldId="373"/>
            <ac:spMk id="19" creationId="{5252A847-DE45-4FA3-A1F8-EEBEB845FF8E}"/>
          </ac:spMkLst>
        </pc:spChg>
      </pc:sldChg>
      <pc:sldChg chg="addSp delSp modSp mod">
        <pc:chgData name="Kyle Tidswell-Brown" userId="3518c4a0-5c99-4880-b127-cb60ccf11a39" providerId="ADAL" clId="{AB170BD8-6199-4ED2-90C7-B0036143B070}" dt="2020-02-28T14:20:03.328" v="290" actId="1036"/>
        <pc:sldMkLst>
          <pc:docMk/>
          <pc:sldMk cId="655103763" sldId="376"/>
        </pc:sldMkLst>
        <pc:spChg chg="mod">
          <ac:chgData name="Kyle Tidswell-Brown" userId="3518c4a0-5c99-4880-b127-cb60ccf11a39" providerId="ADAL" clId="{AB170BD8-6199-4ED2-90C7-B0036143B070}" dt="2020-02-28T14:14:13.755" v="162" actId="1582"/>
          <ac:spMkLst>
            <pc:docMk/>
            <pc:sldMk cId="655103763" sldId="376"/>
            <ac:spMk id="9" creationId="{3DB15F6F-E91C-4234-831F-BAE5A0A44F3B}"/>
          </ac:spMkLst>
        </pc:spChg>
        <pc:spChg chg="add mod">
          <ac:chgData name="Kyle Tidswell-Brown" userId="3518c4a0-5c99-4880-b127-cb60ccf11a39" providerId="ADAL" clId="{AB170BD8-6199-4ED2-90C7-B0036143B070}" dt="2020-02-28T14:20:03.328" v="290" actId="1036"/>
          <ac:spMkLst>
            <pc:docMk/>
            <pc:sldMk cId="655103763" sldId="376"/>
            <ac:spMk id="14" creationId="{9E87EEE3-AA2A-45FE-AD4A-07E3F91EFC1E}"/>
          </ac:spMkLst>
        </pc:spChg>
        <pc:spChg chg="add mod">
          <ac:chgData name="Kyle Tidswell-Brown" userId="3518c4a0-5c99-4880-b127-cb60ccf11a39" providerId="ADAL" clId="{AB170BD8-6199-4ED2-90C7-B0036143B070}" dt="2020-02-28T14:20:03.328" v="290" actId="1036"/>
          <ac:spMkLst>
            <pc:docMk/>
            <pc:sldMk cId="655103763" sldId="376"/>
            <ac:spMk id="17" creationId="{4EE0C3CE-7271-4EBC-8A20-2C7C6AF0A82C}"/>
          </ac:spMkLst>
        </pc:spChg>
        <pc:spChg chg="mod">
          <ac:chgData name="Kyle Tidswell-Brown" userId="3518c4a0-5c99-4880-b127-cb60ccf11a39" providerId="ADAL" clId="{AB170BD8-6199-4ED2-90C7-B0036143B070}" dt="2020-02-28T14:19:51.093" v="272" actId="122"/>
          <ac:spMkLst>
            <pc:docMk/>
            <pc:sldMk cId="655103763" sldId="376"/>
            <ac:spMk id="19" creationId="{5252A847-DE45-4FA3-A1F8-EEBEB845FF8E}"/>
          </ac:spMkLst>
        </pc:spChg>
        <pc:graphicFrameChg chg="del">
          <ac:chgData name="Kyle Tidswell-Brown" userId="3518c4a0-5c99-4880-b127-cb60ccf11a39" providerId="ADAL" clId="{AB170BD8-6199-4ED2-90C7-B0036143B070}" dt="2020-02-28T14:11:16.612" v="120" actId="478"/>
          <ac:graphicFrameMkLst>
            <pc:docMk/>
            <pc:sldMk cId="655103763" sldId="376"/>
            <ac:graphicFrameMk id="10" creationId="{36C5C5CA-2ADA-4F0C-A534-845BD22C3C2F}"/>
          </ac:graphicFrameMkLst>
        </pc:graphicFrameChg>
        <pc:graphicFrameChg chg="del mod">
          <ac:chgData name="Kyle Tidswell-Brown" userId="3518c4a0-5c99-4880-b127-cb60ccf11a39" providerId="ADAL" clId="{AB170BD8-6199-4ED2-90C7-B0036143B070}" dt="2020-02-28T14:12:37.753" v="133" actId="478"/>
          <ac:graphicFrameMkLst>
            <pc:docMk/>
            <pc:sldMk cId="655103763" sldId="376"/>
            <ac:graphicFrameMk id="11" creationId="{1FCA048E-F936-484D-AE17-CFAEFE55F367}"/>
          </ac:graphicFrameMkLst>
        </pc:graphicFrameChg>
        <pc:graphicFrameChg chg="add mod modGraphic">
          <ac:chgData name="Kyle Tidswell-Brown" userId="3518c4a0-5c99-4880-b127-cb60ccf11a39" providerId="ADAL" clId="{AB170BD8-6199-4ED2-90C7-B0036143B070}" dt="2020-02-28T14:20:03.328" v="290" actId="1036"/>
          <ac:graphicFrameMkLst>
            <pc:docMk/>
            <pc:sldMk cId="655103763" sldId="376"/>
            <ac:graphicFrameMk id="12" creationId="{E2E7980E-1BFB-4ADE-A381-82077B3D04B8}"/>
          </ac:graphicFrameMkLst>
        </pc:graphicFrameChg>
        <pc:graphicFrameChg chg="add mod modGraphic">
          <ac:chgData name="Kyle Tidswell-Brown" userId="3518c4a0-5c99-4880-b127-cb60ccf11a39" providerId="ADAL" clId="{AB170BD8-6199-4ED2-90C7-B0036143B070}" dt="2020-02-28T14:20:03.328" v="290" actId="1036"/>
          <ac:graphicFrameMkLst>
            <pc:docMk/>
            <pc:sldMk cId="655103763" sldId="376"/>
            <ac:graphicFrameMk id="13" creationId="{7B6E0A23-B85E-4707-812C-05085F43A0E4}"/>
          </ac:graphicFrameMkLst>
        </pc:graphicFrameChg>
        <pc:cxnChg chg="add mod">
          <ac:chgData name="Kyle Tidswell-Brown" userId="3518c4a0-5c99-4880-b127-cb60ccf11a39" providerId="ADAL" clId="{AB170BD8-6199-4ED2-90C7-B0036143B070}" dt="2020-02-28T14:20:03.328" v="290" actId="1036"/>
          <ac:cxnSpMkLst>
            <pc:docMk/>
            <pc:sldMk cId="655103763" sldId="376"/>
            <ac:cxnSpMk id="15" creationId="{B0EAA3E7-BAA7-497A-8426-ADA8F7588FF1}"/>
          </ac:cxnSpMkLst>
        </pc:cxnChg>
        <pc:cxnChg chg="add mod">
          <ac:chgData name="Kyle Tidswell-Brown" userId="3518c4a0-5c99-4880-b127-cb60ccf11a39" providerId="ADAL" clId="{AB170BD8-6199-4ED2-90C7-B0036143B070}" dt="2020-02-28T14:20:03.328" v="290" actId="1036"/>
          <ac:cxnSpMkLst>
            <pc:docMk/>
            <pc:sldMk cId="655103763" sldId="376"/>
            <ac:cxnSpMk id="16" creationId="{4C5A6A38-7966-4DD4-A204-0B529456AA72}"/>
          </ac:cxnSpMkLst>
        </pc:cxnChg>
      </pc:sldChg>
      <pc:sldChg chg="modSp mod">
        <pc:chgData name="Kyle Tidswell-Brown" userId="3518c4a0-5c99-4880-b127-cb60ccf11a39" providerId="ADAL" clId="{AB170BD8-6199-4ED2-90C7-B0036143B070}" dt="2020-02-28T14:15:09.844" v="164" actId="122"/>
        <pc:sldMkLst>
          <pc:docMk/>
          <pc:sldMk cId="2290309201" sldId="377"/>
        </pc:sldMkLst>
        <pc:spChg chg="mod">
          <ac:chgData name="Kyle Tidswell-Brown" userId="3518c4a0-5c99-4880-b127-cb60ccf11a39" providerId="ADAL" clId="{AB170BD8-6199-4ED2-90C7-B0036143B070}" dt="2020-02-28T14:15:09.844" v="164" actId="122"/>
          <ac:spMkLst>
            <pc:docMk/>
            <pc:sldMk cId="2290309201" sldId="377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15:12.699" v="165" actId="122"/>
        <pc:sldMkLst>
          <pc:docMk/>
          <pc:sldMk cId="2927324705" sldId="381"/>
        </pc:sldMkLst>
        <pc:spChg chg="mod">
          <ac:chgData name="Kyle Tidswell-Brown" userId="3518c4a0-5c99-4880-b127-cb60ccf11a39" providerId="ADAL" clId="{AB170BD8-6199-4ED2-90C7-B0036143B070}" dt="2020-02-28T14:15:12.699" v="165" actId="122"/>
          <ac:spMkLst>
            <pc:docMk/>
            <pc:sldMk cId="2927324705" sldId="381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15:14.956" v="166" actId="122"/>
        <pc:sldMkLst>
          <pc:docMk/>
          <pc:sldMk cId="1889872748" sldId="382"/>
        </pc:sldMkLst>
        <pc:spChg chg="mod">
          <ac:chgData name="Kyle Tidswell-Brown" userId="3518c4a0-5c99-4880-b127-cb60ccf11a39" providerId="ADAL" clId="{AB170BD8-6199-4ED2-90C7-B0036143B070}" dt="2020-02-28T14:15:14.956" v="166" actId="122"/>
          <ac:spMkLst>
            <pc:docMk/>
            <pc:sldMk cId="1889872748" sldId="382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19:40.626" v="271" actId="20577"/>
        <pc:sldMkLst>
          <pc:docMk/>
          <pc:sldMk cId="2186024014" sldId="383"/>
        </pc:sldMkLst>
        <pc:spChg chg="mod">
          <ac:chgData name="Kyle Tidswell-Brown" userId="3518c4a0-5c99-4880-b127-cb60ccf11a39" providerId="ADAL" clId="{AB170BD8-6199-4ED2-90C7-B0036143B070}" dt="2020-02-28T14:19:40.626" v="271" actId="20577"/>
          <ac:spMkLst>
            <pc:docMk/>
            <pc:sldMk cId="2186024014" sldId="383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07:07.963" v="42" actId="122"/>
        <pc:sldMkLst>
          <pc:docMk/>
          <pc:sldMk cId="800759485" sldId="385"/>
        </pc:sldMkLst>
        <pc:spChg chg="mod">
          <ac:chgData name="Kyle Tidswell-Brown" userId="3518c4a0-5c99-4880-b127-cb60ccf11a39" providerId="ADAL" clId="{AB170BD8-6199-4ED2-90C7-B0036143B070}" dt="2020-02-28T14:07:07.963" v="42" actId="122"/>
          <ac:spMkLst>
            <pc:docMk/>
            <pc:sldMk cId="800759485" sldId="385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07:13.055" v="43" actId="122"/>
        <pc:sldMkLst>
          <pc:docMk/>
          <pc:sldMk cId="2373050907" sldId="386"/>
        </pc:sldMkLst>
        <pc:spChg chg="mod">
          <ac:chgData name="Kyle Tidswell-Brown" userId="3518c4a0-5c99-4880-b127-cb60ccf11a39" providerId="ADAL" clId="{AB170BD8-6199-4ED2-90C7-B0036143B070}" dt="2020-02-28T14:07:13.055" v="43" actId="122"/>
          <ac:spMkLst>
            <pc:docMk/>
            <pc:sldMk cId="2373050907" sldId="386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03:49.120" v="11" actId="20577"/>
        <pc:sldMkLst>
          <pc:docMk/>
          <pc:sldMk cId="1562619547" sldId="389"/>
        </pc:sldMkLst>
        <pc:spChg chg="mod">
          <ac:chgData name="Kyle Tidswell-Brown" userId="3518c4a0-5c99-4880-b127-cb60ccf11a39" providerId="ADAL" clId="{AB170BD8-6199-4ED2-90C7-B0036143B070}" dt="2020-02-28T14:03:49.120" v="11" actId="20577"/>
          <ac:spMkLst>
            <pc:docMk/>
            <pc:sldMk cId="1562619547" sldId="389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AB170BD8-6199-4ED2-90C7-B0036143B070}" dt="2020-02-28T14:05:33.143" v="35"/>
        <pc:sldMkLst>
          <pc:docMk/>
          <pc:sldMk cId="1432052300" sldId="390"/>
        </pc:sldMkLst>
        <pc:spChg chg="mod">
          <ac:chgData name="Kyle Tidswell-Brown" userId="3518c4a0-5c99-4880-b127-cb60ccf11a39" providerId="ADAL" clId="{AB170BD8-6199-4ED2-90C7-B0036143B070}" dt="2020-02-28T14:03:54.818" v="16" actId="20577"/>
          <ac:spMkLst>
            <pc:docMk/>
            <pc:sldMk cId="1432052300" sldId="390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AB170BD8-6199-4ED2-90C7-B0036143B070}" dt="2020-02-28T14:05:33.143" v="35"/>
          <ac:graphicFrameMkLst>
            <pc:docMk/>
            <pc:sldMk cId="1432052300" sldId="390"/>
            <ac:graphicFrameMk id="23" creationId="{2E09A714-1002-41CE-9206-8C30001A8F05}"/>
          </ac:graphicFrameMkLst>
        </pc:graphicFrameChg>
        <pc:graphicFrameChg chg="mod">
          <ac:chgData name="Kyle Tidswell-Brown" userId="3518c4a0-5c99-4880-b127-cb60ccf11a39" providerId="ADAL" clId="{AB170BD8-6199-4ED2-90C7-B0036143B070}" dt="2020-02-28T14:04:18.826" v="25" actId="572"/>
          <ac:graphicFrameMkLst>
            <pc:docMk/>
            <pc:sldMk cId="1432052300" sldId="390"/>
            <ac:graphicFrameMk id="26" creationId="{2770A2FD-18E1-4B51-91BD-994767D8F45A}"/>
          </ac:graphicFrameMkLst>
        </pc:graphicFrameChg>
      </pc:sldChg>
      <pc:sldChg chg="modSp mod">
        <pc:chgData name="Kyle Tidswell-Brown" userId="3518c4a0-5c99-4880-b127-cb60ccf11a39" providerId="ADAL" clId="{AB170BD8-6199-4ED2-90C7-B0036143B070}" dt="2020-02-28T14:19:05.435" v="242" actId="20577"/>
        <pc:sldMkLst>
          <pc:docMk/>
          <pc:sldMk cId="2781718468" sldId="391"/>
        </pc:sldMkLst>
        <pc:spChg chg="mod">
          <ac:chgData name="Kyle Tidswell-Brown" userId="3518c4a0-5c99-4880-b127-cb60ccf11a39" providerId="ADAL" clId="{AB170BD8-6199-4ED2-90C7-B0036143B070}" dt="2020-02-28T14:19:05.435" v="242" actId="20577"/>
          <ac:spMkLst>
            <pc:docMk/>
            <pc:sldMk cId="2781718468" sldId="391"/>
            <ac:spMk id="19" creationId="{5252A847-DE45-4FA3-A1F8-EEBEB845FF8E}"/>
          </ac:spMkLst>
        </pc:spChg>
      </pc:sldChg>
      <pc:sldChg chg="delSp modSp mod">
        <pc:chgData name="Kyle Tidswell-Brown" userId="3518c4a0-5c99-4880-b127-cb60ccf11a39" providerId="ADAL" clId="{AB170BD8-6199-4ED2-90C7-B0036143B070}" dt="2020-02-28T14:17:38.205" v="239" actId="20577"/>
        <pc:sldMkLst>
          <pc:docMk/>
          <pc:sldMk cId="1964463283" sldId="392"/>
        </pc:sldMkLst>
        <pc:spChg chg="mod">
          <ac:chgData name="Kyle Tidswell-Brown" userId="3518c4a0-5c99-4880-b127-cb60ccf11a39" providerId="ADAL" clId="{AB170BD8-6199-4ED2-90C7-B0036143B070}" dt="2020-02-28T14:17:38.205" v="239" actId="20577"/>
          <ac:spMkLst>
            <pc:docMk/>
            <pc:sldMk cId="1964463283" sldId="392"/>
            <ac:spMk id="19" creationId="{5252A847-DE45-4FA3-A1F8-EEBEB845FF8E}"/>
          </ac:spMkLst>
        </pc:spChg>
        <pc:graphicFrameChg chg="del">
          <ac:chgData name="Kyle Tidswell-Brown" userId="3518c4a0-5c99-4880-b127-cb60ccf11a39" providerId="ADAL" clId="{AB170BD8-6199-4ED2-90C7-B0036143B070}" dt="2020-02-28T14:17:23.496" v="224" actId="478"/>
          <ac:graphicFrameMkLst>
            <pc:docMk/>
            <pc:sldMk cId="1964463283" sldId="392"/>
            <ac:graphicFrameMk id="6" creationId="{189410F2-36D5-44AE-84A8-9EC9E583BB53}"/>
          </ac:graphicFrameMkLst>
        </pc:graphicFrameChg>
      </pc:sldChg>
      <pc:sldChg chg="modSp add mod">
        <pc:chgData name="Kyle Tidswell-Brown" userId="3518c4a0-5c99-4880-b127-cb60ccf11a39" providerId="ADAL" clId="{AB170BD8-6199-4ED2-90C7-B0036143B070}" dt="2020-02-28T14:19:33.180" v="243" actId="20577"/>
        <pc:sldMkLst>
          <pc:docMk/>
          <pc:sldMk cId="2775325848" sldId="393"/>
        </pc:sldMkLst>
        <pc:spChg chg="mod">
          <ac:chgData name="Kyle Tidswell-Brown" userId="3518c4a0-5c99-4880-b127-cb60ccf11a39" providerId="ADAL" clId="{AB170BD8-6199-4ED2-90C7-B0036143B070}" dt="2020-02-28T14:19:33.180" v="243" actId="20577"/>
          <ac:spMkLst>
            <pc:docMk/>
            <pc:sldMk cId="2775325848" sldId="393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AB170BD8-6199-4ED2-90C7-B0036143B070}" dt="2020-02-28T14:18:09.846" v="241" actId="12788"/>
          <ac:graphicFrameMkLst>
            <pc:docMk/>
            <pc:sldMk cId="2775325848" sldId="393"/>
            <ac:graphicFrameMk id="6" creationId="{189410F2-36D5-44AE-84A8-9EC9E583BB53}"/>
          </ac:graphicFrameMkLst>
        </pc:graphicFrameChg>
      </pc:sldChg>
      <pc:sldChg chg="addSp modSp add mod">
        <pc:chgData name="Kyle Tidswell-Brown" userId="3518c4a0-5c99-4880-b127-cb60ccf11a39" providerId="ADAL" clId="{AB170BD8-6199-4ED2-90C7-B0036143B070}" dt="2020-02-28T14:20:33.927" v="293" actId="167"/>
        <pc:sldMkLst>
          <pc:docMk/>
          <pc:sldMk cId="3844832371" sldId="411"/>
        </pc:sldMkLst>
        <pc:picChg chg="add ord">
          <ac:chgData name="Kyle Tidswell-Brown" userId="3518c4a0-5c99-4880-b127-cb60ccf11a39" providerId="ADAL" clId="{AB170BD8-6199-4ED2-90C7-B0036143B070}" dt="2020-02-28T14:20:33.927" v="293" actId="167"/>
          <ac:picMkLst>
            <pc:docMk/>
            <pc:sldMk cId="3844832371" sldId="411"/>
            <ac:picMk id="7" creationId="{5BADCC8A-B650-4FC0-B9E1-06B389C20D0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36360" y="6454317"/>
            <a:chExt cx="1231337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36360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Spring Block 3 – Shapes – Same Area</a:t>
            </a:r>
            <a:endParaRPr lang="en-GB" sz="16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 </a:t>
            </a:r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fontAlgn="base">
              <a:defRPr/>
            </a:pPr>
            <a:endParaRPr lang="en-GB" sz="4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fontAlgn="base">
              <a:defRPr/>
            </a:pPr>
            <a:r>
              <a:rPr lang="en-GB" sz="4000" b="1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Shapes </a:t>
            </a:r>
            <a:r>
              <a:rPr lang="en-GB" sz="4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– Same Area</a:t>
            </a:r>
          </a:p>
        </p:txBody>
      </p: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All of these rectangles have an area of 24cm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missing lengths.</a:t>
            </a: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  <a:endParaRPr lang="en-GB" sz="16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2238719-9B55-3D40-A8B5-6BC0C468CD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396254"/>
              </p:ext>
            </p:extLst>
          </p:nvPr>
        </p:nvGraphicFramePr>
        <p:xfrm>
          <a:off x="1273632" y="3335847"/>
          <a:ext cx="2551048" cy="9566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820898844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34811561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48444984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380628529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6570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146D66B-7516-844A-9CEA-83FD837A19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241334"/>
              </p:ext>
            </p:extLst>
          </p:nvPr>
        </p:nvGraphicFramePr>
        <p:xfrm>
          <a:off x="2677980" y="1698250"/>
          <a:ext cx="4235388" cy="637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949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3820898844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2348115615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2484449841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2380628529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1326781710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464803321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2325981434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1700748355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DEE45B18-7B8D-2E47-815E-369E75BD1487}"/>
              </a:ext>
            </a:extLst>
          </p:cNvPr>
          <p:cNvSpPr txBox="1"/>
          <p:nvPr/>
        </p:nvSpPr>
        <p:spPr>
          <a:xfrm>
            <a:off x="1814999" y="1798410"/>
            <a:ext cx="90280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0.5cm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6549AB-B0F8-5D48-97ED-5351F049F7A9}"/>
              </a:ext>
            </a:extLst>
          </p:cNvPr>
          <p:cNvSpPr txBox="1"/>
          <p:nvPr/>
        </p:nvSpPr>
        <p:spPr>
          <a:xfrm>
            <a:off x="1950130" y="2959372"/>
            <a:ext cx="118008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745AC5-1C83-5F44-A221-7047400FF726}"/>
              </a:ext>
            </a:extLst>
          </p:cNvPr>
          <p:cNvSpPr txBox="1"/>
          <p:nvPr/>
        </p:nvSpPr>
        <p:spPr>
          <a:xfrm>
            <a:off x="2379250" y="3641320"/>
            <a:ext cx="33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B108E2-6A71-C541-BA48-03F69853745D}"/>
              </a:ext>
            </a:extLst>
          </p:cNvPr>
          <p:cNvSpPr txBox="1"/>
          <p:nvPr/>
        </p:nvSpPr>
        <p:spPr>
          <a:xfrm>
            <a:off x="4625768" y="1832465"/>
            <a:ext cx="33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6B587B-C35E-864D-80C1-AF718A3E6DB2}"/>
              </a:ext>
            </a:extLst>
          </p:cNvPr>
          <p:cNvSpPr txBox="1"/>
          <p:nvPr/>
        </p:nvSpPr>
        <p:spPr>
          <a:xfrm>
            <a:off x="3886200" y="3610542"/>
            <a:ext cx="48034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527E04-7340-9540-8677-6F6DD5AA4916}"/>
              </a:ext>
            </a:extLst>
          </p:cNvPr>
          <p:cNvSpPr txBox="1"/>
          <p:nvPr/>
        </p:nvSpPr>
        <p:spPr>
          <a:xfrm>
            <a:off x="4572000" y="2395091"/>
            <a:ext cx="48034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?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85103C3-60E7-5844-B6F7-8CCC304CD5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444193"/>
              </p:ext>
            </p:extLst>
          </p:nvPr>
        </p:nvGraphicFramePr>
        <p:xfrm>
          <a:off x="5940746" y="2987245"/>
          <a:ext cx="1275524" cy="19132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6570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6775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564787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662305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8B31A45D-E96E-3447-B349-71EE5A79E7BD}"/>
              </a:ext>
            </a:extLst>
          </p:cNvPr>
          <p:cNvSpPr txBox="1"/>
          <p:nvPr/>
        </p:nvSpPr>
        <p:spPr>
          <a:xfrm>
            <a:off x="6098329" y="2659577"/>
            <a:ext cx="94794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B6630F-3E6E-6B41-B7CC-496F1EC5C755}"/>
              </a:ext>
            </a:extLst>
          </p:cNvPr>
          <p:cNvSpPr txBox="1"/>
          <p:nvPr/>
        </p:nvSpPr>
        <p:spPr>
          <a:xfrm>
            <a:off x="6413262" y="3754726"/>
            <a:ext cx="33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5EB88FD-DABD-B648-9EFF-28CD44201736}"/>
              </a:ext>
            </a:extLst>
          </p:cNvPr>
          <p:cNvSpPr txBox="1"/>
          <p:nvPr/>
        </p:nvSpPr>
        <p:spPr>
          <a:xfrm>
            <a:off x="7169052" y="3739337"/>
            <a:ext cx="51973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00759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All of these rectangles have an area of 24cm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missing lengths.</a:t>
            </a: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  <a:endParaRPr lang="en-GB" sz="16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2650CB76-AEFC-2B40-95D7-493CB37FF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34024"/>
              </p:ext>
            </p:extLst>
          </p:nvPr>
        </p:nvGraphicFramePr>
        <p:xfrm>
          <a:off x="1273632" y="3335847"/>
          <a:ext cx="2551048" cy="9566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820898844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34811561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48444984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380628529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65701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41F8F06B-711B-EB40-92C2-1D3A0632DF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485109"/>
              </p:ext>
            </p:extLst>
          </p:nvPr>
        </p:nvGraphicFramePr>
        <p:xfrm>
          <a:off x="5940746" y="2987245"/>
          <a:ext cx="1275524" cy="19132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6570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6775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564787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662305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11B371F0-0444-C244-8802-5D850FFD2F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141284"/>
              </p:ext>
            </p:extLst>
          </p:nvPr>
        </p:nvGraphicFramePr>
        <p:xfrm>
          <a:off x="2677980" y="1698250"/>
          <a:ext cx="4235388" cy="637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949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3820898844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2348115615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2484449841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2380628529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1326781710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464803321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2325981434"/>
                    </a:ext>
                  </a:extLst>
                </a:gridCol>
                <a:gridCol w="352949">
                  <a:extLst>
                    <a:ext uri="{9D8B030D-6E8A-4147-A177-3AD203B41FA5}">
                      <a16:colId xmlns:a16="http://schemas.microsoft.com/office/drawing/2014/main" val="1700748355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17D1F01B-99DA-8540-8C02-66A078DAFB3F}"/>
              </a:ext>
            </a:extLst>
          </p:cNvPr>
          <p:cNvSpPr txBox="1"/>
          <p:nvPr/>
        </p:nvSpPr>
        <p:spPr>
          <a:xfrm>
            <a:off x="1814999" y="1798410"/>
            <a:ext cx="90280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0.5cm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062DA9B-143D-9D4D-8916-DA268BCA1B56}"/>
              </a:ext>
            </a:extLst>
          </p:cNvPr>
          <p:cNvSpPr txBox="1"/>
          <p:nvPr/>
        </p:nvSpPr>
        <p:spPr>
          <a:xfrm>
            <a:off x="1950130" y="2959372"/>
            <a:ext cx="118008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E2FCD4E-8744-0945-9467-4A3912BDB773}"/>
              </a:ext>
            </a:extLst>
          </p:cNvPr>
          <p:cNvSpPr txBox="1"/>
          <p:nvPr/>
        </p:nvSpPr>
        <p:spPr>
          <a:xfrm>
            <a:off x="6098329" y="2659577"/>
            <a:ext cx="94794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3877E4-2F9B-9C4A-BF73-B62CC67CF061}"/>
              </a:ext>
            </a:extLst>
          </p:cNvPr>
          <p:cNvSpPr txBox="1"/>
          <p:nvPr/>
        </p:nvSpPr>
        <p:spPr>
          <a:xfrm>
            <a:off x="2379250" y="3641320"/>
            <a:ext cx="33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D8EF286-A90A-EC45-9580-40453B95F552}"/>
              </a:ext>
            </a:extLst>
          </p:cNvPr>
          <p:cNvSpPr txBox="1"/>
          <p:nvPr/>
        </p:nvSpPr>
        <p:spPr>
          <a:xfrm>
            <a:off x="4625768" y="1832465"/>
            <a:ext cx="33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CEFCBB9-80E9-D345-922B-14FDE707DAD5}"/>
              </a:ext>
            </a:extLst>
          </p:cNvPr>
          <p:cNvSpPr txBox="1"/>
          <p:nvPr/>
        </p:nvSpPr>
        <p:spPr>
          <a:xfrm>
            <a:off x="6413262" y="3754726"/>
            <a:ext cx="33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9C138C6-FAF2-4342-AE29-B4573BB22620}"/>
              </a:ext>
            </a:extLst>
          </p:cNvPr>
          <p:cNvSpPr txBox="1"/>
          <p:nvPr/>
        </p:nvSpPr>
        <p:spPr>
          <a:xfrm>
            <a:off x="3360442" y="3641320"/>
            <a:ext cx="174686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A1496D3-9722-B447-9B68-46F9F4163212}"/>
              </a:ext>
            </a:extLst>
          </p:cNvPr>
          <p:cNvSpPr txBox="1"/>
          <p:nvPr/>
        </p:nvSpPr>
        <p:spPr>
          <a:xfrm>
            <a:off x="4368799" y="2293491"/>
            <a:ext cx="90280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48cm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87B1FDB-0FC3-AC40-844C-E280CD715D98}"/>
              </a:ext>
            </a:extLst>
          </p:cNvPr>
          <p:cNvSpPr txBox="1"/>
          <p:nvPr/>
        </p:nvSpPr>
        <p:spPr>
          <a:xfrm>
            <a:off x="6732952" y="3739337"/>
            <a:ext cx="174686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6cm</a:t>
            </a:r>
          </a:p>
        </p:txBody>
      </p:sp>
    </p:spTree>
    <p:extLst>
      <p:ext uri="{BB962C8B-B14F-4D97-AF65-F5344CB8AC3E}">
        <p14:creationId xmlns:p14="http://schemas.microsoft.com/office/powerpoint/2010/main" val="2373050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8A5410-03FD-4995-B1C0-4F326FC251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3B31A04-B6CF-4BCF-90A1-9BCBE3464E8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Annie says,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Draw two shapes to prove that Annie is correct. Your shapes must include some half squares.  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ounded Rectangular Callout 6">
            <a:extLst>
              <a:ext uri="{FF2B5EF4-FFF2-40B4-BE49-F238E27FC236}">
                <a16:creationId xmlns:a16="http://schemas.microsoft.com/office/drawing/2014/main" id="{86B89AB2-B173-416D-BD3A-802EDDC93682}"/>
              </a:ext>
            </a:extLst>
          </p:cNvPr>
          <p:cNvSpPr/>
          <p:nvPr/>
        </p:nvSpPr>
        <p:spPr>
          <a:xfrm>
            <a:off x="4307857" y="1150747"/>
            <a:ext cx="2609317" cy="1198626"/>
          </a:xfrm>
          <a:prstGeom prst="wedgeRoundRectCallout">
            <a:avLst>
              <a:gd name="adj1" fmla="val -48683"/>
              <a:gd name="adj2" fmla="val 68944"/>
              <a:gd name="adj3" fmla="val 16667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entury Gothic" panose="020B0502020202020204" pitchFamily="34" charset="0"/>
              </a:rPr>
              <a:t>I can draw a six-sided and an eight-sided rectilinear shape with an area of 21cm</a:t>
            </a:r>
            <a:r>
              <a:rPr lang="en-US" sz="1600" b="1" baseline="30000" dirty="0">
                <a:latin typeface="Century Gothic" panose="020B0502020202020204" pitchFamily="34" charset="0"/>
              </a:rPr>
              <a:t>2</a:t>
            </a:r>
            <a:r>
              <a:rPr lang="en-US" sz="1600" b="1" dirty="0"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8A5410-03FD-4995-B1C0-4F326FC251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3B31A04-B6CF-4BCF-90A1-9BCBE3464E8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Annie says,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Draw two shapes to prove that Annie is correct. Your shapes must include some half squares.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ounded Rectangular Callout 6">
            <a:extLst>
              <a:ext uri="{FF2B5EF4-FFF2-40B4-BE49-F238E27FC236}">
                <a16:creationId xmlns:a16="http://schemas.microsoft.com/office/drawing/2014/main" id="{86B89AB2-B173-416D-BD3A-802EDDC93682}"/>
              </a:ext>
            </a:extLst>
          </p:cNvPr>
          <p:cNvSpPr/>
          <p:nvPr/>
        </p:nvSpPr>
        <p:spPr>
          <a:xfrm>
            <a:off x="4307857" y="1150747"/>
            <a:ext cx="2609317" cy="1198626"/>
          </a:xfrm>
          <a:prstGeom prst="wedgeRoundRectCallout">
            <a:avLst>
              <a:gd name="adj1" fmla="val -48683"/>
              <a:gd name="adj2" fmla="val 68944"/>
              <a:gd name="adj3" fmla="val 16667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entury Gothic" panose="020B0502020202020204" pitchFamily="34" charset="0"/>
              </a:rPr>
              <a:t>I can draw a six-sided and an eight-sided rectilinear shape with an area of 21cm</a:t>
            </a:r>
            <a:r>
              <a:rPr lang="en-US" sz="1600" b="1" baseline="30000" dirty="0">
                <a:latin typeface="Century Gothic" panose="020B0502020202020204" pitchFamily="34" charset="0"/>
              </a:rPr>
              <a:t>2</a:t>
            </a:r>
            <a:r>
              <a:rPr lang="en-US" sz="1600" b="1" dirty="0">
                <a:latin typeface="Century Gothic" panose="020B0502020202020204" pitchFamily="34" charset="0"/>
              </a:rPr>
              <a:t>.</a:t>
            </a:r>
          </a:p>
        </p:txBody>
      </p:sp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0B61924C-35FB-441C-AEAE-F034926E0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081103"/>
              </p:ext>
            </p:extLst>
          </p:nvPr>
        </p:nvGraphicFramePr>
        <p:xfrm>
          <a:off x="2685714" y="4271284"/>
          <a:ext cx="1930950" cy="17425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225">
                  <a:extLst>
                    <a:ext uri="{9D8B030D-6E8A-4147-A177-3AD203B41FA5}">
                      <a16:colId xmlns:a16="http://schemas.microsoft.com/office/drawing/2014/main" val="3729590833"/>
                    </a:ext>
                  </a:extLst>
                </a:gridCol>
                <a:gridCol w="249225">
                  <a:extLst>
                    <a:ext uri="{9D8B030D-6E8A-4147-A177-3AD203B41FA5}">
                      <a16:colId xmlns:a16="http://schemas.microsoft.com/office/drawing/2014/main" val="3987469012"/>
                    </a:ext>
                  </a:extLst>
                </a:gridCol>
                <a:gridCol w="217800">
                  <a:extLst>
                    <a:ext uri="{9D8B030D-6E8A-4147-A177-3AD203B41FA5}">
                      <a16:colId xmlns:a16="http://schemas.microsoft.com/office/drawing/2014/main" val="294289838"/>
                    </a:ext>
                  </a:extLst>
                </a:gridCol>
                <a:gridCol w="217800">
                  <a:extLst>
                    <a:ext uri="{9D8B030D-6E8A-4147-A177-3AD203B41FA5}">
                      <a16:colId xmlns:a16="http://schemas.microsoft.com/office/drawing/2014/main" val="1152986590"/>
                    </a:ext>
                  </a:extLst>
                </a:gridCol>
                <a:gridCol w="249225">
                  <a:extLst>
                    <a:ext uri="{9D8B030D-6E8A-4147-A177-3AD203B41FA5}">
                      <a16:colId xmlns:a16="http://schemas.microsoft.com/office/drawing/2014/main" val="582054999"/>
                    </a:ext>
                  </a:extLst>
                </a:gridCol>
                <a:gridCol w="249225">
                  <a:extLst>
                    <a:ext uri="{9D8B030D-6E8A-4147-A177-3AD203B41FA5}">
                      <a16:colId xmlns:a16="http://schemas.microsoft.com/office/drawing/2014/main" val="935664307"/>
                    </a:ext>
                  </a:extLst>
                </a:gridCol>
                <a:gridCol w="249225">
                  <a:extLst>
                    <a:ext uri="{9D8B030D-6E8A-4147-A177-3AD203B41FA5}">
                      <a16:colId xmlns:a16="http://schemas.microsoft.com/office/drawing/2014/main" val="3184800057"/>
                    </a:ext>
                  </a:extLst>
                </a:gridCol>
                <a:gridCol w="249225">
                  <a:extLst>
                    <a:ext uri="{9D8B030D-6E8A-4147-A177-3AD203B41FA5}">
                      <a16:colId xmlns:a16="http://schemas.microsoft.com/office/drawing/2014/main" val="263502370"/>
                    </a:ext>
                  </a:extLst>
                </a:gridCol>
              </a:tblGrid>
              <a:tr h="108900">
                <a:tc rowSpan="2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760109"/>
                  </a:ext>
                </a:extLst>
              </a:tr>
              <a:tr h="1089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511170"/>
                  </a:ext>
                </a:extLst>
              </a:tr>
              <a:tr h="217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25244"/>
                  </a:ext>
                </a:extLst>
              </a:tr>
              <a:tr h="217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43049"/>
                  </a:ext>
                </a:extLst>
              </a:tr>
              <a:tr h="217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781636"/>
                  </a:ext>
                </a:extLst>
              </a:tr>
              <a:tr h="217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932082"/>
                  </a:ext>
                </a:extLst>
              </a:tr>
              <a:tr h="217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592484"/>
                  </a:ext>
                </a:extLst>
              </a:tr>
              <a:tr h="217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83266"/>
                  </a:ext>
                </a:extLst>
              </a:tr>
              <a:tr h="21793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 sides</a:t>
                      </a:r>
                    </a:p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87391"/>
                  </a:ext>
                </a:extLst>
              </a:tr>
            </a:tbl>
          </a:graphicData>
        </a:graphic>
      </p:graphicFrame>
      <p:graphicFrame>
        <p:nvGraphicFramePr>
          <p:cNvPr id="11" name="Table 5">
            <a:extLst>
              <a:ext uri="{FF2B5EF4-FFF2-40B4-BE49-F238E27FC236}">
                <a16:creationId xmlns:a16="http://schemas.microsoft.com/office/drawing/2014/main" id="{8572470F-548D-4DB6-BF54-9CA8AB2B66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297810"/>
              </p:ext>
            </p:extLst>
          </p:nvPr>
        </p:nvGraphicFramePr>
        <p:xfrm>
          <a:off x="4697944" y="4270577"/>
          <a:ext cx="1930950" cy="17425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225">
                  <a:extLst>
                    <a:ext uri="{9D8B030D-6E8A-4147-A177-3AD203B41FA5}">
                      <a16:colId xmlns:a16="http://schemas.microsoft.com/office/drawing/2014/main" val="4007073624"/>
                    </a:ext>
                  </a:extLst>
                </a:gridCol>
                <a:gridCol w="217800">
                  <a:extLst>
                    <a:ext uri="{9D8B030D-6E8A-4147-A177-3AD203B41FA5}">
                      <a16:colId xmlns:a16="http://schemas.microsoft.com/office/drawing/2014/main" val="546608868"/>
                    </a:ext>
                  </a:extLst>
                </a:gridCol>
                <a:gridCol w="217800">
                  <a:extLst>
                    <a:ext uri="{9D8B030D-6E8A-4147-A177-3AD203B41FA5}">
                      <a16:colId xmlns:a16="http://schemas.microsoft.com/office/drawing/2014/main" val="3729590833"/>
                    </a:ext>
                  </a:extLst>
                </a:gridCol>
                <a:gridCol w="249225">
                  <a:extLst>
                    <a:ext uri="{9D8B030D-6E8A-4147-A177-3AD203B41FA5}">
                      <a16:colId xmlns:a16="http://schemas.microsoft.com/office/drawing/2014/main" val="3987469012"/>
                    </a:ext>
                  </a:extLst>
                </a:gridCol>
                <a:gridCol w="249225">
                  <a:extLst>
                    <a:ext uri="{9D8B030D-6E8A-4147-A177-3AD203B41FA5}">
                      <a16:colId xmlns:a16="http://schemas.microsoft.com/office/drawing/2014/main" val="294289838"/>
                    </a:ext>
                  </a:extLst>
                </a:gridCol>
                <a:gridCol w="249225">
                  <a:extLst>
                    <a:ext uri="{9D8B030D-6E8A-4147-A177-3AD203B41FA5}">
                      <a16:colId xmlns:a16="http://schemas.microsoft.com/office/drawing/2014/main" val="1152986590"/>
                    </a:ext>
                  </a:extLst>
                </a:gridCol>
                <a:gridCol w="249225">
                  <a:extLst>
                    <a:ext uri="{9D8B030D-6E8A-4147-A177-3AD203B41FA5}">
                      <a16:colId xmlns:a16="http://schemas.microsoft.com/office/drawing/2014/main" val="582054999"/>
                    </a:ext>
                  </a:extLst>
                </a:gridCol>
                <a:gridCol w="249225">
                  <a:extLst>
                    <a:ext uri="{9D8B030D-6E8A-4147-A177-3AD203B41FA5}">
                      <a16:colId xmlns:a16="http://schemas.microsoft.com/office/drawing/2014/main" val="935664307"/>
                    </a:ext>
                  </a:extLst>
                </a:gridCol>
              </a:tblGrid>
              <a:tr h="217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43049"/>
                  </a:ext>
                </a:extLst>
              </a:tr>
              <a:tr h="108900">
                <a:tc rowSpan="2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00584" marR="100584" marT="50292" marB="50292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340696"/>
                  </a:ext>
                </a:extLst>
              </a:tr>
              <a:tr h="1089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368378"/>
                  </a:ext>
                </a:extLst>
              </a:tr>
              <a:tr h="217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089738"/>
                  </a:ext>
                </a:extLst>
              </a:tr>
              <a:tr h="217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781636"/>
                  </a:ext>
                </a:extLst>
              </a:tr>
              <a:tr h="217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932082"/>
                  </a:ext>
                </a:extLst>
              </a:tr>
              <a:tr h="217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592484"/>
                  </a:ext>
                </a:extLst>
              </a:tr>
              <a:tr h="217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83266"/>
                  </a:ext>
                </a:extLst>
              </a:tr>
              <a:tr h="21793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 sides</a:t>
                      </a:r>
                    </a:p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87391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843BA8FD-30E5-4235-874F-EBE58713E392}"/>
              </a:ext>
            </a:extLst>
          </p:cNvPr>
          <p:cNvSpPr txBox="1"/>
          <p:nvPr/>
        </p:nvSpPr>
        <p:spPr>
          <a:xfrm>
            <a:off x="6188528" y="3998132"/>
            <a:ext cx="6190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Century Gothic" panose="020B0502020202020204" pitchFamily="34" charset="0"/>
              </a:rPr>
              <a:t>1cm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80323D2-1378-40E7-913A-87D29243B609}"/>
              </a:ext>
            </a:extLst>
          </p:cNvPr>
          <p:cNvCxnSpPr>
            <a:cxnSpLocks/>
          </p:cNvCxnSpPr>
          <p:nvPr/>
        </p:nvCxnSpPr>
        <p:spPr>
          <a:xfrm>
            <a:off x="6382731" y="4215437"/>
            <a:ext cx="218191" cy="0"/>
          </a:xfrm>
          <a:prstGeom prst="straightConnector1">
            <a:avLst/>
          </a:prstGeom>
          <a:ln w="9525">
            <a:headEnd type="triangle" w="sm" len="sm"/>
            <a:tailEnd type="triangl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5A1E99D-3A39-4835-8B19-8AC632EDF29E}"/>
              </a:ext>
            </a:extLst>
          </p:cNvPr>
          <p:cNvCxnSpPr>
            <a:cxnSpLocks/>
          </p:cNvCxnSpPr>
          <p:nvPr/>
        </p:nvCxnSpPr>
        <p:spPr>
          <a:xfrm rot="16200000">
            <a:off x="6573825" y="4379672"/>
            <a:ext cx="218191" cy="0"/>
          </a:xfrm>
          <a:prstGeom prst="straightConnector1">
            <a:avLst/>
          </a:prstGeom>
          <a:ln w="9525">
            <a:headEnd type="triangle" w="sm" len="sm"/>
            <a:tailEnd type="triangl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19D5B95-FB44-4883-8843-FFC998E05B4F}"/>
              </a:ext>
            </a:extLst>
          </p:cNvPr>
          <p:cNvSpPr txBox="1"/>
          <p:nvPr/>
        </p:nvSpPr>
        <p:spPr>
          <a:xfrm>
            <a:off x="6534898" y="4271284"/>
            <a:ext cx="6190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Century Gothic" panose="020B0502020202020204" pitchFamily="34" charset="0"/>
              </a:rPr>
              <a:t>1cm</a:t>
            </a:r>
          </a:p>
        </p:txBody>
      </p:sp>
    </p:spTree>
    <p:extLst>
      <p:ext uri="{BB962C8B-B14F-4D97-AF65-F5344CB8AC3E}">
        <p14:creationId xmlns:p14="http://schemas.microsoft.com/office/powerpoint/2010/main" val="324388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True or false? All of these shapes have the same area.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answer.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8FC0302-3EF8-4F60-B1B6-290E1E48C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689986"/>
              </p:ext>
            </p:extLst>
          </p:nvPr>
        </p:nvGraphicFramePr>
        <p:xfrm>
          <a:off x="1865702" y="1685769"/>
          <a:ext cx="956643" cy="15944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39465246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46479263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243631992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200606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171570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95784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26010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352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6B96FA6-0406-438E-9D16-BEFE699203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507827"/>
              </p:ext>
            </p:extLst>
          </p:nvPr>
        </p:nvGraphicFramePr>
        <p:xfrm>
          <a:off x="5050248" y="1729975"/>
          <a:ext cx="2232167" cy="9566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39465246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46479263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24363199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12318372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33293090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802788363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93006110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200606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171570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95784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18C2531-6502-4B18-B7BE-BF75F2622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623350"/>
              </p:ext>
            </p:extLst>
          </p:nvPr>
        </p:nvGraphicFramePr>
        <p:xfrm>
          <a:off x="3487278" y="3249849"/>
          <a:ext cx="2318010" cy="9566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335">
                  <a:extLst>
                    <a:ext uri="{9D8B030D-6E8A-4147-A177-3AD203B41FA5}">
                      <a16:colId xmlns:a16="http://schemas.microsoft.com/office/drawing/2014/main" val="3394652465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1464792632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1243631992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3123183722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3332930901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3802788363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200606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5171570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38361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A3CEC4B-91EB-41CE-8EC8-5DB4BD9FD35B}"/>
              </a:ext>
            </a:extLst>
          </p:cNvPr>
          <p:cNvSpPr txBox="1"/>
          <p:nvPr/>
        </p:nvSpPr>
        <p:spPr>
          <a:xfrm>
            <a:off x="1785355" y="1394336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D8ADD84-022D-40B3-AAE1-43A37CA3361E}"/>
              </a:ext>
            </a:extLst>
          </p:cNvPr>
          <p:cNvSpPr txBox="1"/>
          <p:nvPr/>
        </p:nvSpPr>
        <p:spPr>
          <a:xfrm>
            <a:off x="3439442" y="2969723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4D4871-9850-489D-BA8A-B22ECEB14711}"/>
              </a:ext>
            </a:extLst>
          </p:cNvPr>
          <p:cNvSpPr txBox="1"/>
          <p:nvPr/>
        </p:nvSpPr>
        <p:spPr>
          <a:xfrm>
            <a:off x="6422222" y="2698226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20mm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A0C77D4-B92D-4040-A03F-48A8B127DCCC}"/>
              </a:ext>
            </a:extLst>
          </p:cNvPr>
          <p:cNvSpPr txBox="1"/>
          <p:nvPr/>
        </p:nvSpPr>
        <p:spPr>
          <a:xfrm>
            <a:off x="985758" y="2225626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60mm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B67FF9-56C7-4406-90C5-394A2BDD9F23}"/>
              </a:ext>
            </a:extLst>
          </p:cNvPr>
          <p:cNvSpPr txBox="1"/>
          <p:nvPr/>
        </p:nvSpPr>
        <p:spPr>
          <a:xfrm>
            <a:off x="4697083" y="3631690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40mm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D5E7FA-D480-4F93-9FB5-BE42F95F6FE2}"/>
              </a:ext>
            </a:extLst>
          </p:cNvPr>
          <p:cNvSpPr txBox="1"/>
          <p:nvPr/>
        </p:nvSpPr>
        <p:spPr>
          <a:xfrm>
            <a:off x="5786279" y="2353791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5mm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0226456-BAFC-494D-9A39-0B73018E5868}"/>
              </a:ext>
            </a:extLst>
          </p:cNvPr>
          <p:cNvSpPr txBox="1"/>
          <p:nvPr/>
        </p:nvSpPr>
        <p:spPr>
          <a:xfrm>
            <a:off x="4160235" y="1861412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30mm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E163870-0FA1-4673-9C54-3C2F67FA4E69}"/>
              </a:ext>
            </a:extLst>
          </p:cNvPr>
          <p:cNvSpPr txBox="1"/>
          <p:nvPr/>
        </p:nvSpPr>
        <p:spPr>
          <a:xfrm>
            <a:off x="5554980" y="1456468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C7B145-726C-4D4C-8D57-C84514411EDB}"/>
              </a:ext>
            </a:extLst>
          </p:cNvPr>
          <p:cNvSpPr txBox="1"/>
          <p:nvPr/>
        </p:nvSpPr>
        <p:spPr>
          <a:xfrm>
            <a:off x="5706287" y="3926108"/>
            <a:ext cx="82097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0.5cm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C197272-F9C2-4B18-9D00-C5D587C3ADC5}"/>
              </a:ext>
            </a:extLst>
          </p:cNvPr>
          <p:cNvSpPr txBox="1"/>
          <p:nvPr/>
        </p:nvSpPr>
        <p:spPr>
          <a:xfrm>
            <a:off x="2612904" y="3618331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55mm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7E3E1B-95BD-9C4A-BDA6-6919AEFA2A08}"/>
              </a:ext>
            </a:extLst>
          </p:cNvPr>
          <p:cNvSpPr txBox="1"/>
          <p:nvPr/>
        </p:nvSpPr>
        <p:spPr>
          <a:xfrm>
            <a:off x="2119700" y="2250717"/>
            <a:ext cx="42374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C749B76-4362-4945-BCE0-4040F0818478}"/>
              </a:ext>
            </a:extLst>
          </p:cNvPr>
          <p:cNvSpPr txBox="1"/>
          <p:nvPr/>
        </p:nvSpPr>
        <p:spPr>
          <a:xfrm>
            <a:off x="5954458" y="1823145"/>
            <a:ext cx="42374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456F6DC-584F-8448-A82B-D27B4828C212}"/>
              </a:ext>
            </a:extLst>
          </p:cNvPr>
          <p:cNvSpPr txBox="1"/>
          <p:nvPr/>
        </p:nvSpPr>
        <p:spPr>
          <a:xfrm>
            <a:off x="3810277" y="3543504"/>
            <a:ext cx="42374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290309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True or false? All of these shapes have the same area.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answer.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False, because…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C168A5A3-3CA8-4423-9ED9-8D791A51C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408180"/>
              </p:ext>
            </p:extLst>
          </p:nvPr>
        </p:nvGraphicFramePr>
        <p:xfrm>
          <a:off x="1865702" y="1685769"/>
          <a:ext cx="956643" cy="15944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39465246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46479263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243631992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200606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171570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95784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26010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352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AF36671E-C7E1-4749-A7E5-5E6EAC3610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539958"/>
              </p:ext>
            </p:extLst>
          </p:nvPr>
        </p:nvGraphicFramePr>
        <p:xfrm>
          <a:off x="5050248" y="1729975"/>
          <a:ext cx="2232167" cy="9566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39465246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46479263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24363199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12318372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33293090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802788363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93006110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200606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171570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957841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56B78C6C-4A90-4736-ACDA-CAFA0C12B5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331251"/>
              </p:ext>
            </p:extLst>
          </p:nvPr>
        </p:nvGraphicFramePr>
        <p:xfrm>
          <a:off x="3487278" y="3249849"/>
          <a:ext cx="2318010" cy="9566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335">
                  <a:extLst>
                    <a:ext uri="{9D8B030D-6E8A-4147-A177-3AD203B41FA5}">
                      <a16:colId xmlns:a16="http://schemas.microsoft.com/office/drawing/2014/main" val="3394652465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1464792632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1243631992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3123183722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3332930901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3802788363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200606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5171570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383617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B908E404-4B15-4557-895B-D34D1B0E0738}"/>
              </a:ext>
            </a:extLst>
          </p:cNvPr>
          <p:cNvSpPr txBox="1"/>
          <p:nvPr/>
        </p:nvSpPr>
        <p:spPr>
          <a:xfrm>
            <a:off x="1785355" y="1394336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809AB92-3C4C-468A-B598-3D20660EFFAA}"/>
              </a:ext>
            </a:extLst>
          </p:cNvPr>
          <p:cNvSpPr txBox="1"/>
          <p:nvPr/>
        </p:nvSpPr>
        <p:spPr>
          <a:xfrm>
            <a:off x="3439442" y="2969723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4CEB7E5-FBEA-4BB6-8650-34AA3E905090}"/>
              </a:ext>
            </a:extLst>
          </p:cNvPr>
          <p:cNvSpPr txBox="1"/>
          <p:nvPr/>
        </p:nvSpPr>
        <p:spPr>
          <a:xfrm>
            <a:off x="6422222" y="2698226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20mm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C011481-1371-44AC-8C32-8DA54EB08872}"/>
              </a:ext>
            </a:extLst>
          </p:cNvPr>
          <p:cNvSpPr txBox="1"/>
          <p:nvPr/>
        </p:nvSpPr>
        <p:spPr>
          <a:xfrm>
            <a:off x="985758" y="2225626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60mm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FC16746-9187-4226-9E52-62F017221EAD}"/>
              </a:ext>
            </a:extLst>
          </p:cNvPr>
          <p:cNvSpPr txBox="1"/>
          <p:nvPr/>
        </p:nvSpPr>
        <p:spPr>
          <a:xfrm>
            <a:off x="4697083" y="3631690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40mm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5202C57-D9E1-4313-A53D-A265601DC34A}"/>
              </a:ext>
            </a:extLst>
          </p:cNvPr>
          <p:cNvSpPr txBox="1"/>
          <p:nvPr/>
        </p:nvSpPr>
        <p:spPr>
          <a:xfrm>
            <a:off x="5786279" y="2353791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5mm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F6BA7DA-D177-4B5F-8FB9-9BDC83B314B5}"/>
              </a:ext>
            </a:extLst>
          </p:cNvPr>
          <p:cNvSpPr txBox="1"/>
          <p:nvPr/>
        </p:nvSpPr>
        <p:spPr>
          <a:xfrm>
            <a:off x="4160235" y="1861412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30mm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3D00636-3965-4DEE-8429-A5AAD201AEA2}"/>
              </a:ext>
            </a:extLst>
          </p:cNvPr>
          <p:cNvSpPr txBox="1"/>
          <p:nvPr/>
        </p:nvSpPr>
        <p:spPr>
          <a:xfrm>
            <a:off x="5554980" y="1456468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E2F477E-0BFC-44E5-9FB3-D482CF5813C5}"/>
              </a:ext>
            </a:extLst>
          </p:cNvPr>
          <p:cNvSpPr txBox="1"/>
          <p:nvPr/>
        </p:nvSpPr>
        <p:spPr>
          <a:xfrm>
            <a:off x="5706287" y="3926108"/>
            <a:ext cx="82097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0.5cm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8D4BF77-40B8-486F-85AA-9876BF72341B}"/>
              </a:ext>
            </a:extLst>
          </p:cNvPr>
          <p:cNvSpPr txBox="1"/>
          <p:nvPr/>
        </p:nvSpPr>
        <p:spPr>
          <a:xfrm>
            <a:off x="2612904" y="3618331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55mm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DE4182C-523B-4CA6-A03C-EF12285661C5}"/>
              </a:ext>
            </a:extLst>
          </p:cNvPr>
          <p:cNvSpPr txBox="1"/>
          <p:nvPr/>
        </p:nvSpPr>
        <p:spPr>
          <a:xfrm>
            <a:off x="2119700" y="2250717"/>
            <a:ext cx="42374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7EE642A-00ED-44D9-ABA6-AAC8C1A7BA8E}"/>
              </a:ext>
            </a:extLst>
          </p:cNvPr>
          <p:cNvSpPr txBox="1"/>
          <p:nvPr/>
        </p:nvSpPr>
        <p:spPr>
          <a:xfrm>
            <a:off x="5954458" y="1823145"/>
            <a:ext cx="42374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42E2D0E-6E78-43D8-8147-6B66FB9C6EF9}"/>
              </a:ext>
            </a:extLst>
          </p:cNvPr>
          <p:cNvSpPr txBox="1"/>
          <p:nvPr/>
        </p:nvSpPr>
        <p:spPr>
          <a:xfrm>
            <a:off x="3810277" y="3543504"/>
            <a:ext cx="42374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927324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True or false? All of these shapes have the same area.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answer.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False, because shape A and C have an area of 24cm</a:t>
            </a:r>
            <a:r>
              <a:rPr lang="en-GB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, but shape B has an area of 25cm</a:t>
            </a:r>
            <a:r>
              <a:rPr lang="en-GB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.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36AEF2DF-E2D4-4364-9C90-8F9D1ABB4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408180"/>
              </p:ext>
            </p:extLst>
          </p:nvPr>
        </p:nvGraphicFramePr>
        <p:xfrm>
          <a:off x="1865702" y="1685769"/>
          <a:ext cx="956643" cy="15944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39465246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46479263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243631992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200606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171570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95784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26010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352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56F22CC2-1062-4279-BFF4-F65172860B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539958"/>
              </p:ext>
            </p:extLst>
          </p:nvPr>
        </p:nvGraphicFramePr>
        <p:xfrm>
          <a:off x="5050248" y="1729975"/>
          <a:ext cx="2232167" cy="9566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39465246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46479263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24363199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12318372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33293090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802788363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93006110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200606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171570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957841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3146AFEB-80EE-421B-A513-33EF2DB7B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331251"/>
              </p:ext>
            </p:extLst>
          </p:nvPr>
        </p:nvGraphicFramePr>
        <p:xfrm>
          <a:off x="3487278" y="3249849"/>
          <a:ext cx="2318010" cy="9566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335">
                  <a:extLst>
                    <a:ext uri="{9D8B030D-6E8A-4147-A177-3AD203B41FA5}">
                      <a16:colId xmlns:a16="http://schemas.microsoft.com/office/drawing/2014/main" val="3394652465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1464792632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1243631992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3123183722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3332930901"/>
                    </a:ext>
                  </a:extLst>
                </a:gridCol>
                <a:gridCol w="386335">
                  <a:extLst>
                    <a:ext uri="{9D8B030D-6E8A-4147-A177-3AD203B41FA5}">
                      <a16:colId xmlns:a16="http://schemas.microsoft.com/office/drawing/2014/main" val="3802788363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200606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5171570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383617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E81C0F7B-F917-47C0-9E3E-73F67AE6AE0F}"/>
              </a:ext>
            </a:extLst>
          </p:cNvPr>
          <p:cNvSpPr txBox="1"/>
          <p:nvPr/>
        </p:nvSpPr>
        <p:spPr>
          <a:xfrm>
            <a:off x="1785355" y="1394336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3AB083C-D4BA-4137-B057-A868FB2C56B3}"/>
              </a:ext>
            </a:extLst>
          </p:cNvPr>
          <p:cNvSpPr txBox="1"/>
          <p:nvPr/>
        </p:nvSpPr>
        <p:spPr>
          <a:xfrm>
            <a:off x="3439442" y="2969723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AD59836-8D2F-481C-9776-CCA6C8C2AB70}"/>
              </a:ext>
            </a:extLst>
          </p:cNvPr>
          <p:cNvSpPr txBox="1"/>
          <p:nvPr/>
        </p:nvSpPr>
        <p:spPr>
          <a:xfrm>
            <a:off x="6422222" y="2698226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20mm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63661C4-3D29-45CC-9F52-CCFBBA7018A8}"/>
              </a:ext>
            </a:extLst>
          </p:cNvPr>
          <p:cNvSpPr txBox="1"/>
          <p:nvPr/>
        </p:nvSpPr>
        <p:spPr>
          <a:xfrm>
            <a:off x="985758" y="2225626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60mm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E31F7B2-0985-4760-ABA5-207E24D5A2F4}"/>
              </a:ext>
            </a:extLst>
          </p:cNvPr>
          <p:cNvSpPr txBox="1"/>
          <p:nvPr/>
        </p:nvSpPr>
        <p:spPr>
          <a:xfrm>
            <a:off x="4697083" y="3631690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40mm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AA77165-1F8C-4237-8C07-CBC3921C39B6}"/>
              </a:ext>
            </a:extLst>
          </p:cNvPr>
          <p:cNvSpPr txBox="1"/>
          <p:nvPr/>
        </p:nvSpPr>
        <p:spPr>
          <a:xfrm>
            <a:off x="5786279" y="2353791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5mm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7E8717-1925-44AC-BEFA-299923BCF8DB}"/>
              </a:ext>
            </a:extLst>
          </p:cNvPr>
          <p:cNvSpPr txBox="1"/>
          <p:nvPr/>
        </p:nvSpPr>
        <p:spPr>
          <a:xfrm>
            <a:off x="4160235" y="1861412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30mm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A7B0444-7C64-4B4A-B2F6-CFE18BF91DC6}"/>
              </a:ext>
            </a:extLst>
          </p:cNvPr>
          <p:cNvSpPr txBox="1"/>
          <p:nvPr/>
        </p:nvSpPr>
        <p:spPr>
          <a:xfrm>
            <a:off x="5554980" y="1456468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6EA3618-A676-453E-B4F0-3224F3D21B38}"/>
              </a:ext>
            </a:extLst>
          </p:cNvPr>
          <p:cNvSpPr txBox="1"/>
          <p:nvPr/>
        </p:nvSpPr>
        <p:spPr>
          <a:xfrm>
            <a:off x="5706287" y="3926108"/>
            <a:ext cx="82097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0.5cm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6CAA4CE-92F4-47D2-8638-76C12AB8EEE0}"/>
              </a:ext>
            </a:extLst>
          </p:cNvPr>
          <p:cNvSpPr txBox="1"/>
          <p:nvPr/>
        </p:nvSpPr>
        <p:spPr>
          <a:xfrm>
            <a:off x="2612904" y="3618331"/>
            <a:ext cx="11339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55mm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86F1A63-C71F-4AEC-AA9F-AAEC8474E57F}"/>
              </a:ext>
            </a:extLst>
          </p:cNvPr>
          <p:cNvSpPr txBox="1"/>
          <p:nvPr/>
        </p:nvSpPr>
        <p:spPr>
          <a:xfrm>
            <a:off x="2119700" y="2250717"/>
            <a:ext cx="42374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983E121-AB56-4025-BFD6-E8B4E06A5915}"/>
              </a:ext>
            </a:extLst>
          </p:cNvPr>
          <p:cNvSpPr txBox="1"/>
          <p:nvPr/>
        </p:nvSpPr>
        <p:spPr>
          <a:xfrm>
            <a:off x="5954458" y="1823145"/>
            <a:ext cx="42374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6F5AD6B-BF95-49C4-8DB5-AB90D00300CB}"/>
              </a:ext>
            </a:extLst>
          </p:cNvPr>
          <p:cNvSpPr txBox="1"/>
          <p:nvPr/>
        </p:nvSpPr>
        <p:spPr>
          <a:xfrm>
            <a:off x="3810277" y="3543504"/>
            <a:ext cx="42374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89872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Randall is experimenting with the area of rectilinear shapes.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“If a shape has an area of 14cm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, the length of it could be 28cm.”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why.</a:t>
            </a:r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2186024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Randall is experimenting with the area of rectilinear shapes.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“If a shape has an area of 14cm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, the length of it could be 28cm.”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why.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Randall is correct because…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9644632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Randall is experimenting with the area of rectilinear shapes.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“If a shape has an area of 14cm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, the length of it could be 28cm.”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why.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Randall is correct because if one side is 28cm, the other side would be 0.5cm. 28cm x 0.5cm = 14cm</a:t>
            </a:r>
            <a:r>
              <a:rPr lang="en-GB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.</a:t>
            </a:r>
          </a:p>
          <a:p>
            <a:pPr lvl="0" algn="ctr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>
              <a:defRPr/>
            </a:pPr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89410F2-36D5-44AE-84A8-9EC9E583BB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279469"/>
              </p:ext>
            </p:extLst>
          </p:nvPr>
        </p:nvGraphicFramePr>
        <p:xfrm>
          <a:off x="540000" y="5133141"/>
          <a:ext cx="8064000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43424823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366332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21234445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28514421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23977957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18833556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98933067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62925537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04499441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98495946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66626051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143847171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2909065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14507889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79094271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01910148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912436508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158418768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21090148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77278120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020649201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25200917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34111369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46896768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59535972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894207231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001637951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782388693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52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5325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rectilinear shapes to the correct area.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= 1cm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A037BB1-01E7-734B-AA11-821752E106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743884"/>
              </p:ext>
            </p:extLst>
          </p:nvPr>
        </p:nvGraphicFramePr>
        <p:xfrm>
          <a:off x="898087" y="1911329"/>
          <a:ext cx="21600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7862690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86208725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192854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82192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6833915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4379600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1601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4547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6004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41141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CC29995-0D4C-544A-9517-9F67D0118C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395959"/>
              </p:ext>
            </p:extLst>
          </p:nvPr>
        </p:nvGraphicFramePr>
        <p:xfrm>
          <a:off x="3852000" y="1551329"/>
          <a:ext cx="1440000" cy="18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7862690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86208725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192854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82192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1601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4547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6004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41141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01889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C509D8C-52A1-E44E-B1E0-13206F0842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321820"/>
              </p:ext>
            </p:extLst>
          </p:nvPr>
        </p:nvGraphicFramePr>
        <p:xfrm>
          <a:off x="6085913" y="1911329"/>
          <a:ext cx="21600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7862690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86208725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192854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82192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6833915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4379600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1601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4547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6004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41141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2747A4-B003-AE45-990B-DDEA27D75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26207"/>
              </p:ext>
            </p:extLst>
          </p:nvPr>
        </p:nvGraphicFramePr>
        <p:xfrm>
          <a:off x="1332000" y="4117050"/>
          <a:ext cx="6480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85314537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52302027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372208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95509321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800946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14cm</a:t>
                      </a:r>
                      <a:r>
                        <a:rPr lang="en-US" sz="2400" b="1" baseline="30000" dirty="0">
                          <a:latin typeface="Century Gothic" panose="020B0502020202020204" pitchFamily="34" charset="0"/>
                        </a:rPr>
                        <a:t>2</a:t>
                      </a:r>
                      <a:endParaRPr 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18cm</a:t>
                      </a:r>
                      <a:r>
                        <a:rPr lang="en-US" sz="2400" b="1" baseline="30000" dirty="0">
                          <a:latin typeface="Century Gothic" panose="020B0502020202020204" pitchFamily="34" charset="0"/>
                        </a:rPr>
                        <a:t>2</a:t>
                      </a:r>
                      <a:endParaRPr 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20cm</a:t>
                      </a:r>
                      <a:r>
                        <a:rPr lang="en-US" sz="2400" b="1" baseline="300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04847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C003322-7CCC-9A4D-9441-0B195062D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907690"/>
              </p:ext>
            </p:extLst>
          </p:nvPr>
        </p:nvGraphicFramePr>
        <p:xfrm>
          <a:off x="3672000" y="5103112"/>
          <a:ext cx="36000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16023361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US" sz="2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87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rectilinear shapes to the correct area.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= 1cm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2747A4-B003-AE45-990B-DDEA27D75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49705"/>
              </p:ext>
            </p:extLst>
          </p:nvPr>
        </p:nvGraphicFramePr>
        <p:xfrm>
          <a:off x="1332000" y="4117050"/>
          <a:ext cx="6480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85314537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52302027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372208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95509321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800946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14cm</a:t>
                      </a:r>
                      <a:r>
                        <a:rPr lang="en-US" sz="2400" b="1" baseline="3000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18cm</a:t>
                      </a:r>
                      <a:r>
                        <a:rPr lang="en-US" sz="2400" b="1" baseline="3000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20cm</a:t>
                      </a:r>
                      <a:r>
                        <a:rPr lang="en-US" sz="2400" b="1" baseline="3000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048470"/>
                  </a:ext>
                </a:extLst>
              </a:tr>
            </a:tbl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78C1463-5D3F-8448-9140-4259F4055626}"/>
              </a:ext>
            </a:extLst>
          </p:cNvPr>
          <p:cNvCxnSpPr>
            <a:cxnSpLocks/>
          </p:cNvCxnSpPr>
          <p:nvPr/>
        </p:nvCxnSpPr>
        <p:spPr>
          <a:xfrm flipH="1" flipV="1">
            <a:off x="1978087" y="3351329"/>
            <a:ext cx="5105619" cy="76572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5002791-B043-D645-B403-C2355E3D0779}"/>
              </a:ext>
            </a:extLst>
          </p:cNvPr>
          <p:cNvCxnSpPr>
            <a:cxnSpLocks/>
          </p:cNvCxnSpPr>
          <p:nvPr/>
        </p:nvCxnSpPr>
        <p:spPr>
          <a:xfrm flipV="1">
            <a:off x="2002420" y="3351329"/>
            <a:ext cx="2569580" cy="76572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3321A28-58FC-CC4D-89C2-7D099A60989E}"/>
              </a:ext>
            </a:extLst>
          </p:cNvPr>
          <p:cNvCxnSpPr>
            <a:cxnSpLocks/>
            <a:stCxn id="4" idx="0"/>
          </p:cNvCxnSpPr>
          <p:nvPr/>
        </p:nvCxnSpPr>
        <p:spPr>
          <a:xfrm flipV="1">
            <a:off x="4572000" y="3351329"/>
            <a:ext cx="2593913" cy="76572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F89CADB-07B5-8848-B52D-F1BDFAF181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290594"/>
              </p:ext>
            </p:extLst>
          </p:nvPr>
        </p:nvGraphicFramePr>
        <p:xfrm>
          <a:off x="3672000" y="5103112"/>
          <a:ext cx="36000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16023361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US" sz="2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87571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C9720628-3D99-427F-93F1-17E5CC79D1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37035"/>
              </p:ext>
            </p:extLst>
          </p:nvPr>
        </p:nvGraphicFramePr>
        <p:xfrm>
          <a:off x="898087" y="1911329"/>
          <a:ext cx="21600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7862690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86208725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192854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82192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6833915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4379600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1601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4547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6004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41141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A11D6AE9-5355-467E-B1F0-48D49A47CE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923572"/>
              </p:ext>
            </p:extLst>
          </p:nvPr>
        </p:nvGraphicFramePr>
        <p:xfrm>
          <a:off x="3852000" y="1551329"/>
          <a:ext cx="1440000" cy="18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7862690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86208725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192854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82192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1601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4547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6004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41141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018890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93005DC-C497-475A-8D64-543A0C937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761206"/>
              </p:ext>
            </p:extLst>
          </p:nvPr>
        </p:nvGraphicFramePr>
        <p:xfrm>
          <a:off x="6085913" y="1911329"/>
          <a:ext cx="21600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7862690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86208725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192854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82192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6833915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4379600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1601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4547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6004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411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212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shapes with an area of 18cm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= 1cm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not to scale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9EC0A7B-73CA-4C4F-845A-4FAE8359CD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510794"/>
              </p:ext>
            </p:extLst>
          </p:nvPr>
        </p:nvGraphicFramePr>
        <p:xfrm>
          <a:off x="6209232" y="3025089"/>
          <a:ext cx="1275524" cy="19132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193882203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386154679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648579413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548337835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092592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631715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24722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089994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345795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53314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70D616E-2E71-45AE-8837-9C9199F84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336453"/>
              </p:ext>
            </p:extLst>
          </p:nvPr>
        </p:nvGraphicFramePr>
        <p:xfrm>
          <a:off x="1632057" y="1469557"/>
          <a:ext cx="2551048" cy="637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820898844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34811561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48444984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380628529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7636543-7507-4E30-9F71-3892F06C9F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975360"/>
              </p:ext>
            </p:extLst>
          </p:nvPr>
        </p:nvGraphicFramePr>
        <p:xfrm>
          <a:off x="5252589" y="1476910"/>
          <a:ext cx="2232167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38764448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820898844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112959005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76570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67752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2B7053F-50F9-4367-952E-02D106B1B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751416"/>
              </p:ext>
            </p:extLst>
          </p:nvPr>
        </p:nvGraphicFramePr>
        <p:xfrm>
          <a:off x="1632057" y="3025089"/>
          <a:ext cx="1275524" cy="19132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425818659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276570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775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5564787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662305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43CB6650-A31E-4115-8655-D71BDE4362E3}"/>
              </a:ext>
            </a:extLst>
          </p:cNvPr>
          <p:cNvSpPr txBox="1"/>
          <p:nvPr/>
        </p:nvSpPr>
        <p:spPr>
          <a:xfrm>
            <a:off x="1011462" y="1439465"/>
            <a:ext cx="5166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A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5441EA2-A5FA-4026-9268-842D327BE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6788"/>
              </p:ext>
            </p:extLst>
          </p:nvPr>
        </p:nvGraphicFramePr>
        <p:xfrm>
          <a:off x="3769424" y="3662851"/>
          <a:ext cx="1594405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687639310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92914428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47394269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6136276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938822032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089994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345795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533146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623700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29A9572-5D23-46E9-8A32-254E7DC8AAC1}"/>
              </a:ext>
            </a:extLst>
          </p:cNvPr>
          <p:cNvSpPr txBox="1"/>
          <p:nvPr/>
        </p:nvSpPr>
        <p:spPr>
          <a:xfrm>
            <a:off x="966858" y="3664903"/>
            <a:ext cx="5166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DEDA761-3D6B-4D19-85A0-EE0E3400C069}"/>
              </a:ext>
            </a:extLst>
          </p:cNvPr>
          <p:cNvSpPr txBox="1"/>
          <p:nvPr/>
        </p:nvSpPr>
        <p:spPr>
          <a:xfrm>
            <a:off x="4606547" y="1439465"/>
            <a:ext cx="5166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C003E4F-859A-4295-BA3F-302DABE58993}"/>
              </a:ext>
            </a:extLst>
          </p:cNvPr>
          <p:cNvSpPr txBox="1"/>
          <p:nvPr/>
        </p:nvSpPr>
        <p:spPr>
          <a:xfrm>
            <a:off x="6273141" y="3664903"/>
            <a:ext cx="5166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E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2925A6AD-CF0C-0B4F-A0C5-E320FC877A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184363"/>
              </p:ext>
            </p:extLst>
          </p:nvPr>
        </p:nvGraphicFramePr>
        <p:xfrm>
          <a:off x="3769424" y="5395210"/>
          <a:ext cx="318881" cy="345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160233611"/>
                    </a:ext>
                  </a:extLst>
                </a:gridCol>
              </a:tblGrid>
              <a:tr h="345085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8757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04EC729C-D459-4143-ACEE-657B5810F290}"/>
              </a:ext>
            </a:extLst>
          </p:cNvPr>
          <p:cNvSpPr txBox="1"/>
          <p:nvPr/>
        </p:nvSpPr>
        <p:spPr>
          <a:xfrm>
            <a:off x="4312663" y="2994997"/>
            <a:ext cx="5166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562619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shapes with an area of 18cm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= 1cm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not to scale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CB6650-A31E-4115-8655-D71BDE4362E3}"/>
              </a:ext>
            </a:extLst>
          </p:cNvPr>
          <p:cNvSpPr txBox="1"/>
          <p:nvPr/>
        </p:nvSpPr>
        <p:spPr>
          <a:xfrm>
            <a:off x="1011462" y="1439465"/>
            <a:ext cx="5166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5A82AF-D4F1-4848-AB6F-DDF790B3146F}"/>
              </a:ext>
            </a:extLst>
          </p:cNvPr>
          <p:cNvSpPr txBox="1"/>
          <p:nvPr/>
        </p:nvSpPr>
        <p:spPr>
          <a:xfrm>
            <a:off x="4312663" y="2994997"/>
            <a:ext cx="5166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29A9572-5D23-46E9-8A32-254E7DC8AAC1}"/>
              </a:ext>
            </a:extLst>
          </p:cNvPr>
          <p:cNvSpPr txBox="1"/>
          <p:nvPr/>
        </p:nvSpPr>
        <p:spPr>
          <a:xfrm>
            <a:off x="966858" y="3664903"/>
            <a:ext cx="5166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C003E4F-859A-4295-BA3F-302DABE58993}"/>
              </a:ext>
            </a:extLst>
          </p:cNvPr>
          <p:cNvSpPr txBox="1"/>
          <p:nvPr/>
        </p:nvSpPr>
        <p:spPr>
          <a:xfrm>
            <a:off x="6273141" y="3664903"/>
            <a:ext cx="5166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</a:rPr>
              <a:t>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4F8E378-C080-4FD4-A811-60431523BD56}"/>
              </a:ext>
            </a:extLst>
          </p:cNvPr>
          <p:cNvSpPr/>
          <p:nvPr/>
        </p:nvSpPr>
        <p:spPr>
          <a:xfrm>
            <a:off x="4566626" y="1401034"/>
            <a:ext cx="576000" cy="57413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2925A6AD-CF0C-0B4F-A0C5-E320FC877A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328569"/>
              </p:ext>
            </p:extLst>
          </p:nvPr>
        </p:nvGraphicFramePr>
        <p:xfrm>
          <a:off x="3769424" y="5395210"/>
          <a:ext cx="318881" cy="345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160233611"/>
                    </a:ext>
                  </a:extLst>
                </a:gridCol>
              </a:tblGrid>
              <a:tr h="345085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87571"/>
                  </a:ext>
                </a:extLst>
              </a:tr>
            </a:tbl>
          </a:graphicData>
        </a:graphic>
      </p:graphicFrame>
      <p:sp>
        <p:nvSpPr>
          <p:cNvPr id="28" name="Oval 27">
            <a:extLst>
              <a:ext uri="{FF2B5EF4-FFF2-40B4-BE49-F238E27FC236}">
                <a16:creationId xmlns:a16="http://schemas.microsoft.com/office/drawing/2014/main" id="{5E8DD4D5-05E6-5342-99F3-00D40974F98D}"/>
              </a:ext>
            </a:extLst>
          </p:cNvPr>
          <p:cNvSpPr/>
          <p:nvPr/>
        </p:nvSpPr>
        <p:spPr>
          <a:xfrm>
            <a:off x="4278626" y="2978040"/>
            <a:ext cx="576000" cy="57413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A72B1B4-3169-834B-892B-26328BEF253B}"/>
              </a:ext>
            </a:extLst>
          </p:cNvPr>
          <p:cNvSpPr/>
          <p:nvPr/>
        </p:nvSpPr>
        <p:spPr>
          <a:xfrm>
            <a:off x="941291" y="3626143"/>
            <a:ext cx="576000" cy="57413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CBDD920-231C-4ABA-9B4E-5C52C5738AE4}"/>
              </a:ext>
            </a:extLst>
          </p:cNvPr>
          <p:cNvSpPr txBox="1"/>
          <p:nvPr/>
        </p:nvSpPr>
        <p:spPr>
          <a:xfrm>
            <a:off x="4606547" y="1439465"/>
            <a:ext cx="5166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2E09A714-1002-41CE-9206-8C30001A8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912306"/>
              </p:ext>
            </p:extLst>
          </p:nvPr>
        </p:nvGraphicFramePr>
        <p:xfrm>
          <a:off x="6209232" y="3025089"/>
          <a:ext cx="1275524" cy="19132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1938822032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386154679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648579413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548337835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092592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631715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24722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089994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345795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533146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2770A2FD-18E1-4B51-91BD-994767D8F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162346"/>
              </p:ext>
            </p:extLst>
          </p:nvPr>
        </p:nvGraphicFramePr>
        <p:xfrm>
          <a:off x="1632057" y="1469557"/>
          <a:ext cx="2551048" cy="637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820898844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34811561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48444984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380628529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CCC957A8-AB96-44AF-9EAC-50BC8D666A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049761"/>
              </p:ext>
            </p:extLst>
          </p:nvPr>
        </p:nvGraphicFramePr>
        <p:xfrm>
          <a:off x="5252589" y="1476910"/>
          <a:ext cx="2232167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38764448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820898844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112959005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76570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677529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A87FB49A-7E12-4A1C-9860-D5D789862B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519625"/>
              </p:ext>
            </p:extLst>
          </p:nvPr>
        </p:nvGraphicFramePr>
        <p:xfrm>
          <a:off x="1632057" y="3025089"/>
          <a:ext cx="1275524" cy="19132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425818659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2765701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77529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5564787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662305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409A31DD-47F8-4265-B51C-E77DD1ADEE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497743"/>
              </p:ext>
            </p:extLst>
          </p:nvPr>
        </p:nvGraphicFramePr>
        <p:xfrm>
          <a:off x="3769424" y="3662851"/>
          <a:ext cx="1594405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3687639310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929144287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2473942696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361362765"/>
                    </a:ext>
                  </a:extLst>
                </a:gridCol>
                <a:gridCol w="318881">
                  <a:extLst>
                    <a:ext uri="{9D8B030D-6E8A-4147-A177-3AD203B41FA5}">
                      <a16:colId xmlns:a16="http://schemas.microsoft.com/office/drawing/2014/main" val="1938822032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089994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345795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533146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623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2052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Draw a different rectilinear shape to the one below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with the same area.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=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not to scale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A8854B2-D7EC-42C9-BB33-C5986C59D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930783"/>
              </p:ext>
            </p:extLst>
          </p:nvPr>
        </p:nvGraphicFramePr>
        <p:xfrm>
          <a:off x="3134520" y="1769398"/>
          <a:ext cx="2863800" cy="177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60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479160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479160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  <a:gridCol w="479160">
                  <a:extLst>
                    <a:ext uri="{9D8B030D-6E8A-4147-A177-3AD203B41FA5}">
                      <a16:colId xmlns:a16="http://schemas.microsoft.com/office/drawing/2014/main" val="3820898844"/>
                    </a:ext>
                  </a:extLst>
                </a:gridCol>
                <a:gridCol w="479160">
                  <a:extLst>
                    <a:ext uri="{9D8B030D-6E8A-4147-A177-3AD203B41FA5}">
                      <a16:colId xmlns:a16="http://schemas.microsoft.com/office/drawing/2014/main" val="2348115615"/>
                    </a:ext>
                  </a:extLst>
                </a:gridCol>
              </a:tblGrid>
              <a:tr h="435600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435600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  <a:tr h="435600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657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7752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89E7E28-3A8E-41F9-9D23-6490730511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444788"/>
              </p:ext>
            </p:extLst>
          </p:nvPr>
        </p:nvGraphicFramePr>
        <p:xfrm>
          <a:off x="1350688" y="1735945"/>
          <a:ext cx="479160" cy="445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60">
                  <a:extLst>
                    <a:ext uri="{9D8B030D-6E8A-4147-A177-3AD203B41FA5}">
                      <a16:colId xmlns:a16="http://schemas.microsoft.com/office/drawing/2014/main" val="2513848262"/>
                    </a:ext>
                  </a:extLst>
                </a:gridCol>
              </a:tblGrid>
              <a:tr h="445922"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121706" marR="121706" marT="55321" marB="553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217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538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Draw a different rectilinear shape to the one below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with the same area.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=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Any rectilinear shape with an area of 20cm</a:t>
            </a:r>
            <a:r>
              <a:rPr lang="en-GB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,</a:t>
            </a:r>
            <a:r>
              <a:rPr lang="en-GB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for example: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E72DD05-259F-4A41-9970-3DC2856118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526294"/>
              </p:ext>
            </p:extLst>
          </p:nvPr>
        </p:nvGraphicFramePr>
        <p:xfrm>
          <a:off x="2694420" y="4508995"/>
          <a:ext cx="3744000" cy="14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82089884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34811561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92999101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72374487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6570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E8759F2-7830-4DF4-9242-8E4CC45FF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296900"/>
              </p:ext>
            </p:extLst>
          </p:nvPr>
        </p:nvGraphicFramePr>
        <p:xfrm>
          <a:off x="3134520" y="1769398"/>
          <a:ext cx="2863800" cy="177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60">
                  <a:extLst>
                    <a:ext uri="{9D8B030D-6E8A-4147-A177-3AD203B41FA5}">
                      <a16:colId xmlns:a16="http://schemas.microsoft.com/office/drawing/2014/main" val="3559798177"/>
                    </a:ext>
                  </a:extLst>
                </a:gridCol>
                <a:gridCol w="479160">
                  <a:extLst>
                    <a:ext uri="{9D8B030D-6E8A-4147-A177-3AD203B41FA5}">
                      <a16:colId xmlns:a16="http://schemas.microsoft.com/office/drawing/2014/main" val="1809804386"/>
                    </a:ext>
                  </a:extLst>
                </a:gridCol>
                <a:gridCol w="479160">
                  <a:extLst>
                    <a:ext uri="{9D8B030D-6E8A-4147-A177-3AD203B41FA5}">
                      <a16:colId xmlns:a16="http://schemas.microsoft.com/office/drawing/2014/main" val="165482478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667002647"/>
                    </a:ext>
                  </a:extLst>
                </a:gridCol>
                <a:gridCol w="479160">
                  <a:extLst>
                    <a:ext uri="{9D8B030D-6E8A-4147-A177-3AD203B41FA5}">
                      <a16:colId xmlns:a16="http://schemas.microsoft.com/office/drawing/2014/main" val="3820898844"/>
                    </a:ext>
                  </a:extLst>
                </a:gridCol>
                <a:gridCol w="479160">
                  <a:extLst>
                    <a:ext uri="{9D8B030D-6E8A-4147-A177-3AD203B41FA5}">
                      <a16:colId xmlns:a16="http://schemas.microsoft.com/office/drawing/2014/main" val="2348115615"/>
                    </a:ext>
                  </a:extLst>
                </a:gridCol>
              </a:tblGrid>
              <a:tr h="435600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63894729"/>
                  </a:ext>
                </a:extLst>
              </a:tr>
              <a:tr h="435600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89481"/>
                  </a:ext>
                </a:extLst>
              </a:tr>
              <a:tr h="435600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657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7752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A4D03E5-80D6-4118-B572-EFE9917FAD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20119"/>
              </p:ext>
            </p:extLst>
          </p:nvPr>
        </p:nvGraphicFramePr>
        <p:xfrm>
          <a:off x="1350688" y="1735945"/>
          <a:ext cx="479160" cy="445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60">
                  <a:extLst>
                    <a:ext uri="{9D8B030D-6E8A-4147-A177-3AD203B41FA5}">
                      <a16:colId xmlns:a16="http://schemas.microsoft.com/office/drawing/2014/main" val="2513848262"/>
                    </a:ext>
                  </a:extLst>
                </a:gridCol>
              </a:tblGrid>
              <a:tr h="445922"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121706" marR="121706" marT="55321" marB="553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217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158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1cm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squared paper, draw 2 different rectangles with a combined area of 15cm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One of your rectangles must have a side measurement ending in .5cm.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393880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1cm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squared paper, draw 2 different rectangles with a combined area of 15cm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One of your rectangles must have a side measurement ending in .5cm.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Any rectangles with a combined area of 15cm</a:t>
            </a:r>
            <a:r>
              <a:rPr lang="en-GB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, for example: </a:t>
            </a: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2.5cm x 6cm; 1.5cm x 10cm.</a:t>
            </a:r>
          </a:p>
          <a:p>
            <a:pPr algn="ctr" defTabSz="685800">
              <a:defRPr/>
            </a:pPr>
            <a:endParaRPr lang="en-GB" sz="20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  <a:endParaRPr lang="en-GB" sz="16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CA1A4F6-680C-4A33-B8B3-6D1C5A6DA3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217424"/>
              </p:ext>
            </p:extLst>
          </p:nvPr>
        </p:nvGraphicFramePr>
        <p:xfrm>
          <a:off x="3060000" y="2169000"/>
          <a:ext cx="3024000" cy="12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343424823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366332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1234445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2851442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3977957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8833556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28921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65175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52402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D88D6D9-33EB-48CE-8508-AFD95BF97E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179103"/>
              </p:ext>
            </p:extLst>
          </p:nvPr>
        </p:nvGraphicFramePr>
        <p:xfrm>
          <a:off x="2052000" y="3791505"/>
          <a:ext cx="5040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343424823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366332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1234445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2851442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3977957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88335564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98933067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2925537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495946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78238869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65175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52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1718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purl.org/dc/dcmitype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5c7a0828-c5e4-45f8-a074-18a8fdc88ec6"/>
    <ds:schemaRef ds:uri="86144f90-c7b6-48d0-aae5-f5e9e48cc3df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09CECE-54EE-4044-9170-CEA4363A24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1841</TotalTime>
  <Words>779</Words>
  <Application>Microsoft Office PowerPoint</Application>
  <PresentationFormat>On-screen Show (4:3)</PresentationFormat>
  <Paragraphs>579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76</cp:revision>
  <dcterms:created xsi:type="dcterms:W3CDTF">2018-03-17T10:08:43Z</dcterms:created>
  <dcterms:modified xsi:type="dcterms:W3CDTF">2022-03-20T14:20:18Z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