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384" r:id="rId5"/>
    <p:sldId id="367" r:id="rId6"/>
    <p:sldId id="365" r:id="rId7"/>
    <p:sldId id="412" r:id="rId8"/>
    <p:sldId id="413" r:id="rId9"/>
    <p:sldId id="414" r:id="rId10"/>
    <p:sldId id="415" r:id="rId11"/>
    <p:sldId id="369" r:id="rId12"/>
    <p:sldId id="379" r:id="rId13"/>
    <p:sldId id="368" r:id="rId14"/>
    <p:sldId id="416" r:id="rId15"/>
    <p:sldId id="418" r:id="rId16"/>
    <p:sldId id="420" r:id="rId17"/>
    <p:sldId id="376" r:id="rId18"/>
    <p:sldId id="381" r:id="rId19"/>
    <p:sldId id="314" r:id="rId20"/>
    <p:sldId id="388" r:id="rId21"/>
    <p:sldId id="389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CFD47F-8C70-466C-977D-7604E956B2C0}" v="19" dt="2020-02-24T15:40:22.1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31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yle Tidswell-Brown" userId="3518c4a0-5c99-4880-b127-cb60ccf11a39" providerId="ADAL" clId="{00CFD47F-8C70-466C-977D-7604E956B2C0}"/>
    <pc:docChg chg="undo custSel addSld delSld modSld">
      <pc:chgData name="Kyle Tidswell-Brown" userId="3518c4a0-5c99-4880-b127-cb60ccf11a39" providerId="ADAL" clId="{00CFD47F-8C70-466C-977D-7604E956B2C0}" dt="2020-02-24T15:40:23.614" v="182" actId="47"/>
      <pc:docMkLst>
        <pc:docMk/>
      </pc:docMkLst>
      <pc:sldChg chg="delSp mod">
        <pc:chgData name="Kyle Tidswell-Brown" userId="3518c4a0-5c99-4880-b127-cb60ccf11a39" providerId="ADAL" clId="{00CFD47F-8C70-466C-977D-7604E956B2C0}" dt="2020-02-24T15:22:48.059" v="121" actId="478"/>
        <pc:sldMkLst>
          <pc:docMk/>
          <pc:sldMk cId="636014570" sldId="314"/>
        </pc:sldMkLst>
        <pc:spChg chg="del">
          <ac:chgData name="Kyle Tidswell-Brown" userId="3518c4a0-5c99-4880-b127-cb60ccf11a39" providerId="ADAL" clId="{00CFD47F-8C70-466C-977D-7604E956B2C0}" dt="2020-02-24T15:22:48.059" v="121" actId="478"/>
          <ac:spMkLst>
            <pc:docMk/>
            <pc:sldMk cId="636014570" sldId="314"/>
            <ac:spMk id="10" creationId="{C80BCCF2-A726-4A10-8639-48E4B518C6B9}"/>
          </ac:spMkLst>
        </pc:spChg>
      </pc:sldChg>
      <pc:sldChg chg="addSp delSp modSp mod">
        <pc:chgData name="Kyle Tidswell-Brown" userId="3518c4a0-5c99-4880-b127-cb60ccf11a39" providerId="ADAL" clId="{00CFD47F-8C70-466C-977D-7604E956B2C0}" dt="2020-02-24T10:59:55.807" v="94" actId="478"/>
        <pc:sldMkLst>
          <pc:docMk/>
          <pc:sldMk cId="1669721746" sldId="365"/>
        </pc:sldMkLst>
        <pc:spChg chg="mod">
          <ac:chgData name="Kyle Tidswell-Brown" userId="3518c4a0-5c99-4880-b127-cb60ccf11a39" providerId="ADAL" clId="{00CFD47F-8C70-466C-977D-7604E956B2C0}" dt="2020-02-24T10:59:31.993" v="82" actId="20577"/>
          <ac:spMkLst>
            <pc:docMk/>
            <pc:sldMk cId="1669721746" sldId="365"/>
            <ac:spMk id="16" creationId="{8857AE38-AD97-4A00-9A71-4DE63B06C2C8}"/>
          </ac:spMkLst>
        </pc:spChg>
        <pc:spChg chg="mod">
          <ac:chgData name="Kyle Tidswell-Brown" userId="3518c4a0-5c99-4880-b127-cb60ccf11a39" providerId="ADAL" clId="{00CFD47F-8C70-466C-977D-7604E956B2C0}" dt="2020-02-24T10:59:20.340" v="80" actId="20577"/>
          <ac:spMkLst>
            <pc:docMk/>
            <pc:sldMk cId="1669721746" sldId="365"/>
            <ac:spMk id="17" creationId="{A1892A2E-EAED-4672-9EAF-52BB27623AE2}"/>
          </ac:spMkLst>
        </pc:spChg>
        <pc:spChg chg="mod">
          <ac:chgData name="Kyle Tidswell-Brown" userId="3518c4a0-5c99-4880-b127-cb60ccf11a39" providerId="ADAL" clId="{00CFD47F-8C70-466C-977D-7604E956B2C0}" dt="2020-02-24T10:58:52.122" v="48" actId="20577"/>
          <ac:spMkLst>
            <pc:docMk/>
            <pc:sldMk cId="1669721746" sldId="365"/>
            <ac:spMk id="20" creationId="{D4150F42-A8EF-410C-A793-AD3985AC0E93}"/>
          </ac:spMkLst>
        </pc:spChg>
        <pc:spChg chg="mod">
          <ac:chgData name="Kyle Tidswell-Brown" userId="3518c4a0-5c99-4880-b127-cb60ccf11a39" providerId="ADAL" clId="{00CFD47F-8C70-466C-977D-7604E956B2C0}" dt="2020-02-24T10:58:40.513" v="40" actId="20577"/>
          <ac:spMkLst>
            <pc:docMk/>
            <pc:sldMk cId="1669721746" sldId="365"/>
            <ac:spMk id="21" creationId="{9CAF1A29-9D3B-45B5-B93F-4841A559FC74}"/>
          </ac:spMkLst>
        </pc:spChg>
        <pc:spChg chg="mod">
          <ac:chgData name="Kyle Tidswell-Brown" userId="3518c4a0-5c99-4880-b127-cb60ccf11a39" providerId="ADAL" clId="{00CFD47F-8C70-466C-977D-7604E956B2C0}" dt="2020-02-24T10:59:53.962" v="93" actId="20577"/>
          <ac:spMkLst>
            <pc:docMk/>
            <pc:sldMk cId="1669721746" sldId="365"/>
            <ac:spMk id="22" creationId="{2DFF706E-A077-4121-8694-80C51A87B81C}"/>
          </ac:spMkLst>
        </pc:spChg>
        <pc:spChg chg="mod">
          <ac:chgData name="Kyle Tidswell-Brown" userId="3518c4a0-5c99-4880-b127-cb60ccf11a39" providerId="ADAL" clId="{00CFD47F-8C70-466C-977D-7604E956B2C0}" dt="2020-02-24T10:58:58.882" v="50" actId="20577"/>
          <ac:spMkLst>
            <pc:docMk/>
            <pc:sldMk cId="1669721746" sldId="365"/>
            <ac:spMk id="23" creationId="{92E91E8A-12F3-43D1-A40E-9F6E3E0A1A9B}"/>
          </ac:spMkLst>
        </pc:spChg>
        <pc:spChg chg="mod">
          <ac:chgData name="Kyle Tidswell-Brown" userId="3518c4a0-5c99-4880-b127-cb60ccf11a39" providerId="ADAL" clId="{00CFD47F-8C70-466C-977D-7604E956B2C0}" dt="2020-02-24T10:59:38.433" v="90" actId="20577"/>
          <ac:spMkLst>
            <pc:docMk/>
            <pc:sldMk cId="1669721746" sldId="365"/>
            <ac:spMk id="24" creationId="{FDB8BADE-E41B-46CF-9270-1F6BF5BE4E8A}"/>
          </ac:spMkLst>
        </pc:spChg>
        <pc:spChg chg="mod">
          <ac:chgData name="Kyle Tidswell-Brown" userId="3518c4a0-5c99-4880-b127-cb60ccf11a39" providerId="ADAL" clId="{00CFD47F-8C70-466C-977D-7604E956B2C0}" dt="2020-02-24T10:59:12.494" v="68" actId="20577"/>
          <ac:spMkLst>
            <pc:docMk/>
            <pc:sldMk cId="1669721746" sldId="365"/>
            <ac:spMk id="25" creationId="{55A360FF-F970-4DFB-A1EE-1EEE2289E636}"/>
          </ac:spMkLst>
        </pc:spChg>
        <pc:spChg chg="mod">
          <ac:chgData name="Kyle Tidswell-Brown" userId="3518c4a0-5c99-4880-b127-cb60ccf11a39" providerId="ADAL" clId="{00CFD47F-8C70-466C-977D-7604E956B2C0}" dt="2020-02-24T10:57:18.719" v="3" actId="20577"/>
          <ac:spMkLst>
            <pc:docMk/>
            <pc:sldMk cId="1669721746" sldId="365"/>
            <ac:spMk id="36" creationId="{498B3367-AAC0-4D9C-B10D-46B75750D12D}"/>
          </ac:spMkLst>
        </pc:spChg>
        <pc:spChg chg="mod">
          <ac:chgData name="Kyle Tidswell-Brown" userId="3518c4a0-5c99-4880-b127-cb60ccf11a39" providerId="ADAL" clId="{00CFD47F-8C70-466C-977D-7604E956B2C0}" dt="2020-02-24T10:57:23.703" v="10" actId="20577"/>
          <ac:spMkLst>
            <pc:docMk/>
            <pc:sldMk cId="1669721746" sldId="365"/>
            <ac:spMk id="37" creationId="{D0F3B824-C1D2-4769-B0E6-6E031E831CA5}"/>
          </ac:spMkLst>
        </pc:spChg>
        <pc:spChg chg="mod">
          <ac:chgData name="Kyle Tidswell-Brown" userId="3518c4a0-5c99-4880-b127-cb60ccf11a39" providerId="ADAL" clId="{00CFD47F-8C70-466C-977D-7604E956B2C0}" dt="2020-02-24T10:57:28.427" v="11" actId="20577"/>
          <ac:spMkLst>
            <pc:docMk/>
            <pc:sldMk cId="1669721746" sldId="365"/>
            <ac:spMk id="39" creationId="{EE75DF0A-934C-41AE-AEA7-29BE362A1697}"/>
          </ac:spMkLst>
        </pc:spChg>
        <pc:spChg chg="mod">
          <ac:chgData name="Kyle Tidswell-Brown" userId="3518c4a0-5c99-4880-b127-cb60ccf11a39" providerId="ADAL" clId="{00CFD47F-8C70-466C-977D-7604E956B2C0}" dt="2020-02-24T10:57:37.608" v="28" actId="20577"/>
          <ac:spMkLst>
            <pc:docMk/>
            <pc:sldMk cId="1669721746" sldId="365"/>
            <ac:spMk id="40" creationId="{7F9D8D96-9768-4D0C-9B04-AEF70CFE692E}"/>
          </ac:spMkLst>
        </pc:spChg>
        <pc:spChg chg="mod">
          <ac:chgData name="Kyle Tidswell-Brown" userId="3518c4a0-5c99-4880-b127-cb60ccf11a39" providerId="ADAL" clId="{00CFD47F-8C70-466C-977D-7604E956B2C0}" dt="2020-02-24T10:59:24.762" v="81" actId="6549"/>
          <ac:spMkLst>
            <pc:docMk/>
            <pc:sldMk cId="1669721746" sldId="365"/>
            <ac:spMk id="43" creationId="{63A98E94-2EB4-415A-95B0-7F1E498521C4}"/>
          </ac:spMkLst>
        </pc:spChg>
        <pc:spChg chg="mod">
          <ac:chgData name="Kyle Tidswell-Brown" userId="3518c4a0-5c99-4880-b127-cb60ccf11a39" providerId="ADAL" clId="{00CFD47F-8C70-466C-977D-7604E956B2C0}" dt="2020-02-24T10:58:45.432" v="41" actId="6549"/>
          <ac:spMkLst>
            <pc:docMk/>
            <pc:sldMk cId="1669721746" sldId="365"/>
            <ac:spMk id="44" creationId="{8B72FC8D-566D-4593-A56E-61A0329A988E}"/>
          </ac:spMkLst>
        </pc:spChg>
        <pc:spChg chg="mod">
          <ac:chgData name="Kyle Tidswell-Brown" userId="3518c4a0-5c99-4880-b127-cb60ccf11a39" providerId="ADAL" clId="{00CFD47F-8C70-466C-977D-7604E956B2C0}" dt="2020-02-24T10:59:00.949" v="51" actId="6549"/>
          <ac:spMkLst>
            <pc:docMk/>
            <pc:sldMk cId="1669721746" sldId="365"/>
            <ac:spMk id="46" creationId="{138E602A-B02B-444A-B780-15E1C68ECF83}"/>
          </ac:spMkLst>
        </pc:spChg>
        <pc:spChg chg="mod">
          <ac:chgData name="Kyle Tidswell-Brown" userId="3518c4a0-5c99-4880-b127-cb60ccf11a39" providerId="ADAL" clId="{00CFD47F-8C70-466C-977D-7604E956B2C0}" dt="2020-02-24T10:59:44.223" v="91" actId="6549"/>
          <ac:spMkLst>
            <pc:docMk/>
            <pc:sldMk cId="1669721746" sldId="365"/>
            <ac:spMk id="47" creationId="{BDC679E6-EABB-4E80-9CBA-AD0883FD071D}"/>
          </ac:spMkLst>
        </pc:spChg>
        <pc:spChg chg="mod">
          <ac:chgData name="Kyle Tidswell-Brown" userId="3518c4a0-5c99-4880-b127-cb60ccf11a39" providerId="ADAL" clId="{00CFD47F-8C70-466C-977D-7604E956B2C0}" dt="2020-02-24T10:59:15.209" v="78" actId="6549"/>
          <ac:spMkLst>
            <pc:docMk/>
            <pc:sldMk cId="1669721746" sldId="365"/>
            <ac:spMk id="48" creationId="{E05B6D5E-0EE4-4255-9319-4AE7AA42709E}"/>
          </ac:spMkLst>
        </pc:spChg>
        <pc:spChg chg="mod">
          <ac:chgData name="Kyle Tidswell-Brown" userId="3518c4a0-5c99-4880-b127-cb60ccf11a39" providerId="ADAL" clId="{00CFD47F-8C70-466C-977D-7604E956B2C0}" dt="2020-02-24T10:59:35.626" v="83" actId="20577"/>
          <ac:spMkLst>
            <pc:docMk/>
            <pc:sldMk cId="1669721746" sldId="365"/>
            <ac:spMk id="49" creationId="{2DFE0251-50DE-4898-A16F-85ACDF09DF86}"/>
          </ac:spMkLst>
        </pc:spChg>
        <pc:spChg chg="mod">
          <ac:chgData name="Kyle Tidswell-Brown" userId="3518c4a0-5c99-4880-b127-cb60ccf11a39" providerId="ADAL" clId="{00CFD47F-8C70-466C-977D-7604E956B2C0}" dt="2020-02-24T10:58:54.506" v="49" actId="6549"/>
          <ac:spMkLst>
            <pc:docMk/>
            <pc:sldMk cId="1669721746" sldId="365"/>
            <ac:spMk id="50" creationId="{8226BAF3-D41A-4EA3-85E7-0C5B041A684D}"/>
          </ac:spMkLst>
        </pc:spChg>
        <pc:grpChg chg="add del mod">
          <ac:chgData name="Kyle Tidswell-Brown" userId="3518c4a0-5c99-4880-b127-cb60ccf11a39" providerId="ADAL" clId="{00CFD47F-8C70-466C-977D-7604E956B2C0}" dt="2020-02-24T10:57:49.583" v="29" actId="478"/>
          <ac:grpSpMkLst>
            <pc:docMk/>
            <pc:sldMk cId="1669721746" sldId="365"/>
            <ac:grpSpMk id="33" creationId="{02C9887E-6FFA-4F0C-A359-259ADAD99B9C}"/>
          </ac:grpSpMkLst>
        </pc:grpChg>
        <pc:grpChg chg="add del mod">
          <ac:chgData name="Kyle Tidswell-Brown" userId="3518c4a0-5c99-4880-b127-cb60ccf11a39" providerId="ADAL" clId="{00CFD47F-8C70-466C-977D-7604E956B2C0}" dt="2020-02-24T10:59:55.807" v="94" actId="478"/>
          <ac:grpSpMkLst>
            <pc:docMk/>
            <pc:sldMk cId="1669721746" sldId="365"/>
            <ac:grpSpMk id="42" creationId="{EDF01A5B-36BE-4828-B5FB-762CA4EBB862}"/>
          </ac:grpSpMkLst>
        </pc:grpChg>
        <pc:grpChg chg="del">
          <ac:chgData name="Kyle Tidswell-Brown" userId="3518c4a0-5c99-4880-b127-cb60ccf11a39" providerId="ADAL" clId="{00CFD47F-8C70-466C-977D-7604E956B2C0}" dt="2020-02-24T10:58:07.382" v="32" actId="165"/>
          <ac:grpSpMkLst>
            <pc:docMk/>
            <pc:sldMk cId="1669721746" sldId="365"/>
            <ac:grpSpMk id="45" creationId="{CEB5C980-6C93-4693-A756-3F29EAE7CDD6}"/>
          </ac:grpSpMkLst>
        </pc:grpChg>
        <pc:cxnChg chg="mod topLvl">
          <ac:chgData name="Kyle Tidswell-Brown" userId="3518c4a0-5c99-4880-b127-cb60ccf11a39" providerId="ADAL" clId="{00CFD47F-8C70-466C-977D-7604E956B2C0}" dt="2020-02-24T10:58:12.523" v="33" actId="14100"/>
          <ac:cxnSpMkLst>
            <pc:docMk/>
            <pc:sldMk cId="1669721746" sldId="365"/>
            <ac:cxnSpMk id="27" creationId="{3A2284FB-9DAF-484D-A958-4085270F900A}"/>
          </ac:cxnSpMkLst>
        </pc:cxnChg>
        <pc:cxnChg chg="mod topLvl">
          <ac:chgData name="Kyle Tidswell-Brown" userId="3518c4a0-5c99-4880-b127-cb60ccf11a39" providerId="ADAL" clId="{00CFD47F-8C70-466C-977D-7604E956B2C0}" dt="2020-02-24T10:58:16.008" v="34" actId="14100"/>
          <ac:cxnSpMkLst>
            <pc:docMk/>
            <pc:sldMk cId="1669721746" sldId="365"/>
            <ac:cxnSpMk id="28" creationId="{68C74B7B-9196-4E4E-96A9-FB466D6956B2}"/>
          </ac:cxnSpMkLst>
        </pc:cxnChg>
        <pc:cxnChg chg="mod topLvl">
          <ac:chgData name="Kyle Tidswell-Brown" userId="3518c4a0-5c99-4880-b127-cb60ccf11a39" providerId="ADAL" clId="{00CFD47F-8C70-466C-977D-7604E956B2C0}" dt="2020-02-24T10:58:18.834" v="35" actId="14100"/>
          <ac:cxnSpMkLst>
            <pc:docMk/>
            <pc:sldMk cId="1669721746" sldId="365"/>
            <ac:cxnSpMk id="29" creationId="{BEE7FC59-B983-4527-B76B-05A24FBC0CC2}"/>
          </ac:cxnSpMkLst>
        </pc:cxnChg>
        <pc:cxnChg chg="mod topLvl">
          <ac:chgData name="Kyle Tidswell-Brown" userId="3518c4a0-5c99-4880-b127-cb60ccf11a39" providerId="ADAL" clId="{00CFD47F-8C70-466C-977D-7604E956B2C0}" dt="2020-02-24T10:58:27.737" v="38" actId="14100"/>
          <ac:cxnSpMkLst>
            <pc:docMk/>
            <pc:sldMk cId="1669721746" sldId="365"/>
            <ac:cxnSpMk id="30" creationId="{0EB2E764-AA36-4793-A210-AAE7AF8B2BBF}"/>
          </ac:cxnSpMkLst>
        </pc:cxnChg>
        <pc:cxnChg chg="mod topLvl">
          <ac:chgData name="Kyle Tidswell-Brown" userId="3518c4a0-5c99-4880-b127-cb60ccf11a39" providerId="ADAL" clId="{00CFD47F-8C70-466C-977D-7604E956B2C0}" dt="2020-02-24T10:58:25.193" v="37" actId="14100"/>
          <ac:cxnSpMkLst>
            <pc:docMk/>
            <pc:sldMk cId="1669721746" sldId="365"/>
            <ac:cxnSpMk id="31" creationId="{8518C7EC-B533-4C00-B3CE-8FD7A55A5E6C}"/>
          </ac:cxnSpMkLst>
        </pc:cxnChg>
        <pc:cxnChg chg="mod topLvl">
          <ac:chgData name="Kyle Tidswell-Brown" userId="3518c4a0-5c99-4880-b127-cb60ccf11a39" providerId="ADAL" clId="{00CFD47F-8C70-466C-977D-7604E956B2C0}" dt="2020-02-24T10:58:21.956" v="36" actId="14100"/>
          <ac:cxnSpMkLst>
            <pc:docMk/>
            <pc:sldMk cId="1669721746" sldId="365"/>
            <ac:cxnSpMk id="32" creationId="{C0439DE5-772E-4F7C-A694-27AA766984DD}"/>
          </ac:cxnSpMkLst>
        </pc:cxnChg>
      </pc:sldChg>
      <pc:sldChg chg="addSp delSp mod">
        <pc:chgData name="Kyle Tidswell-Brown" userId="3518c4a0-5c99-4880-b127-cb60ccf11a39" providerId="ADAL" clId="{00CFD47F-8C70-466C-977D-7604E956B2C0}" dt="2020-02-24T11:00:18.578" v="96"/>
        <pc:sldMkLst>
          <pc:docMk/>
          <pc:sldMk cId="3236934078" sldId="367"/>
        </pc:sldMkLst>
        <pc:grpChg chg="add">
          <ac:chgData name="Kyle Tidswell-Brown" userId="3518c4a0-5c99-4880-b127-cb60ccf11a39" providerId="ADAL" clId="{00CFD47F-8C70-466C-977D-7604E956B2C0}" dt="2020-02-24T11:00:18.578" v="96"/>
          <ac:grpSpMkLst>
            <pc:docMk/>
            <pc:sldMk cId="3236934078" sldId="367"/>
            <ac:grpSpMk id="22" creationId="{2527DAD4-B6D8-49D2-A5E9-B5538F0B7BF7}"/>
          </ac:grpSpMkLst>
        </pc:grpChg>
        <pc:grpChg chg="del">
          <ac:chgData name="Kyle Tidswell-Brown" userId="3518c4a0-5c99-4880-b127-cb60ccf11a39" providerId="ADAL" clId="{00CFD47F-8C70-466C-977D-7604E956B2C0}" dt="2020-02-24T11:00:18.181" v="95" actId="478"/>
          <ac:grpSpMkLst>
            <pc:docMk/>
            <pc:sldMk cId="3236934078" sldId="367"/>
            <ac:grpSpMk id="26" creationId="{324E46C2-145C-48B7-9581-A22B4098638B}"/>
          </ac:grpSpMkLst>
        </pc:grpChg>
      </pc:sldChg>
      <pc:sldChg chg="delSp modSp mod">
        <pc:chgData name="Kyle Tidswell-Brown" userId="3518c4a0-5c99-4880-b127-cb60ccf11a39" providerId="ADAL" clId="{00CFD47F-8C70-466C-977D-7604E956B2C0}" dt="2020-02-24T15:21:32.713" v="116" actId="20577"/>
        <pc:sldMkLst>
          <pc:docMk/>
          <pc:sldMk cId="4188226605" sldId="368"/>
        </pc:sldMkLst>
        <pc:spChg chg="del">
          <ac:chgData name="Kyle Tidswell-Brown" userId="3518c4a0-5c99-4880-b127-cb60ccf11a39" providerId="ADAL" clId="{00CFD47F-8C70-466C-977D-7604E956B2C0}" dt="2020-02-24T14:34:29.831" v="101" actId="478"/>
          <ac:spMkLst>
            <pc:docMk/>
            <pc:sldMk cId="4188226605" sldId="368"/>
            <ac:spMk id="10" creationId="{E5B7958D-2037-4256-A11C-B6401BF7C8F2}"/>
          </ac:spMkLst>
        </pc:spChg>
        <pc:spChg chg="mod">
          <ac:chgData name="Kyle Tidswell-Brown" userId="3518c4a0-5c99-4880-b127-cb60ccf11a39" providerId="ADAL" clId="{00CFD47F-8C70-466C-977D-7604E956B2C0}" dt="2020-02-24T15:21:32.713" v="116" actId="20577"/>
          <ac:spMkLst>
            <pc:docMk/>
            <pc:sldMk cId="4188226605" sldId="368"/>
            <ac:spMk id="19" creationId="{5252A847-DE45-4FA3-A1F8-EEBEB845FF8E}"/>
          </ac:spMkLst>
        </pc:spChg>
      </pc:sldChg>
      <pc:sldChg chg="modSp mod">
        <pc:chgData name="Kyle Tidswell-Brown" userId="3518c4a0-5c99-4880-b127-cb60ccf11a39" providerId="ADAL" clId="{00CFD47F-8C70-466C-977D-7604E956B2C0}" dt="2020-02-24T15:21:43.832" v="119" actId="122"/>
        <pc:sldMkLst>
          <pc:docMk/>
          <pc:sldMk cId="892240412" sldId="376"/>
        </pc:sldMkLst>
        <pc:spChg chg="mod">
          <ac:chgData name="Kyle Tidswell-Brown" userId="3518c4a0-5c99-4880-b127-cb60ccf11a39" providerId="ADAL" clId="{00CFD47F-8C70-466C-977D-7604E956B2C0}" dt="2020-02-24T15:21:43.832" v="119" actId="122"/>
          <ac:spMkLst>
            <pc:docMk/>
            <pc:sldMk cId="892240412" sldId="376"/>
            <ac:spMk id="19" creationId="{5252A847-DE45-4FA3-A1F8-EEBEB845FF8E}"/>
          </ac:spMkLst>
        </pc:spChg>
      </pc:sldChg>
      <pc:sldChg chg="modSp mod">
        <pc:chgData name="Kyle Tidswell-Brown" userId="3518c4a0-5c99-4880-b127-cb60ccf11a39" providerId="ADAL" clId="{00CFD47F-8C70-466C-977D-7604E956B2C0}" dt="2020-02-24T15:21:46.590" v="120" actId="122"/>
        <pc:sldMkLst>
          <pc:docMk/>
          <pc:sldMk cId="4148770055" sldId="381"/>
        </pc:sldMkLst>
        <pc:spChg chg="mod">
          <ac:chgData name="Kyle Tidswell-Brown" userId="3518c4a0-5c99-4880-b127-cb60ccf11a39" providerId="ADAL" clId="{00CFD47F-8C70-466C-977D-7604E956B2C0}" dt="2020-02-24T15:21:46.590" v="120" actId="122"/>
          <ac:spMkLst>
            <pc:docMk/>
            <pc:sldMk cId="4148770055" sldId="381"/>
            <ac:spMk id="19" creationId="{5252A847-DE45-4FA3-A1F8-EEBEB845FF8E}"/>
          </ac:spMkLst>
        </pc:spChg>
      </pc:sldChg>
      <pc:sldChg chg="modSp del mod">
        <pc:chgData name="Kyle Tidswell-Brown" userId="3518c4a0-5c99-4880-b127-cb60ccf11a39" providerId="ADAL" clId="{00CFD47F-8C70-466C-977D-7604E956B2C0}" dt="2020-02-24T15:35:32.043" v="130" actId="47"/>
        <pc:sldMkLst>
          <pc:docMk/>
          <pc:sldMk cId="3908013895" sldId="387"/>
        </pc:sldMkLst>
        <pc:spChg chg="mod">
          <ac:chgData name="Kyle Tidswell-Brown" userId="3518c4a0-5c99-4880-b127-cb60ccf11a39" providerId="ADAL" clId="{00CFD47F-8C70-466C-977D-7604E956B2C0}" dt="2020-02-24T15:21:07.376" v="108" actId="20577"/>
          <ac:spMkLst>
            <pc:docMk/>
            <pc:sldMk cId="3908013895" sldId="387"/>
            <ac:spMk id="13" creationId="{FB300F0D-E2EE-4A8A-A642-13FD57E937B0}"/>
          </ac:spMkLst>
        </pc:spChg>
      </pc:sldChg>
      <pc:sldChg chg="delSp mod">
        <pc:chgData name="Kyle Tidswell-Brown" userId="3518c4a0-5c99-4880-b127-cb60ccf11a39" providerId="ADAL" clId="{00CFD47F-8C70-466C-977D-7604E956B2C0}" dt="2020-02-24T14:28:55.161" v="97" actId="478"/>
        <pc:sldMkLst>
          <pc:docMk/>
          <pc:sldMk cId="2808504250" sldId="412"/>
        </pc:sldMkLst>
        <pc:spChg chg="del">
          <ac:chgData name="Kyle Tidswell-Brown" userId="3518c4a0-5c99-4880-b127-cb60ccf11a39" providerId="ADAL" clId="{00CFD47F-8C70-466C-977D-7604E956B2C0}" dt="2020-02-24T14:28:55.161" v="97" actId="478"/>
          <ac:spMkLst>
            <pc:docMk/>
            <pc:sldMk cId="2808504250" sldId="412"/>
            <ac:spMk id="2" creationId="{F34142A3-9328-4B8C-8061-961FB7D2B275}"/>
          </ac:spMkLst>
        </pc:spChg>
      </pc:sldChg>
      <pc:sldChg chg="delSp modSp mod">
        <pc:chgData name="Kyle Tidswell-Brown" userId="3518c4a0-5c99-4880-b127-cb60ccf11a39" providerId="ADAL" clId="{00CFD47F-8C70-466C-977D-7604E956B2C0}" dt="2020-02-24T14:29:10.392" v="99" actId="122"/>
        <pc:sldMkLst>
          <pc:docMk/>
          <pc:sldMk cId="1489199738" sldId="414"/>
        </pc:sldMkLst>
        <pc:spChg chg="del">
          <ac:chgData name="Kyle Tidswell-Brown" userId="3518c4a0-5c99-4880-b127-cb60ccf11a39" providerId="ADAL" clId="{00CFD47F-8C70-466C-977D-7604E956B2C0}" dt="2020-02-24T14:29:04.833" v="98" actId="478"/>
          <ac:spMkLst>
            <pc:docMk/>
            <pc:sldMk cId="1489199738" sldId="414"/>
            <ac:spMk id="2" creationId="{F34142A3-9328-4B8C-8061-961FB7D2B275}"/>
          </ac:spMkLst>
        </pc:spChg>
        <pc:spChg chg="mod">
          <ac:chgData name="Kyle Tidswell-Brown" userId="3518c4a0-5c99-4880-b127-cb60ccf11a39" providerId="ADAL" clId="{00CFD47F-8C70-466C-977D-7604E956B2C0}" dt="2020-02-24T14:29:10.392" v="99" actId="122"/>
          <ac:spMkLst>
            <pc:docMk/>
            <pc:sldMk cId="1489199738" sldId="414"/>
            <ac:spMk id="19" creationId="{5252A847-DE45-4FA3-A1F8-EEBEB845FF8E}"/>
          </ac:spMkLst>
        </pc:spChg>
      </pc:sldChg>
      <pc:sldChg chg="modSp mod">
        <pc:chgData name="Kyle Tidswell-Brown" userId="3518c4a0-5c99-4880-b127-cb60ccf11a39" providerId="ADAL" clId="{00CFD47F-8C70-466C-977D-7604E956B2C0}" dt="2020-02-24T14:29:12.381" v="100" actId="122"/>
        <pc:sldMkLst>
          <pc:docMk/>
          <pc:sldMk cId="4017349929" sldId="415"/>
        </pc:sldMkLst>
        <pc:spChg chg="mod">
          <ac:chgData name="Kyle Tidswell-Brown" userId="3518c4a0-5c99-4880-b127-cb60ccf11a39" providerId="ADAL" clId="{00CFD47F-8C70-466C-977D-7604E956B2C0}" dt="2020-02-24T14:29:12.381" v="100" actId="122"/>
          <ac:spMkLst>
            <pc:docMk/>
            <pc:sldMk cId="4017349929" sldId="415"/>
            <ac:spMk id="19" creationId="{5252A847-DE45-4FA3-A1F8-EEBEB845FF8E}"/>
          </ac:spMkLst>
        </pc:spChg>
      </pc:sldChg>
      <pc:sldChg chg="modSp mod">
        <pc:chgData name="Kyle Tidswell-Brown" userId="3518c4a0-5c99-4880-b127-cb60ccf11a39" providerId="ADAL" clId="{00CFD47F-8C70-466C-977D-7604E956B2C0}" dt="2020-02-24T15:21:27.011" v="114" actId="20577"/>
        <pc:sldMkLst>
          <pc:docMk/>
          <pc:sldMk cId="3752524368" sldId="416"/>
        </pc:sldMkLst>
        <pc:spChg chg="mod">
          <ac:chgData name="Kyle Tidswell-Brown" userId="3518c4a0-5c99-4880-b127-cb60ccf11a39" providerId="ADAL" clId="{00CFD47F-8C70-466C-977D-7604E956B2C0}" dt="2020-02-24T15:21:27.011" v="114" actId="20577"/>
          <ac:spMkLst>
            <pc:docMk/>
            <pc:sldMk cId="3752524368" sldId="416"/>
            <ac:spMk id="19" creationId="{5252A847-DE45-4FA3-A1F8-EEBEB845FF8E}"/>
          </ac:spMkLst>
        </pc:spChg>
      </pc:sldChg>
      <pc:sldChg chg="delSp modSp del mod">
        <pc:chgData name="Kyle Tidswell-Brown" userId="3518c4a0-5c99-4880-b127-cb60ccf11a39" providerId="ADAL" clId="{00CFD47F-8C70-466C-977D-7604E956B2C0}" dt="2020-02-24T15:35:23.734" v="127" actId="47"/>
        <pc:sldMkLst>
          <pc:docMk/>
          <pc:sldMk cId="2536397704" sldId="417"/>
        </pc:sldMkLst>
        <pc:spChg chg="del">
          <ac:chgData name="Kyle Tidswell-Brown" userId="3518c4a0-5c99-4880-b127-cb60ccf11a39" providerId="ADAL" clId="{00CFD47F-8C70-466C-977D-7604E956B2C0}" dt="2020-02-24T14:36:29.747" v="102" actId="478"/>
          <ac:spMkLst>
            <pc:docMk/>
            <pc:sldMk cId="2536397704" sldId="417"/>
            <ac:spMk id="9" creationId="{62C573D8-6B26-4CEC-AF6A-7D3D086E5BEA}"/>
          </ac:spMkLst>
        </pc:spChg>
        <pc:spChg chg="mod">
          <ac:chgData name="Kyle Tidswell-Brown" userId="3518c4a0-5c99-4880-b127-cb60ccf11a39" providerId="ADAL" clId="{00CFD47F-8C70-466C-977D-7604E956B2C0}" dt="2020-02-24T15:21:15.392" v="112" actId="20577"/>
          <ac:spMkLst>
            <pc:docMk/>
            <pc:sldMk cId="2536397704" sldId="417"/>
            <ac:spMk id="13" creationId="{FB300F0D-E2EE-4A8A-A642-13FD57E937B0}"/>
          </ac:spMkLst>
        </pc:spChg>
        <pc:picChg chg="mod">
          <ac:chgData name="Kyle Tidswell-Brown" userId="3518c4a0-5c99-4880-b127-cb60ccf11a39" providerId="ADAL" clId="{00CFD47F-8C70-466C-977D-7604E956B2C0}" dt="2020-02-24T15:21:11.162" v="110" actId="1076"/>
          <ac:picMkLst>
            <pc:docMk/>
            <pc:sldMk cId="2536397704" sldId="417"/>
            <ac:picMk id="12" creationId="{7AE3B236-9193-4AE7-969D-22447B3B4038}"/>
          </ac:picMkLst>
        </pc:picChg>
      </pc:sldChg>
      <pc:sldChg chg="addSp delSp modSp add mod">
        <pc:chgData name="Kyle Tidswell-Brown" userId="3518c4a0-5c99-4880-b127-cb60ccf11a39" providerId="ADAL" clId="{00CFD47F-8C70-466C-977D-7604E956B2C0}" dt="2020-02-24T15:40:14.401" v="178"/>
        <pc:sldMkLst>
          <pc:docMk/>
          <pc:sldMk cId="1947898038" sldId="418"/>
        </pc:sldMkLst>
        <pc:spChg chg="add del">
          <ac:chgData name="Kyle Tidswell-Brown" userId="3518c4a0-5c99-4880-b127-cb60ccf11a39" providerId="ADAL" clId="{00CFD47F-8C70-466C-977D-7604E956B2C0}" dt="2020-02-24T15:40:05.846" v="174" actId="478"/>
          <ac:spMkLst>
            <pc:docMk/>
            <pc:sldMk cId="1947898038" sldId="418"/>
            <ac:spMk id="11" creationId="{14FE7130-8A66-4042-98E1-9AFAF8F1364C}"/>
          </ac:spMkLst>
        </pc:spChg>
        <pc:spChg chg="add">
          <ac:chgData name="Kyle Tidswell-Brown" userId="3518c4a0-5c99-4880-b127-cb60ccf11a39" providerId="ADAL" clId="{00CFD47F-8C70-466C-977D-7604E956B2C0}" dt="2020-02-24T15:40:14.401" v="178"/>
          <ac:spMkLst>
            <pc:docMk/>
            <pc:sldMk cId="1947898038" sldId="418"/>
            <ac:spMk id="13" creationId="{356ECF0F-54B7-47CB-88A3-CDC3D0C56634}"/>
          </ac:spMkLst>
        </pc:spChg>
        <pc:spChg chg="del mod">
          <ac:chgData name="Kyle Tidswell-Brown" userId="3518c4a0-5c99-4880-b127-cb60ccf11a39" providerId="ADAL" clId="{00CFD47F-8C70-466C-977D-7604E956B2C0}" dt="2020-02-24T15:40:05.846" v="174" actId="478"/>
          <ac:spMkLst>
            <pc:docMk/>
            <pc:sldMk cId="1947898038" sldId="418"/>
            <ac:spMk id="19" creationId="{5252A847-DE45-4FA3-A1F8-EEBEB845FF8E}"/>
          </ac:spMkLst>
        </pc:spChg>
        <pc:graphicFrameChg chg="del">
          <ac:chgData name="Kyle Tidswell-Brown" userId="3518c4a0-5c99-4880-b127-cb60ccf11a39" providerId="ADAL" clId="{00CFD47F-8C70-466C-977D-7604E956B2C0}" dt="2020-02-24T15:35:07.236" v="123" actId="478"/>
          <ac:graphicFrameMkLst>
            <pc:docMk/>
            <pc:sldMk cId="1947898038" sldId="418"/>
            <ac:graphicFrameMk id="6" creationId="{75F9D8E2-D919-4EF4-A3E7-5265CA3451E1}"/>
          </ac:graphicFrameMkLst>
        </pc:graphicFrameChg>
        <pc:graphicFrameChg chg="del">
          <ac:chgData name="Kyle Tidswell-Brown" userId="3518c4a0-5c99-4880-b127-cb60ccf11a39" providerId="ADAL" clId="{00CFD47F-8C70-466C-977D-7604E956B2C0}" dt="2020-02-24T15:35:07.236" v="123" actId="478"/>
          <ac:graphicFrameMkLst>
            <pc:docMk/>
            <pc:sldMk cId="1947898038" sldId="418"/>
            <ac:graphicFrameMk id="9" creationId="{24617CF4-53AC-4EEE-B39D-464187FD0A9F}"/>
          </ac:graphicFrameMkLst>
        </pc:graphicFrameChg>
        <pc:picChg chg="add del mod">
          <ac:chgData name="Kyle Tidswell-Brown" userId="3518c4a0-5c99-4880-b127-cb60ccf11a39" providerId="ADAL" clId="{00CFD47F-8C70-466C-977D-7604E956B2C0}" dt="2020-02-24T15:40:03.424" v="173"/>
          <ac:picMkLst>
            <pc:docMk/>
            <pc:sldMk cId="1947898038" sldId="418"/>
            <ac:picMk id="2" creationId="{DF95AEED-6041-4B97-8909-0914BDF28585}"/>
          </ac:picMkLst>
        </pc:picChg>
        <pc:picChg chg="add del">
          <ac:chgData name="Kyle Tidswell-Brown" userId="3518c4a0-5c99-4880-b127-cb60ccf11a39" providerId="ADAL" clId="{00CFD47F-8C70-466C-977D-7604E956B2C0}" dt="2020-02-24T15:40:05.846" v="174" actId="478"/>
          <ac:picMkLst>
            <pc:docMk/>
            <pc:sldMk cId="1947898038" sldId="418"/>
            <ac:picMk id="10" creationId="{E004EBDF-3F2B-4AF9-8DD8-F8502C2DF51D}"/>
          </ac:picMkLst>
        </pc:picChg>
        <pc:picChg chg="add">
          <ac:chgData name="Kyle Tidswell-Brown" userId="3518c4a0-5c99-4880-b127-cb60ccf11a39" providerId="ADAL" clId="{00CFD47F-8C70-466C-977D-7604E956B2C0}" dt="2020-02-24T15:40:06.424" v="175"/>
          <ac:picMkLst>
            <pc:docMk/>
            <pc:sldMk cId="1947898038" sldId="418"/>
            <ac:picMk id="12" creationId="{7E2FD7AE-4320-4DC3-9C14-E1A25754DA86}"/>
          </ac:picMkLst>
        </pc:picChg>
      </pc:sldChg>
      <pc:sldChg chg="addSp modSp add del mod">
        <pc:chgData name="Kyle Tidswell-Brown" userId="3518c4a0-5c99-4880-b127-cb60ccf11a39" providerId="ADAL" clId="{00CFD47F-8C70-466C-977D-7604E956B2C0}" dt="2020-02-24T15:40:23.614" v="182" actId="47"/>
        <pc:sldMkLst>
          <pc:docMk/>
          <pc:sldMk cId="3604700534" sldId="419"/>
        </pc:sldMkLst>
        <pc:spChg chg="add mod">
          <ac:chgData name="Kyle Tidswell-Brown" userId="3518c4a0-5c99-4880-b127-cb60ccf11a39" providerId="ADAL" clId="{00CFD47F-8C70-466C-977D-7604E956B2C0}" dt="2020-02-24T15:38:58.835" v="154" actId="12788"/>
          <ac:spMkLst>
            <pc:docMk/>
            <pc:sldMk cId="3604700534" sldId="419"/>
            <ac:spMk id="4" creationId="{2FCFA94F-21BE-420D-8AE5-9AA8B5FAAEDD}"/>
          </ac:spMkLst>
        </pc:spChg>
        <pc:spChg chg="mod">
          <ac:chgData name="Kyle Tidswell-Brown" userId="3518c4a0-5c99-4880-b127-cb60ccf11a39" providerId="ADAL" clId="{00CFD47F-8C70-466C-977D-7604E956B2C0}" dt="2020-02-24T15:35:30.938" v="129"/>
          <ac:spMkLst>
            <pc:docMk/>
            <pc:sldMk cId="3604700534" sldId="419"/>
            <ac:spMk id="19" creationId="{5252A847-DE45-4FA3-A1F8-EEBEB845FF8E}"/>
          </ac:spMkLst>
        </pc:spChg>
        <pc:picChg chg="add mod">
          <ac:chgData name="Kyle Tidswell-Brown" userId="3518c4a0-5c99-4880-b127-cb60ccf11a39" providerId="ADAL" clId="{00CFD47F-8C70-466C-977D-7604E956B2C0}" dt="2020-02-24T15:38:05.214" v="141" actId="14100"/>
          <ac:picMkLst>
            <pc:docMk/>
            <pc:sldMk cId="3604700534" sldId="419"/>
            <ac:picMk id="3" creationId="{DC641549-05B9-477F-8F0F-3256C61DC75E}"/>
          </ac:picMkLst>
        </pc:picChg>
      </pc:sldChg>
      <pc:sldChg chg="modSp add del mod">
        <pc:chgData name="Kyle Tidswell-Brown" userId="3518c4a0-5c99-4880-b127-cb60ccf11a39" providerId="ADAL" clId="{00CFD47F-8C70-466C-977D-7604E956B2C0}" dt="2020-02-24T15:40:15.704" v="179" actId="47"/>
        <pc:sldMkLst>
          <pc:docMk/>
          <pc:sldMk cId="382448791" sldId="420"/>
        </pc:sldMkLst>
        <pc:spChg chg="mod">
          <ac:chgData name="Kyle Tidswell-Brown" userId="3518c4a0-5c99-4880-b127-cb60ccf11a39" providerId="ADAL" clId="{00CFD47F-8C70-466C-977D-7604E956B2C0}" dt="2020-02-24T15:40:12.775" v="177" actId="2085"/>
          <ac:spMkLst>
            <pc:docMk/>
            <pc:sldMk cId="382448791" sldId="420"/>
            <ac:spMk id="19" creationId="{5252A847-DE45-4FA3-A1F8-EEBEB845FF8E}"/>
          </ac:spMkLst>
        </pc:spChg>
      </pc:sldChg>
      <pc:sldChg chg="modSp add">
        <pc:chgData name="Kyle Tidswell-Brown" userId="3518c4a0-5c99-4880-b127-cb60ccf11a39" providerId="ADAL" clId="{00CFD47F-8C70-466C-977D-7604E956B2C0}" dt="2020-02-24T15:40:22.139" v="181"/>
        <pc:sldMkLst>
          <pc:docMk/>
          <pc:sldMk cId="3397057176" sldId="420"/>
        </pc:sldMkLst>
        <pc:spChg chg="mod">
          <ac:chgData name="Kyle Tidswell-Brown" userId="3518c4a0-5c99-4880-b127-cb60ccf11a39" providerId="ADAL" clId="{00CFD47F-8C70-466C-977D-7604E956B2C0}" dt="2020-02-24T15:40:22.139" v="181"/>
          <ac:spMkLst>
            <pc:docMk/>
            <pc:sldMk cId="3397057176" sldId="420"/>
            <ac:spMk id="13" creationId="{356ECF0F-54B7-47CB-88A3-CDC3D0C5663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13/03/2022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681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13/03/2022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748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13/03/2022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999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13/03/2022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666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13/03/2022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16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13/03/2022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138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13/03/2022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331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13/03/2022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38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13/03/2022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063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13/03/2022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760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13/03/2022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848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3C518-2E58-4E98-8F61-29A47E1D445A}" type="datetimeFigureOut">
              <a:rPr lang="en-GB" smtClean="0"/>
              <a:t>13/03/2022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411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9C98043F-F327-469C-AFFD-8AE7F5773C6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05B42A-122F-45C9-B9A4-03986225F393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Year 6 </a:t>
            </a:r>
            <a:r>
              <a:rPr lang="en-GB" sz="1600" b="1" u="sng" dirty="0" smtClean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– </a:t>
            </a:r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Converting Units </a:t>
            </a:r>
            <a:endParaRPr lang="en-GB" sz="1600" b="1" dirty="0">
              <a:solidFill>
                <a:srgbClr val="E7E6E6">
                  <a:lumMod val="25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4800" b="1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Y6 </a:t>
            </a:r>
            <a:r>
              <a:rPr lang="en-GB" sz="4800" b="1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Calculate </a:t>
            </a:r>
            <a:r>
              <a:rPr lang="en-GB" sz="48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with Metric Measures</a:t>
            </a:r>
            <a:endParaRPr lang="en-GB" sz="4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0728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Victoria has recorded the weight of her 5 puppies </a:t>
            </a: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on the table below.</a:t>
            </a: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If the total weight of the puppies is 19.575kg, how much does Jasper weigh?</a:t>
            </a: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5F9D8E2-D919-4EF4-A3E7-5265CA3451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2714348"/>
              </p:ext>
            </p:extLst>
          </p:nvPr>
        </p:nvGraphicFramePr>
        <p:xfrm>
          <a:off x="1962000" y="1831604"/>
          <a:ext cx="5220000" cy="168461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44000">
                  <a:extLst>
                    <a:ext uri="{9D8B030D-6E8A-4147-A177-3AD203B41FA5}">
                      <a16:colId xmlns:a16="http://schemas.microsoft.com/office/drawing/2014/main" val="4200076552"/>
                    </a:ext>
                  </a:extLst>
                </a:gridCol>
                <a:gridCol w="1044000">
                  <a:extLst>
                    <a:ext uri="{9D8B030D-6E8A-4147-A177-3AD203B41FA5}">
                      <a16:colId xmlns:a16="http://schemas.microsoft.com/office/drawing/2014/main" val="3643185624"/>
                    </a:ext>
                  </a:extLst>
                </a:gridCol>
                <a:gridCol w="1044000">
                  <a:extLst>
                    <a:ext uri="{9D8B030D-6E8A-4147-A177-3AD203B41FA5}">
                      <a16:colId xmlns:a16="http://schemas.microsoft.com/office/drawing/2014/main" val="3009023302"/>
                    </a:ext>
                  </a:extLst>
                </a:gridCol>
                <a:gridCol w="1044000">
                  <a:extLst>
                    <a:ext uri="{9D8B030D-6E8A-4147-A177-3AD203B41FA5}">
                      <a16:colId xmlns:a16="http://schemas.microsoft.com/office/drawing/2014/main" val="1939767197"/>
                    </a:ext>
                  </a:extLst>
                </a:gridCol>
                <a:gridCol w="1044000">
                  <a:extLst>
                    <a:ext uri="{9D8B030D-6E8A-4147-A177-3AD203B41FA5}">
                      <a16:colId xmlns:a16="http://schemas.microsoft.com/office/drawing/2014/main" val="4080597347"/>
                    </a:ext>
                  </a:extLst>
                </a:gridCol>
              </a:tblGrid>
              <a:tr h="604619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Fido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Betty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Jasper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Albert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Monty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540658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2,700g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3.62kg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spc="-300" dirty="0">
                          <a:latin typeface="Century Gothic" panose="020B0502020202020204" pitchFamily="34" charset="0"/>
                        </a:rPr>
                        <a:t>______</a:t>
                      </a:r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 kg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    3,435g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 5     kg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2245690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4617CF4-53AC-4EEE-B39D-464187FD0A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7842892"/>
              </p:ext>
            </p:extLst>
          </p:nvPr>
        </p:nvGraphicFramePr>
        <p:xfrm>
          <a:off x="6494195" y="2710962"/>
          <a:ext cx="216000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00">
                  <a:extLst>
                    <a:ext uri="{9D8B030D-6E8A-4147-A177-3AD203B41FA5}">
                      <a16:colId xmlns:a16="http://schemas.microsoft.com/office/drawing/2014/main" val="4042419998"/>
                    </a:ext>
                  </a:extLst>
                </a:gridCol>
              </a:tblGrid>
              <a:tr h="221285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35898688"/>
                  </a:ext>
                </a:extLst>
              </a:tr>
              <a:tr h="221285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008244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82266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Victoria has recorded the weight of her 5 puppies </a:t>
            </a: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on the table below.</a:t>
            </a: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If the total weight of the puppies is 19.575kg, how much does Jasper weigh?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5F9D8E2-D919-4EF4-A3E7-5265CA3451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1269274"/>
              </p:ext>
            </p:extLst>
          </p:nvPr>
        </p:nvGraphicFramePr>
        <p:xfrm>
          <a:off x="1962000" y="1831604"/>
          <a:ext cx="5220000" cy="168461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44000">
                  <a:extLst>
                    <a:ext uri="{9D8B030D-6E8A-4147-A177-3AD203B41FA5}">
                      <a16:colId xmlns:a16="http://schemas.microsoft.com/office/drawing/2014/main" val="4200076552"/>
                    </a:ext>
                  </a:extLst>
                </a:gridCol>
                <a:gridCol w="1044000">
                  <a:extLst>
                    <a:ext uri="{9D8B030D-6E8A-4147-A177-3AD203B41FA5}">
                      <a16:colId xmlns:a16="http://schemas.microsoft.com/office/drawing/2014/main" val="3643185624"/>
                    </a:ext>
                  </a:extLst>
                </a:gridCol>
                <a:gridCol w="1044000">
                  <a:extLst>
                    <a:ext uri="{9D8B030D-6E8A-4147-A177-3AD203B41FA5}">
                      <a16:colId xmlns:a16="http://schemas.microsoft.com/office/drawing/2014/main" val="3009023302"/>
                    </a:ext>
                  </a:extLst>
                </a:gridCol>
                <a:gridCol w="1044000">
                  <a:extLst>
                    <a:ext uri="{9D8B030D-6E8A-4147-A177-3AD203B41FA5}">
                      <a16:colId xmlns:a16="http://schemas.microsoft.com/office/drawing/2014/main" val="1939767197"/>
                    </a:ext>
                  </a:extLst>
                </a:gridCol>
                <a:gridCol w="1044000">
                  <a:extLst>
                    <a:ext uri="{9D8B030D-6E8A-4147-A177-3AD203B41FA5}">
                      <a16:colId xmlns:a16="http://schemas.microsoft.com/office/drawing/2014/main" val="4080597347"/>
                    </a:ext>
                  </a:extLst>
                </a:gridCol>
              </a:tblGrid>
              <a:tr h="604619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Fido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Betty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Jasper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Albert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Monty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540658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2,700g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3.62kg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spc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4.32</a:t>
                      </a:r>
                      <a:r>
                        <a:rPr lang="en-GB" sz="1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kg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    3,435g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 5     kg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2245690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4617CF4-53AC-4EEE-B39D-464187FD0A9F}"/>
              </a:ext>
            </a:extLst>
          </p:cNvPr>
          <p:cNvGraphicFramePr>
            <a:graphicFrameLocks noGrp="1"/>
          </p:cNvGraphicFramePr>
          <p:nvPr/>
        </p:nvGraphicFramePr>
        <p:xfrm>
          <a:off x="6494195" y="2710962"/>
          <a:ext cx="216000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00">
                  <a:extLst>
                    <a:ext uri="{9D8B030D-6E8A-4147-A177-3AD203B41FA5}">
                      <a16:colId xmlns:a16="http://schemas.microsoft.com/office/drawing/2014/main" val="4042419998"/>
                    </a:ext>
                  </a:extLst>
                </a:gridCol>
              </a:tblGrid>
              <a:tr h="221285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35898688"/>
                  </a:ext>
                </a:extLst>
              </a:tr>
              <a:tr h="221285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008244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25243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E2FD7AE-4320-4DC3-9C14-E1A25754DA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3658"/>
            <a:ext cx="8913124" cy="63221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56ECF0F-54B7-47CB-88A3-CDC3D0C56634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 sack of coal weighs 4,050g. </a:t>
            </a: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 trailer can carry a maximum weight of 48.6kg.</a:t>
            </a:r>
          </a:p>
          <a:p>
            <a:pPr lvl="0" algn="ctr" defTabSz="514350">
              <a:lnSpc>
                <a:spcPct val="150000"/>
              </a:lnSpc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lnSpc>
                <a:spcPct val="150000"/>
              </a:lnSpc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lnSpc>
                <a:spcPct val="150000"/>
              </a:lnSpc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lnSpc>
                <a:spcPct val="150000"/>
              </a:lnSpc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lnSpc>
                <a:spcPct val="150000"/>
              </a:lnSpc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lnSpc>
                <a:spcPct val="150000"/>
              </a:lnSpc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lnSpc>
                <a:spcPct val="150000"/>
              </a:lnSpc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lnSpc>
                <a:spcPct val="150000"/>
              </a:lnSpc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many sacks can be loaded onto the trailer?</a:t>
            </a:r>
          </a:p>
          <a:p>
            <a:pPr lvl="0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8980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E2FD7AE-4320-4DC3-9C14-E1A25754DA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3658"/>
            <a:ext cx="8913124" cy="63221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56ECF0F-54B7-47CB-88A3-CDC3D0C56634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 sack of coal weighs 4,050g. </a:t>
            </a: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 trailer can carry a maximum weight of 48.6kg.</a:t>
            </a:r>
          </a:p>
          <a:p>
            <a:pPr lvl="0" algn="ctr" defTabSz="514350">
              <a:lnSpc>
                <a:spcPct val="150000"/>
              </a:lnSpc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lnSpc>
                <a:spcPct val="150000"/>
              </a:lnSpc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lnSpc>
                <a:spcPct val="150000"/>
              </a:lnSpc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lnSpc>
                <a:spcPct val="150000"/>
              </a:lnSpc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lnSpc>
                <a:spcPct val="150000"/>
              </a:lnSpc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lnSpc>
                <a:spcPct val="150000"/>
              </a:lnSpc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lnSpc>
                <a:spcPct val="150000"/>
              </a:lnSpc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lnSpc>
                <a:spcPct val="150000"/>
              </a:lnSpc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many sacks can be loaded onto the trailer?</a:t>
            </a:r>
          </a:p>
          <a:p>
            <a:pPr algn="ctr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12</a:t>
            </a:r>
          </a:p>
          <a:p>
            <a:pPr lvl="0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0571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3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2</a:t>
            </a: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Arrange the digit cards to make the following statement true.</a:t>
            </a: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F2267ACB-233E-41BC-B01B-8F3DC45483E4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28D573A-C672-492B-A7CC-70B8BE3223B3}"/>
              </a:ext>
            </a:extLst>
          </p:cNvPr>
          <p:cNvGrpSpPr/>
          <p:nvPr/>
        </p:nvGrpSpPr>
        <p:grpSpPr>
          <a:xfrm>
            <a:off x="2723708" y="4404616"/>
            <a:ext cx="3696583" cy="1013797"/>
            <a:chOff x="877348" y="5499006"/>
            <a:chExt cx="1724483" cy="472944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819C2E26-623B-4D39-83BE-EA49B372D131}"/>
                </a:ext>
              </a:extLst>
            </p:cNvPr>
            <p:cNvSpPr/>
            <p:nvPr/>
          </p:nvSpPr>
          <p:spPr>
            <a:xfrm>
              <a:off x="2242185" y="5499006"/>
              <a:ext cx="359646" cy="47294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0</a:t>
              </a: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E39F0B72-D27F-44B0-9BC1-B58B1FD448DD}"/>
                </a:ext>
              </a:extLst>
            </p:cNvPr>
            <p:cNvSpPr/>
            <p:nvPr/>
          </p:nvSpPr>
          <p:spPr>
            <a:xfrm>
              <a:off x="877348" y="5499006"/>
              <a:ext cx="359646" cy="47294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4</a:t>
              </a: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D599F7E8-7BBF-408B-8CBA-500D6903716E}"/>
                </a:ext>
              </a:extLst>
            </p:cNvPr>
            <p:cNvSpPr/>
            <p:nvPr/>
          </p:nvSpPr>
          <p:spPr>
            <a:xfrm>
              <a:off x="1559766" y="5499006"/>
              <a:ext cx="359646" cy="47294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5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603DAC3-FD87-4857-8DD9-CACA9B2483BD}"/>
              </a:ext>
            </a:extLst>
          </p:cNvPr>
          <p:cNvGrpSpPr/>
          <p:nvPr/>
        </p:nvGrpSpPr>
        <p:grpSpPr>
          <a:xfrm>
            <a:off x="1011365" y="2435321"/>
            <a:ext cx="7121269" cy="1349365"/>
            <a:chOff x="728746" y="2413447"/>
            <a:chExt cx="7121269" cy="1349365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509BA181-7665-464A-ADC7-44BB63AD7D21}"/>
                </a:ext>
              </a:extLst>
            </p:cNvPr>
            <p:cNvSpPr/>
            <p:nvPr/>
          </p:nvSpPr>
          <p:spPr>
            <a:xfrm>
              <a:off x="7079082" y="2413447"/>
              <a:ext cx="770933" cy="1349365"/>
            </a:xfrm>
            <a:prstGeom prst="round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sz="20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  <a:p>
              <a:pPr algn="ctr"/>
              <a:endParaRPr lang="en-GB" sz="20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m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9F8E8AF-26FA-4874-8231-A99B855ECD44}"/>
                </a:ext>
              </a:extLst>
            </p:cNvPr>
            <p:cNvGrpSpPr/>
            <p:nvPr/>
          </p:nvGrpSpPr>
          <p:grpSpPr>
            <a:xfrm>
              <a:off x="728746" y="2521964"/>
              <a:ext cx="6569045" cy="1056162"/>
              <a:chOff x="206166" y="4441914"/>
              <a:chExt cx="3064508" cy="492707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9BA262CE-710B-4F7C-BD82-97240393710D}"/>
                  </a:ext>
                </a:extLst>
              </p:cNvPr>
              <p:cNvSpPr/>
              <p:nvPr/>
            </p:nvSpPr>
            <p:spPr>
              <a:xfrm>
                <a:off x="206166" y="4449761"/>
                <a:ext cx="297228" cy="472944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sz="28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2</a:t>
                </a:r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374A1063-0F77-4832-82F8-16FB7FB957C8}"/>
                  </a:ext>
                </a:extLst>
              </p:cNvPr>
              <p:cNvSpPr/>
              <p:nvPr/>
            </p:nvSpPr>
            <p:spPr>
              <a:xfrm>
                <a:off x="878842" y="4449761"/>
                <a:ext cx="297228" cy="472944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sz="28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?</a:t>
                </a:r>
              </a:p>
            </p:txBody>
          </p:sp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5D3342E1-04C4-46BD-BFAC-8A73AE13BB4A}"/>
                  </a:ext>
                </a:extLst>
              </p:cNvPr>
              <p:cNvSpPr/>
              <p:nvPr/>
            </p:nvSpPr>
            <p:spPr>
              <a:xfrm>
                <a:off x="1215179" y="4449761"/>
                <a:ext cx="297228" cy="472944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sz="28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6</a:t>
                </a:r>
              </a:p>
            </p:txBody>
          </p:sp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662C673D-8029-4946-8D24-DFFF1BD9A4D0}"/>
                  </a:ext>
                </a:extLst>
              </p:cNvPr>
              <p:cNvSpPr/>
              <p:nvPr/>
            </p:nvSpPr>
            <p:spPr>
              <a:xfrm>
                <a:off x="1671459" y="4461677"/>
                <a:ext cx="359646" cy="472944"/>
              </a:xfrm>
              <a:prstGeom prst="roundRect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8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&gt;</a:t>
                </a:r>
              </a:p>
            </p:txBody>
          </p:sp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30463C73-4CE5-42C5-803F-8AE8690185E5}"/>
                  </a:ext>
                </a:extLst>
              </p:cNvPr>
              <p:cNvSpPr/>
              <p:nvPr/>
            </p:nvSpPr>
            <p:spPr>
              <a:xfrm>
                <a:off x="1393718" y="4461677"/>
                <a:ext cx="507212" cy="472944"/>
              </a:xfrm>
              <a:prstGeom prst="roundRect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  <a:p>
                <a:pPr algn="ctr"/>
                <a:endPara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  <a:p>
                <a:pPr algn="ctr"/>
                <a:r>
                  <a:rPr lang="en-GB" sz="20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cm</a:t>
                </a:r>
              </a:p>
            </p:txBody>
          </p:sp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E84BDD00-371D-4E12-9C5F-D1CE054D2828}"/>
                  </a:ext>
                </a:extLst>
              </p:cNvPr>
              <p:cNvSpPr/>
              <p:nvPr/>
            </p:nvSpPr>
            <p:spPr>
              <a:xfrm>
                <a:off x="542504" y="4449761"/>
                <a:ext cx="297228" cy="472944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sz="28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0</a:t>
                </a:r>
              </a:p>
            </p:txBody>
          </p:sp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0C9B2A12-BB74-437C-B5B4-069FBB02EB2E}"/>
                  </a:ext>
                </a:extLst>
              </p:cNvPr>
              <p:cNvSpPr/>
              <p:nvPr/>
            </p:nvSpPr>
            <p:spPr>
              <a:xfrm>
                <a:off x="1964433" y="4441914"/>
                <a:ext cx="297228" cy="472944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sz="28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?</a:t>
                </a:r>
              </a:p>
            </p:txBody>
          </p:sp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71FBB8C7-E710-4C2B-942F-4BB71957B0A0}"/>
                  </a:ext>
                </a:extLst>
              </p:cNvPr>
              <p:cNvSpPr/>
              <p:nvPr/>
            </p:nvSpPr>
            <p:spPr>
              <a:xfrm>
                <a:off x="2637109" y="4441914"/>
                <a:ext cx="297228" cy="472944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sz="28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0</a:t>
                </a:r>
              </a:p>
            </p:txBody>
          </p:sp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ADB3B677-4834-4837-8792-6245D274B2EE}"/>
                  </a:ext>
                </a:extLst>
              </p:cNvPr>
              <p:cNvSpPr/>
              <p:nvPr/>
            </p:nvSpPr>
            <p:spPr>
              <a:xfrm>
                <a:off x="2973446" y="4441914"/>
                <a:ext cx="297228" cy="472944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sz="28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?</a:t>
                </a:r>
              </a:p>
            </p:txBody>
          </p:sp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46B0F857-2AD8-47D7-8F5D-67D185F22DCF}"/>
                  </a:ext>
                </a:extLst>
              </p:cNvPr>
              <p:cNvSpPr/>
              <p:nvPr/>
            </p:nvSpPr>
            <p:spPr>
              <a:xfrm>
                <a:off x="2300771" y="4441914"/>
                <a:ext cx="297228" cy="472944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sz="28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.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922404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2</a:t>
            </a: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Arrange the digit cards to make the following statement true. </a:t>
            </a: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2,006cm &gt; 4.05m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F2267ACB-233E-41BC-B01B-8F3DC45483E4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28D573A-C672-492B-A7CC-70B8BE3223B3}"/>
              </a:ext>
            </a:extLst>
          </p:cNvPr>
          <p:cNvGrpSpPr/>
          <p:nvPr/>
        </p:nvGrpSpPr>
        <p:grpSpPr>
          <a:xfrm>
            <a:off x="2723708" y="4404616"/>
            <a:ext cx="3696583" cy="1013797"/>
            <a:chOff x="877348" y="5499006"/>
            <a:chExt cx="1724483" cy="472944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819C2E26-623B-4D39-83BE-EA49B372D131}"/>
                </a:ext>
              </a:extLst>
            </p:cNvPr>
            <p:cNvSpPr/>
            <p:nvPr/>
          </p:nvSpPr>
          <p:spPr>
            <a:xfrm>
              <a:off x="2242185" y="5499006"/>
              <a:ext cx="359646" cy="47294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0</a:t>
              </a: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E39F0B72-D27F-44B0-9BC1-B58B1FD448DD}"/>
                </a:ext>
              </a:extLst>
            </p:cNvPr>
            <p:cNvSpPr/>
            <p:nvPr/>
          </p:nvSpPr>
          <p:spPr>
            <a:xfrm>
              <a:off x="877348" y="5499006"/>
              <a:ext cx="359646" cy="47294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4</a:t>
              </a: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D599F7E8-7BBF-408B-8CBA-500D6903716E}"/>
                </a:ext>
              </a:extLst>
            </p:cNvPr>
            <p:cNvSpPr/>
            <p:nvPr/>
          </p:nvSpPr>
          <p:spPr>
            <a:xfrm>
              <a:off x="1559766" y="5499006"/>
              <a:ext cx="359646" cy="47294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5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603DAC3-FD87-4857-8DD9-CACA9B2483BD}"/>
              </a:ext>
            </a:extLst>
          </p:cNvPr>
          <p:cNvGrpSpPr/>
          <p:nvPr/>
        </p:nvGrpSpPr>
        <p:grpSpPr>
          <a:xfrm>
            <a:off x="1011365" y="2435321"/>
            <a:ext cx="7121269" cy="1349365"/>
            <a:chOff x="728746" y="2413447"/>
            <a:chExt cx="7121269" cy="1349365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509BA181-7665-464A-ADC7-44BB63AD7D21}"/>
                </a:ext>
              </a:extLst>
            </p:cNvPr>
            <p:cNvSpPr/>
            <p:nvPr/>
          </p:nvSpPr>
          <p:spPr>
            <a:xfrm>
              <a:off x="7079082" y="2413447"/>
              <a:ext cx="770933" cy="1349365"/>
            </a:xfrm>
            <a:prstGeom prst="round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sz="20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  <a:p>
              <a:pPr algn="ctr"/>
              <a:endParaRPr lang="en-GB" sz="20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m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9F8E8AF-26FA-4874-8231-A99B855ECD44}"/>
                </a:ext>
              </a:extLst>
            </p:cNvPr>
            <p:cNvGrpSpPr/>
            <p:nvPr/>
          </p:nvGrpSpPr>
          <p:grpSpPr>
            <a:xfrm>
              <a:off x="728746" y="2521964"/>
              <a:ext cx="6569045" cy="1056162"/>
              <a:chOff x="206166" y="4441914"/>
              <a:chExt cx="3064508" cy="492707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9BA262CE-710B-4F7C-BD82-97240393710D}"/>
                  </a:ext>
                </a:extLst>
              </p:cNvPr>
              <p:cNvSpPr/>
              <p:nvPr/>
            </p:nvSpPr>
            <p:spPr>
              <a:xfrm>
                <a:off x="206166" y="4449761"/>
                <a:ext cx="297228" cy="472944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sz="2800" b="1" dirty="0">
                    <a:solidFill>
                      <a:schemeClr val="bg2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2</a:t>
                </a:r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374A1063-0F77-4832-82F8-16FB7FB957C8}"/>
                  </a:ext>
                </a:extLst>
              </p:cNvPr>
              <p:cNvSpPr/>
              <p:nvPr/>
            </p:nvSpPr>
            <p:spPr>
              <a:xfrm>
                <a:off x="878842" y="4449761"/>
                <a:ext cx="297228" cy="472944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sz="28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0</a:t>
                </a:r>
              </a:p>
            </p:txBody>
          </p:sp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5D3342E1-04C4-46BD-BFAC-8A73AE13BB4A}"/>
                  </a:ext>
                </a:extLst>
              </p:cNvPr>
              <p:cNvSpPr/>
              <p:nvPr/>
            </p:nvSpPr>
            <p:spPr>
              <a:xfrm>
                <a:off x="1215179" y="4449761"/>
                <a:ext cx="297228" cy="472944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sz="2800" b="1" dirty="0">
                    <a:solidFill>
                      <a:schemeClr val="bg2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6</a:t>
                </a:r>
              </a:p>
            </p:txBody>
          </p:sp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662C673D-8029-4946-8D24-DFFF1BD9A4D0}"/>
                  </a:ext>
                </a:extLst>
              </p:cNvPr>
              <p:cNvSpPr/>
              <p:nvPr/>
            </p:nvSpPr>
            <p:spPr>
              <a:xfrm>
                <a:off x="1671459" y="4461677"/>
                <a:ext cx="359646" cy="472944"/>
              </a:xfrm>
              <a:prstGeom prst="roundRect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8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&gt;</a:t>
                </a:r>
              </a:p>
            </p:txBody>
          </p:sp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30463C73-4CE5-42C5-803F-8AE8690185E5}"/>
                  </a:ext>
                </a:extLst>
              </p:cNvPr>
              <p:cNvSpPr/>
              <p:nvPr/>
            </p:nvSpPr>
            <p:spPr>
              <a:xfrm>
                <a:off x="1393718" y="4461677"/>
                <a:ext cx="507212" cy="472944"/>
              </a:xfrm>
              <a:prstGeom prst="roundRect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  <a:p>
                <a:pPr algn="ctr"/>
                <a:endPara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  <a:p>
                <a:pPr algn="ctr"/>
                <a:r>
                  <a:rPr lang="en-GB" sz="20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cm</a:t>
                </a:r>
              </a:p>
            </p:txBody>
          </p:sp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E84BDD00-371D-4E12-9C5F-D1CE054D2828}"/>
                  </a:ext>
                </a:extLst>
              </p:cNvPr>
              <p:cNvSpPr/>
              <p:nvPr/>
            </p:nvSpPr>
            <p:spPr>
              <a:xfrm>
                <a:off x="542504" y="4449761"/>
                <a:ext cx="297228" cy="472944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sz="2800" b="1" dirty="0">
                    <a:solidFill>
                      <a:schemeClr val="bg2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0</a:t>
                </a:r>
              </a:p>
            </p:txBody>
          </p:sp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0C9B2A12-BB74-437C-B5B4-069FBB02EB2E}"/>
                  </a:ext>
                </a:extLst>
              </p:cNvPr>
              <p:cNvSpPr/>
              <p:nvPr/>
            </p:nvSpPr>
            <p:spPr>
              <a:xfrm>
                <a:off x="1964433" y="4441914"/>
                <a:ext cx="297228" cy="472944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sz="28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4</a:t>
                </a:r>
              </a:p>
            </p:txBody>
          </p:sp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71FBB8C7-E710-4C2B-942F-4BB71957B0A0}"/>
                  </a:ext>
                </a:extLst>
              </p:cNvPr>
              <p:cNvSpPr/>
              <p:nvPr/>
            </p:nvSpPr>
            <p:spPr>
              <a:xfrm>
                <a:off x="2637109" y="4441914"/>
                <a:ext cx="297228" cy="472944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sz="2800" b="1" dirty="0">
                    <a:solidFill>
                      <a:schemeClr val="bg2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0</a:t>
                </a:r>
              </a:p>
            </p:txBody>
          </p:sp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ADB3B677-4834-4837-8792-6245D274B2EE}"/>
                  </a:ext>
                </a:extLst>
              </p:cNvPr>
              <p:cNvSpPr/>
              <p:nvPr/>
            </p:nvSpPr>
            <p:spPr>
              <a:xfrm>
                <a:off x="2973446" y="4441914"/>
                <a:ext cx="297228" cy="472944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sz="28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5</a:t>
                </a:r>
              </a:p>
            </p:txBody>
          </p:sp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46B0F857-2AD8-47D7-8F5D-67D185F22DCF}"/>
                  </a:ext>
                </a:extLst>
              </p:cNvPr>
              <p:cNvSpPr/>
              <p:nvPr/>
            </p:nvSpPr>
            <p:spPr>
              <a:xfrm>
                <a:off x="2300771" y="4441914"/>
                <a:ext cx="297228" cy="472944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sz="2800" b="1" dirty="0">
                    <a:solidFill>
                      <a:schemeClr val="bg2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.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487700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84B107DC-B90C-4A45-B422-BA8DE29C255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ED93D96-8341-4B18-8963-498D771D05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1338"/>
            <a:ext cx="8913124" cy="63221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48B4862-4F9D-4092-AB44-B5CA4EFBC8FA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 petrol tank holds 45,000ml. Dave puts 12     L of fuel in his car and says, 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 he correct? Explain your answer.</a:t>
            </a:r>
            <a:endParaRPr lang="en-GB" sz="3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389693CE-F004-43B7-A925-8055B14305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6799218"/>
              </p:ext>
            </p:extLst>
          </p:nvPr>
        </p:nvGraphicFramePr>
        <p:xfrm>
          <a:off x="5609485" y="775900"/>
          <a:ext cx="216000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00">
                  <a:extLst>
                    <a:ext uri="{9D8B030D-6E8A-4147-A177-3AD203B41FA5}">
                      <a16:colId xmlns:a16="http://schemas.microsoft.com/office/drawing/2014/main" val="4042419998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3589868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00824483"/>
                  </a:ext>
                </a:extLst>
              </a:tr>
            </a:tbl>
          </a:graphicData>
        </a:graphic>
      </p:graphicFrame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6EFEE3AD-A456-42DA-B5ED-E06C2B0213BA}"/>
              </a:ext>
            </a:extLst>
          </p:cNvPr>
          <p:cNvSpPr/>
          <p:nvPr/>
        </p:nvSpPr>
        <p:spPr>
          <a:xfrm>
            <a:off x="4156928" y="2073865"/>
            <a:ext cx="3102062" cy="829782"/>
          </a:xfrm>
          <a:prstGeom prst="wedgeRoundRectCallout">
            <a:avLst>
              <a:gd name="adj1" fmla="val -59323"/>
              <a:gd name="adj2" fmla="val 37575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I have space for 30L left in the tank.</a:t>
            </a:r>
          </a:p>
        </p:txBody>
      </p:sp>
    </p:spTree>
    <p:extLst>
      <p:ext uri="{BB962C8B-B14F-4D97-AF65-F5344CB8AC3E}">
        <p14:creationId xmlns:p14="http://schemas.microsoft.com/office/powerpoint/2010/main" val="6360145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84B107DC-B90C-4A45-B422-BA8DE29C255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ED93D96-8341-4B18-8963-498D771D05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1338"/>
            <a:ext cx="8913124" cy="63221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48B4862-4F9D-4092-AB44-B5CA4EFBC8FA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 petrol tank holds 45,000ml. Dave puts 12     L of fuel in his car and says, 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 he correct? Explain your answer.</a:t>
            </a:r>
            <a:endParaRPr lang="en-GB" sz="3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No, Dave is incorrect because...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6869262-8DD7-47D3-8159-F1A2B19BB7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1143904"/>
              </p:ext>
            </p:extLst>
          </p:nvPr>
        </p:nvGraphicFramePr>
        <p:xfrm>
          <a:off x="5609485" y="775900"/>
          <a:ext cx="216000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00">
                  <a:extLst>
                    <a:ext uri="{9D8B030D-6E8A-4147-A177-3AD203B41FA5}">
                      <a16:colId xmlns:a16="http://schemas.microsoft.com/office/drawing/2014/main" val="4042419998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3589868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00824483"/>
                  </a:ext>
                </a:extLst>
              </a:tr>
            </a:tbl>
          </a:graphicData>
        </a:graphic>
      </p:graphicFrame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864A8F85-5AE5-4475-AD04-42AC36238BB3}"/>
              </a:ext>
            </a:extLst>
          </p:cNvPr>
          <p:cNvSpPr/>
          <p:nvPr/>
        </p:nvSpPr>
        <p:spPr>
          <a:xfrm>
            <a:off x="4156928" y="2073865"/>
            <a:ext cx="3102062" cy="829782"/>
          </a:xfrm>
          <a:prstGeom prst="wedgeRoundRectCallout">
            <a:avLst>
              <a:gd name="adj1" fmla="val -59323"/>
              <a:gd name="adj2" fmla="val 37575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I have space for 30L left in the tank.</a:t>
            </a:r>
          </a:p>
        </p:txBody>
      </p:sp>
    </p:spTree>
    <p:extLst>
      <p:ext uri="{BB962C8B-B14F-4D97-AF65-F5344CB8AC3E}">
        <p14:creationId xmlns:p14="http://schemas.microsoft.com/office/powerpoint/2010/main" val="26568263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84B107DC-B90C-4A45-B422-BA8DE29C255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ED93D96-8341-4B18-8963-498D771D05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1338"/>
            <a:ext cx="8913124" cy="63221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48B4862-4F9D-4092-AB44-B5CA4EFBC8FA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 petrol tank holds 45,000ml. Dave puts 12     L of fuel in his car and says, 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 he correct? Explain your answer.</a:t>
            </a:r>
            <a:endParaRPr lang="en-GB" sz="3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No, Dave is incorrect because 45L – 12.75L = 32.25L.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034B343-0455-4177-84CE-86008F2064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1143904"/>
              </p:ext>
            </p:extLst>
          </p:nvPr>
        </p:nvGraphicFramePr>
        <p:xfrm>
          <a:off x="5609485" y="775900"/>
          <a:ext cx="216000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00">
                  <a:extLst>
                    <a:ext uri="{9D8B030D-6E8A-4147-A177-3AD203B41FA5}">
                      <a16:colId xmlns:a16="http://schemas.microsoft.com/office/drawing/2014/main" val="4042419998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3589868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00824483"/>
                  </a:ext>
                </a:extLst>
              </a:tr>
            </a:tbl>
          </a:graphicData>
        </a:graphic>
      </p:graphicFrame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97C15BC1-4176-4288-BCF9-FABCF3C3CF35}"/>
              </a:ext>
            </a:extLst>
          </p:cNvPr>
          <p:cNvSpPr/>
          <p:nvPr/>
        </p:nvSpPr>
        <p:spPr>
          <a:xfrm>
            <a:off x="4156928" y="2073865"/>
            <a:ext cx="3102062" cy="829782"/>
          </a:xfrm>
          <a:prstGeom prst="wedgeRoundRectCallout">
            <a:avLst>
              <a:gd name="adj1" fmla="val -59323"/>
              <a:gd name="adj2" fmla="val 37575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I have space for 30L left in the tank.</a:t>
            </a:r>
          </a:p>
        </p:txBody>
      </p:sp>
    </p:spTree>
    <p:extLst>
      <p:ext uri="{BB962C8B-B14F-4D97-AF65-F5344CB8AC3E}">
        <p14:creationId xmlns:p14="http://schemas.microsoft.com/office/powerpoint/2010/main" val="3706591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Match the measurements to the most appropriate units of measure.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9C98043F-F327-469C-AFFD-8AE7F5773C6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1C8A7F4-ED8A-42BE-BBCF-CB34F0CEB1AC}"/>
              </a:ext>
            </a:extLst>
          </p:cNvPr>
          <p:cNvGrpSpPr/>
          <p:nvPr/>
        </p:nvGrpSpPr>
        <p:grpSpPr>
          <a:xfrm>
            <a:off x="1649683" y="1454812"/>
            <a:ext cx="3320855" cy="4320738"/>
            <a:chOff x="437739" y="815186"/>
            <a:chExt cx="3018959" cy="3927944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0809A8E5-FE98-48D2-88DE-247DC5237310}"/>
                </a:ext>
              </a:extLst>
            </p:cNvPr>
            <p:cNvSpPr/>
            <p:nvPr/>
          </p:nvSpPr>
          <p:spPr>
            <a:xfrm>
              <a:off x="437739" y="2161812"/>
              <a:ext cx="3018959" cy="56137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4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The amount of milk needed to make a Yorkshire pudding mixture.</a:t>
              </a: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E67D7B9C-E305-415C-8A6E-4D7DCFAF0688}"/>
                </a:ext>
              </a:extLst>
            </p:cNvPr>
            <p:cNvSpPr/>
            <p:nvPr/>
          </p:nvSpPr>
          <p:spPr>
            <a:xfrm>
              <a:off x="437739" y="2835125"/>
              <a:ext cx="3018959" cy="56137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4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The duration of a film.</a:t>
              </a: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5A464790-53E4-4040-ADC5-3B04858BAA0A}"/>
                </a:ext>
              </a:extLst>
            </p:cNvPr>
            <p:cNvSpPr/>
            <p:nvPr/>
          </p:nvSpPr>
          <p:spPr>
            <a:xfrm>
              <a:off x="437739" y="4181752"/>
              <a:ext cx="3018959" cy="56137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4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The height of a giraffe.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4BAA79CF-29EE-4BF3-B3FA-2D27AA6E9706}"/>
                </a:ext>
              </a:extLst>
            </p:cNvPr>
            <p:cNvSpPr/>
            <p:nvPr/>
          </p:nvSpPr>
          <p:spPr>
            <a:xfrm>
              <a:off x="437739" y="1488499"/>
              <a:ext cx="3018959" cy="56137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4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How long it takes to brush your teeth.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9B1352A5-838D-46B0-A223-F0FA7CD12ADD}"/>
                </a:ext>
              </a:extLst>
            </p:cNvPr>
            <p:cNvSpPr/>
            <p:nvPr/>
          </p:nvSpPr>
          <p:spPr>
            <a:xfrm>
              <a:off x="437739" y="815186"/>
              <a:ext cx="3018959" cy="56137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4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The weight of an elephant.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14A2703C-B351-4B19-8023-310CC8C559EE}"/>
                </a:ext>
              </a:extLst>
            </p:cNvPr>
            <p:cNvSpPr/>
            <p:nvPr/>
          </p:nvSpPr>
          <p:spPr>
            <a:xfrm>
              <a:off x="437739" y="3508438"/>
              <a:ext cx="3018959" cy="56137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 sz="14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  <a:p>
              <a:pPr algn="ctr"/>
              <a:r>
                <a:rPr lang="en-GB" sz="14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The length of a school book.</a:t>
              </a:r>
            </a:p>
            <a:p>
              <a:pPr algn="ctr"/>
              <a:endParaRPr lang="en-GB" sz="14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527DAD4-B6D8-49D2-A5E9-B5538F0B7BF7}"/>
              </a:ext>
            </a:extLst>
          </p:cNvPr>
          <p:cNvGrpSpPr/>
          <p:nvPr/>
        </p:nvGrpSpPr>
        <p:grpSpPr>
          <a:xfrm>
            <a:off x="6179496" y="1454955"/>
            <a:ext cx="1506429" cy="4317584"/>
            <a:chOff x="4096945" y="815186"/>
            <a:chExt cx="1369481" cy="3925076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FA8F34EB-37BD-4865-AA50-F2154A6D3FF4}"/>
                </a:ext>
              </a:extLst>
            </p:cNvPr>
            <p:cNvSpPr/>
            <p:nvPr/>
          </p:nvSpPr>
          <p:spPr>
            <a:xfrm>
              <a:off x="4096945" y="4423378"/>
              <a:ext cx="1368126" cy="31688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m</a:t>
              </a: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9B65338E-FAB0-4188-9E04-2899EDC1D5A0}"/>
                </a:ext>
              </a:extLst>
            </p:cNvPr>
            <p:cNvSpPr/>
            <p:nvPr/>
          </p:nvSpPr>
          <p:spPr>
            <a:xfrm>
              <a:off x="4098300" y="3392466"/>
              <a:ext cx="1368126" cy="31688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cm</a:t>
              </a:r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A4DEC975-EF63-4303-8A4C-C7695EE053DC}"/>
                </a:ext>
              </a:extLst>
            </p:cNvPr>
            <p:cNvSpPr/>
            <p:nvPr/>
          </p:nvSpPr>
          <p:spPr>
            <a:xfrm>
              <a:off x="4098300" y="815186"/>
              <a:ext cx="1368126" cy="31688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minutes</a:t>
              </a:r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9FB3BE41-A764-44CB-803F-45190908684B}"/>
                </a:ext>
              </a:extLst>
            </p:cNvPr>
            <p:cNvSpPr/>
            <p:nvPr/>
          </p:nvSpPr>
          <p:spPr>
            <a:xfrm>
              <a:off x="4098300" y="1330642"/>
              <a:ext cx="1368126" cy="31688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kg</a:t>
              </a:r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E36A4A03-08A5-40B9-B813-18CE27B56097}"/>
                </a:ext>
              </a:extLst>
            </p:cNvPr>
            <p:cNvSpPr/>
            <p:nvPr/>
          </p:nvSpPr>
          <p:spPr>
            <a:xfrm>
              <a:off x="4098300" y="2877010"/>
              <a:ext cx="1368126" cy="31688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mm</a:t>
              </a:r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9645212E-B0CF-46F9-BE70-3A062D8D4607}"/>
                </a:ext>
              </a:extLst>
            </p:cNvPr>
            <p:cNvSpPr/>
            <p:nvPr/>
          </p:nvSpPr>
          <p:spPr>
            <a:xfrm>
              <a:off x="4098300" y="1846098"/>
              <a:ext cx="1368126" cy="31688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ml</a:t>
              </a:r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2493E206-BEEE-4BB9-82F0-D8006F69E832}"/>
                </a:ext>
              </a:extLst>
            </p:cNvPr>
            <p:cNvSpPr/>
            <p:nvPr/>
          </p:nvSpPr>
          <p:spPr>
            <a:xfrm>
              <a:off x="4098300" y="2361554"/>
              <a:ext cx="1368126" cy="31688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seconds</a:t>
              </a:r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1346BD52-4935-4832-8020-390C656DCE02}"/>
                </a:ext>
              </a:extLst>
            </p:cNvPr>
            <p:cNvSpPr/>
            <p:nvPr/>
          </p:nvSpPr>
          <p:spPr>
            <a:xfrm>
              <a:off x="4098300" y="3907922"/>
              <a:ext cx="1368126" cy="31688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hours, minutes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36934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Match the measurements to the most appropriate units of measure.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9C98043F-F327-469C-AFFD-8AE7F5773C6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1C8A7F4-ED8A-42BE-BBCF-CB34F0CEB1AC}"/>
              </a:ext>
            </a:extLst>
          </p:cNvPr>
          <p:cNvGrpSpPr/>
          <p:nvPr/>
        </p:nvGrpSpPr>
        <p:grpSpPr>
          <a:xfrm>
            <a:off x="1649683" y="1454812"/>
            <a:ext cx="3320855" cy="4320738"/>
            <a:chOff x="437739" y="815186"/>
            <a:chExt cx="3018959" cy="3927944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0809A8E5-FE98-48D2-88DE-247DC5237310}"/>
                </a:ext>
              </a:extLst>
            </p:cNvPr>
            <p:cNvSpPr/>
            <p:nvPr/>
          </p:nvSpPr>
          <p:spPr>
            <a:xfrm>
              <a:off x="437739" y="2161812"/>
              <a:ext cx="3018959" cy="56137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4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The amount of milk needed to make a Yorkshire pudding mixture.</a:t>
              </a: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E67D7B9C-E305-415C-8A6E-4D7DCFAF0688}"/>
                </a:ext>
              </a:extLst>
            </p:cNvPr>
            <p:cNvSpPr/>
            <p:nvPr/>
          </p:nvSpPr>
          <p:spPr>
            <a:xfrm>
              <a:off x="437739" y="2835125"/>
              <a:ext cx="3018959" cy="56137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4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The duration of a film.</a:t>
              </a: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5A464790-53E4-4040-ADC5-3B04858BAA0A}"/>
                </a:ext>
              </a:extLst>
            </p:cNvPr>
            <p:cNvSpPr/>
            <p:nvPr/>
          </p:nvSpPr>
          <p:spPr>
            <a:xfrm>
              <a:off x="437739" y="4181752"/>
              <a:ext cx="3018959" cy="56137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4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The height of a giraffe.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4BAA79CF-29EE-4BF3-B3FA-2D27AA6E9706}"/>
                </a:ext>
              </a:extLst>
            </p:cNvPr>
            <p:cNvSpPr/>
            <p:nvPr/>
          </p:nvSpPr>
          <p:spPr>
            <a:xfrm>
              <a:off x="437739" y="1488499"/>
              <a:ext cx="3018959" cy="56137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4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How long it takes to brush your teeth.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9B1352A5-838D-46B0-A223-F0FA7CD12ADD}"/>
                </a:ext>
              </a:extLst>
            </p:cNvPr>
            <p:cNvSpPr/>
            <p:nvPr/>
          </p:nvSpPr>
          <p:spPr>
            <a:xfrm>
              <a:off x="437739" y="815186"/>
              <a:ext cx="3018959" cy="56137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4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The weight of an elephant.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14A2703C-B351-4B19-8023-310CC8C559EE}"/>
                </a:ext>
              </a:extLst>
            </p:cNvPr>
            <p:cNvSpPr/>
            <p:nvPr/>
          </p:nvSpPr>
          <p:spPr>
            <a:xfrm>
              <a:off x="437739" y="3508438"/>
              <a:ext cx="3018959" cy="56137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 sz="14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  <a:p>
              <a:pPr algn="ctr"/>
              <a:r>
                <a:rPr lang="en-GB" sz="14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The length of a school book.</a:t>
              </a:r>
            </a:p>
            <a:p>
              <a:pPr algn="ctr"/>
              <a:endParaRPr lang="en-GB" sz="14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</p:grp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A2284FB-9DAF-484D-A958-4085270F900A}"/>
              </a:ext>
            </a:extLst>
          </p:cNvPr>
          <p:cNvCxnSpPr>
            <a:cxnSpLocks/>
            <a:stCxn id="21" idx="1"/>
          </p:cNvCxnSpPr>
          <p:nvPr/>
        </p:nvCxnSpPr>
        <p:spPr>
          <a:xfrm flipH="1" flipV="1">
            <a:off x="4970540" y="1758629"/>
            <a:ext cx="1210446" cy="43761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8C74B7B-9196-4E4E-96A9-FB466D6956B2}"/>
              </a:ext>
            </a:extLst>
          </p:cNvPr>
          <p:cNvCxnSpPr>
            <a:cxnSpLocks/>
            <a:stCxn id="20" idx="1"/>
          </p:cNvCxnSpPr>
          <p:nvPr/>
        </p:nvCxnSpPr>
        <p:spPr>
          <a:xfrm flipH="1">
            <a:off x="4970540" y="1629241"/>
            <a:ext cx="1210446" cy="88927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EE7FC59-B983-4527-B76B-05A24FBC0CC2}"/>
              </a:ext>
            </a:extLst>
          </p:cNvPr>
          <p:cNvCxnSpPr>
            <a:cxnSpLocks/>
            <a:stCxn id="23" idx="1"/>
            <a:endCxn id="9" idx="3"/>
          </p:cNvCxnSpPr>
          <p:nvPr/>
        </p:nvCxnSpPr>
        <p:spPr>
          <a:xfrm flipH="1">
            <a:off x="4970538" y="2763244"/>
            <a:ext cx="1210448" cy="48161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EB2E764-AA36-4793-A210-AAE7AF8B2BBF}"/>
              </a:ext>
            </a:extLst>
          </p:cNvPr>
          <p:cNvCxnSpPr>
            <a:cxnSpLocks/>
            <a:stCxn id="25" idx="1"/>
            <a:endCxn id="10" idx="3"/>
          </p:cNvCxnSpPr>
          <p:nvPr/>
        </p:nvCxnSpPr>
        <p:spPr>
          <a:xfrm flipH="1" flipV="1">
            <a:off x="4970538" y="3985503"/>
            <a:ext cx="1210448" cy="10457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518C7EC-B533-4C00-B3CE-8FD7A55A5E6C}"/>
              </a:ext>
            </a:extLst>
          </p:cNvPr>
          <p:cNvCxnSpPr>
            <a:cxnSpLocks/>
            <a:stCxn id="17" idx="1"/>
            <a:endCxn id="14" idx="3"/>
          </p:cNvCxnSpPr>
          <p:nvPr/>
        </p:nvCxnSpPr>
        <p:spPr>
          <a:xfrm flipH="1">
            <a:off x="4970538" y="4464249"/>
            <a:ext cx="1210448" cy="26189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0439DE5-772E-4F7C-A694-27AA766984DD}"/>
              </a:ext>
            </a:extLst>
          </p:cNvPr>
          <p:cNvCxnSpPr>
            <a:cxnSpLocks/>
            <a:stCxn id="16" idx="1"/>
            <a:endCxn id="11" idx="3"/>
          </p:cNvCxnSpPr>
          <p:nvPr/>
        </p:nvCxnSpPr>
        <p:spPr>
          <a:xfrm flipH="1" flipV="1">
            <a:off x="4970538" y="5466792"/>
            <a:ext cx="1208958" cy="13146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B680AC8-0CB5-4C32-9E0A-D8E009322245}"/>
              </a:ext>
            </a:extLst>
          </p:cNvPr>
          <p:cNvGrpSpPr/>
          <p:nvPr/>
        </p:nvGrpSpPr>
        <p:grpSpPr>
          <a:xfrm>
            <a:off x="6179496" y="1454955"/>
            <a:ext cx="1506429" cy="4317584"/>
            <a:chOff x="4096945" y="815186"/>
            <a:chExt cx="1369481" cy="3925076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8857AE38-AD97-4A00-9A71-4DE63B06C2C8}"/>
                </a:ext>
              </a:extLst>
            </p:cNvPr>
            <p:cNvSpPr/>
            <p:nvPr/>
          </p:nvSpPr>
          <p:spPr>
            <a:xfrm>
              <a:off x="4096945" y="4423378"/>
              <a:ext cx="1368126" cy="31688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m</a:t>
              </a: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A1892A2E-EAED-4672-9EAF-52BB27623AE2}"/>
                </a:ext>
              </a:extLst>
            </p:cNvPr>
            <p:cNvSpPr/>
            <p:nvPr/>
          </p:nvSpPr>
          <p:spPr>
            <a:xfrm>
              <a:off x="4098300" y="3392466"/>
              <a:ext cx="1368126" cy="31688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cm</a:t>
              </a: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D4150F42-A8EF-410C-A793-AD3985AC0E93}"/>
                </a:ext>
              </a:extLst>
            </p:cNvPr>
            <p:cNvSpPr/>
            <p:nvPr/>
          </p:nvSpPr>
          <p:spPr>
            <a:xfrm>
              <a:off x="4098300" y="815186"/>
              <a:ext cx="1368126" cy="31688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minutes</a:t>
              </a: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9CAF1A29-9D3B-45B5-B93F-4841A559FC74}"/>
                </a:ext>
              </a:extLst>
            </p:cNvPr>
            <p:cNvSpPr/>
            <p:nvPr/>
          </p:nvSpPr>
          <p:spPr>
            <a:xfrm>
              <a:off x="4098300" y="1330642"/>
              <a:ext cx="1368126" cy="31688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kg</a:t>
              </a: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2DFF706E-A077-4121-8694-80C51A87B81C}"/>
                </a:ext>
              </a:extLst>
            </p:cNvPr>
            <p:cNvSpPr/>
            <p:nvPr/>
          </p:nvSpPr>
          <p:spPr>
            <a:xfrm>
              <a:off x="4098300" y="2877010"/>
              <a:ext cx="1368126" cy="31688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mm</a:t>
              </a: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92E91E8A-12F3-43D1-A40E-9F6E3E0A1A9B}"/>
                </a:ext>
              </a:extLst>
            </p:cNvPr>
            <p:cNvSpPr/>
            <p:nvPr/>
          </p:nvSpPr>
          <p:spPr>
            <a:xfrm>
              <a:off x="4098300" y="1846098"/>
              <a:ext cx="1368126" cy="31688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ml</a:t>
              </a: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FDB8BADE-E41B-46CF-9270-1F6BF5BE4E8A}"/>
                </a:ext>
              </a:extLst>
            </p:cNvPr>
            <p:cNvSpPr/>
            <p:nvPr/>
          </p:nvSpPr>
          <p:spPr>
            <a:xfrm>
              <a:off x="4098300" y="2361554"/>
              <a:ext cx="1368126" cy="31688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seconds</a:t>
              </a:r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55A360FF-F970-4DFB-A1EE-1EEE2289E636}"/>
                </a:ext>
              </a:extLst>
            </p:cNvPr>
            <p:cNvSpPr/>
            <p:nvPr/>
          </p:nvSpPr>
          <p:spPr>
            <a:xfrm>
              <a:off x="4098300" y="3907922"/>
              <a:ext cx="1368126" cy="31688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hours, minutes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69721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Adam and Rachael have been growing sunflowers. </a:t>
            </a:r>
          </a:p>
          <a:p>
            <a:pPr>
              <a:lnSpc>
                <a:spcPct val="150000"/>
              </a:lnSpc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Rachael’s sunflower is 2.628m high.</a:t>
            </a:r>
          </a:p>
          <a:p>
            <a:pPr>
              <a:lnSpc>
                <a:spcPct val="150000"/>
              </a:lnSpc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Adam’s is only half the size of Rachael’s.</a:t>
            </a:r>
          </a:p>
          <a:p>
            <a:pPr>
              <a:lnSpc>
                <a:spcPct val="150000"/>
              </a:lnSpc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tall is Adam’s flower in cm?</a:t>
            </a:r>
          </a:p>
          <a:p>
            <a:pPr>
              <a:lnSpc>
                <a:spcPct val="150000"/>
              </a:lnSpc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9C98043F-F327-469C-AFFD-8AE7F5773C6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</p:spTree>
    <p:extLst>
      <p:ext uri="{BB962C8B-B14F-4D97-AF65-F5344CB8AC3E}">
        <p14:creationId xmlns:p14="http://schemas.microsoft.com/office/powerpoint/2010/main" val="2808504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Adam and Rachael have been growing sunflowers. </a:t>
            </a:r>
          </a:p>
          <a:p>
            <a:pPr>
              <a:lnSpc>
                <a:spcPct val="150000"/>
              </a:lnSpc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Rachael’s sunflower is 2.628m high.</a:t>
            </a:r>
          </a:p>
          <a:p>
            <a:pPr>
              <a:lnSpc>
                <a:spcPct val="150000"/>
              </a:lnSpc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Adam’s is only half the size of Rachael’s.</a:t>
            </a:r>
          </a:p>
          <a:p>
            <a:pPr>
              <a:lnSpc>
                <a:spcPct val="150000"/>
              </a:lnSpc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tall is Adam’s flower in cm?</a:t>
            </a:r>
          </a:p>
          <a:p>
            <a:pPr>
              <a:lnSpc>
                <a:spcPct val="150000"/>
              </a:lnSpc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131.4cm</a:t>
            </a:r>
          </a:p>
          <a:p>
            <a:pPr>
              <a:lnSpc>
                <a:spcPct val="150000"/>
              </a:lnSpc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9C98043F-F327-469C-AFFD-8AE7F5773C6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</p:spTree>
    <p:extLst>
      <p:ext uri="{BB962C8B-B14F-4D97-AF65-F5344CB8AC3E}">
        <p14:creationId xmlns:p14="http://schemas.microsoft.com/office/powerpoint/2010/main" val="1859617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Tick the correct statement.</a:t>
            </a:r>
          </a:p>
          <a:p>
            <a:pPr algn="ctr">
              <a:lnSpc>
                <a:spcPct val="150000"/>
              </a:lnSpc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9C98043F-F327-469C-AFFD-8AE7F5773C6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1E6D716-29EB-4A53-BE67-CA2D0F2AC8A9}"/>
              </a:ext>
            </a:extLst>
          </p:cNvPr>
          <p:cNvSpPr/>
          <p:nvPr/>
        </p:nvSpPr>
        <p:spPr>
          <a:xfrm>
            <a:off x="1014674" y="1718692"/>
            <a:ext cx="7114652" cy="8248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lvl="0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A. If Mia shared 1.35kg of flour equally between 3 bowls, there would be 460g in each bowl 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2B6305A-2639-42C4-B860-AFCCFDC00542}"/>
              </a:ext>
            </a:extLst>
          </p:cNvPr>
          <p:cNvSpPr/>
          <p:nvPr/>
        </p:nvSpPr>
        <p:spPr>
          <a:xfrm>
            <a:off x="1014674" y="2931874"/>
            <a:ext cx="7114652" cy="8248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B. If one egg weighs 387g, then 4 eggs would weigh 1.5kg.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4A7DF5C-FAEC-4FCD-A311-4F98E7BC392F}"/>
              </a:ext>
            </a:extLst>
          </p:cNvPr>
          <p:cNvSpPr/>
          <p:nvPr/>
        </p:nvSpPr>
        <p:spPr>
          <a:xfrm>
            <a:off x="1014674" y="4145056"/>
            <a:ext cx="7114652" cy="8248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C. 1.25kg of sugar, added to 608g of butter, has a combined weight of 1.858kg.</a:t>
            </a:r>
          </a:p>
        </p:txBody>
      </p:sp>
    </p:spTree>
    <p:extLst>
      <p:ext uri="{BB962C8B-B14F-4D97-AF65-F5344CB8AC3E}">
        <p14:creationId xmlns:p14="http://schemas.microsoft.com/office/powerpoint/2010/main" val="1489199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Tick the correct statement.</a:t>
            </a:r>
          </a:p>
          <a:p>
            <a:pPr algn="ctr">
              <a:lnSpc>
                <a:spcPct val="150000"/>
              </a:lnSpc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9C98043F-F327-469C-AFFD-8AE7F5773C6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1E6D716-29EB-4A53-BE67-CA2D0F2AC8A9}"/>
              </a:ext>
            </a:extLst>
          </p:cNvPr>
          <p:cNvSpPr/>
          <p:nvPr/>
        </p:nvSpPr>
        <p:spPr>
          <a:xfrm>
            <a:off x="1014674" y="1718692"/>
            <a:ext cx="7114652" cy="824879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lvl="0" defTabSz="685800">
              <a:defRPr/>
            </a:pPr>
            <a:r>
              <a:rPr lang="en-GB" sz="20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A. If Mia shared 1.35kg of flour equally between 3 bowls, there would be 460g in each bowl 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2B6305A-2639-42C4-B860-AFCCFDC00542}"/>
              </a:ext>
            </a:extLst>
          </p:cNvPr>
          <p:cNvSpPr/>
          <p:nvPr/>
        </p:nvSpPr>
        <p:spPr>
          <a:xfrm>
            <a:off x="1014674" y="2931874"/>
            <a:ext cx="7114652" cy="824879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defTabSz="685800">
              <a:defRPr/>
            </a:pPr>
            <a:r>
              <a:rPr lang="en-GB" sz="20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B. If one egg weighs 387g, then 4 eggs would weigh 1.5kg.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4A7DF5C-FAEC-4FCD-A311-4F98E7BC392F}"/>
              </a:ext>
            </a:extLst>
          </p:cNvPr>
          <p:cNvSpPr/>
          <p:nvPr/>
        </p:nvSpPr>
        <p:spPr>
          <a:xfrm>
            <a:off x="1014674" y="4145056"/>
            <a:ext cx="7114652" cy="824879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defTabSz="685800">
              <a:defRPr/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C. 1.25kg of sugar, added to 608g of butter, has a combined weight of 1.858kg.</a:t>
            </a:r>
          </a:p>
        </p:txBody>
      </p:sp>
    </p:spTree>
    <p:extLst>
      <p:ext uri="{BB962C8B-B14F-4D97-AF65-F5344CB8AC3E}">
        <p14:creationId xmlns:p14="http://schemas.microsoft.com/office/powerpoint/2010/main" val="4017349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Amanda is timing how long it takes her two daughters to tidy their rooms. </a:t>
            </a:r>
          </a:p>
          <a:p>
            <a:pPr>
              <a:lnSpc>
                <a:spcPct val="150000"/>
              </a:lnSpc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Emily’s is tidy after 2      hours, then she spends 17 minutes dusting and vacuuming.</a:t>
            </a:r>
          </a:p>
          <a:p>
            <a:pPr>
              <a:lnSpc>
                <a:spcPct val="150000"/>
              </a:lnSpc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Charlotte has finished everything after 3.25 hours.</a:t>
            </a: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many minutes quicker was Emily than Charlotte?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A0EEF62-8920-484D-8CBC-75398BF07D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2585040"/>
              </p:ext>
            </p:extLst>
          </p:nvPr>
        </p:nvGraphicFramePr>
        <p:xfrm>
          <a:off x="2850462" y="1920890"/>
          <a:ext cx="216000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00">
                  <a:extLst>
                    <a:ext uri="{9D8B030D-6E8A-4147-A177-3AD203B41FA5}">
                      <a16:colId xmlns:a16="http://schemas.microsoft.com/office/drawing/2014/main" val="4042419998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3589868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008244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9556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Amanda is timing how long it takes her two daughters to tidy their rooms. </a:t>
            </a:r>
          </a:p>
          <a:p>
            <a:pPr>
              <a:lnSpc>
                <a:spcPct val="150000"/>
              </a:lnSpc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Emily’s is tidy after 2      hours, then she spends 17 minutes dusting and vacuuming.</a:t>
            </a:r>
          </a:p>
          <a:p>
            <a:pPr>
              <a:lnSpc>
                <a:spcPct val="150000"/>
              </a:lnSpc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Charlotte has finished everything after 3.25 hours.</a:t>
            </a: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many minutes quicker was Emily than Charlotte?</a:t>
            </a:r>
          </a:p>
          <a:p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43 minutes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1AF9B8F-2E8F-4C8C-A6EE-DFE0A6FB0F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739428"/>
              </p:ext>
            </p:extLst>
          </p:nvPr>
        </p:nvGraphicFramePr>
        <p:xfrm>
          <a:off x="2850462" y="1920890"/>
          <a:ext cx="216000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00">
                  <a:extLst>
                    <a:ext uri="{9D8B030D-6E8A-4147-A177-3AD203B41FA5}">
                      <a16:colId xmlns:a16="http://schemas.microsoft.com/office/drawing/2014/main" val="4042419998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3589868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008244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15015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0563C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28500E97074E9232E002F87A0DA8" ma:contentTypeVersion="13" ma:contentTypeDescription="Create a new document." ma:contentTypeScope="" ma:versionID="226396999748aedaccaef4cb0e3d9517">
  <xsd:schema xmlns:xsd="http://www.w3.org/2001/XMLSchema" xmlns:xs="http://www.w3.org/2001/XMLSchema" xmlns:p="http://schemas.microsoft.com/office/2006/metadata/properties" xmlns:ns2="86144f90-c7b6-48d0-aae5-f5e9e48cc3df" xmlns:ns3="5c7a0828-c5e4-45f8-a074-18a8fdc88ec6" targetNamespace="http://schemas.microsoft.com/office/2006/metadata/properties" ma:root="true" ma:fieldsID="c920329ea04f01889b6ffc9cde7973b4" ns2:_="" ns3:_="">
    <xsd:import namespace="86144f90-c7b6-48d0-aae5-f5e9e48cc3df"/>
    <xsd:import namespace="5c7a0828-c5e4-45f8-a074-18a8fdc88ec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144f90-c7b6-48d0-aae5-f5e9e48cc3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7a0828-c5e4-45f8-a074-18a8fdc88e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EF8F11D-A449-4684-B8E0-461263A2E192}">
  <ds:schemaRefs>
    <ds:schemaRef ds:uri="5c7a0828-c5e4-45f8-a074-18a8fdc88ec6"/>
    <ds:schemaRef ds:uri="http://purl.org/dc/terms/"/>
    <ds:schemaRef ds:uri="http://schemas.microsoft.com/office/2006/documentManagement/types"/>
    <ds:schemaRef ds:uri="http://purl.org/dc/elements/1.1/"/>
    <ds:schemaRef ds:uri="http://purl.org/dc/dcmitype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86144f90-c7b6-48d0-aae5-f5e9e48cc3df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8BE7001C-4FE1-4FF1-8D32-419BDEA7C0F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10425DF-7A32-49C1-92A2-AFF99255B3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144f90-c7b6-48d0-aae5-f5e9e48cc3df"/>
    <ds:schemaRef ds:uri="5c7a0828-c5e4-45f8-a074-18a8fdc88e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1429</TotalTime>
  <Words>897</Words>
  <Application>Microsoft Office PowerPoint</Application>
  <PresentationFormat>On-screen Show (4:3)</PresentationFormat>
  <Paragraphs>301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Ashleigh Sobol</dc:creator>
  <cp:lastModifiedBy>Duncan Nelson</cp:lastModifiedBy>
  <cp:revision>52</cp:revision>
  <dcterms:created xsi:type="dcterms:W3CDTF">2018-03-17T10:08:43Z</dcterms:created>
  <dcterms:modified xsi:type="dcterms:W3CDTF">2022-03-13T12:07:30Z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0x0101002E2B28500E97074E9232E002F87A0DA8</vt:lpwstr>
  </property>
  <property fmtid="{D5CDD505-2E9C-101B-9397-08002B2CF9AE}" pid="3" name="TaxKeyword">
    <vt:lpwstr/>
  </property>
</Properties>
</file>