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434" r:id="rId5"/>
    <p:sldId id="435" r:id="rId6"/>
    <p:sldId id="439" r:id="rId7"/>
    <p:sldId id="438" r:id="rId8"/>
    <p:sldId id="437" r:id="rId9"/>
    <p:sldId id="436" r:id="rId10"/>
    <p:sldId id="44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996633"/>
    <a:srgbClr val="0000CC"/>
    <a:srgbClr val="00CC00"/>
    <a:srgbClr val="EFEEEE"/>
    <a:srgbClr val="FF9933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3E55A9-28BD-4322-95C7-2C01AA4B5679}" v="43" dt="2019-02-28T15:40:18.7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61" autoAdjust="0"/>
    <p:restoredTop sz="94660"/>
  </p:normalViewPr>
  <p:slideViewPr>
    <p:cSldViewPr snapToGrid="0">
      <p:cViewPr varScale="1">
        <p:scale>
          <a:sx n="85" d="100"/>
          <a:sy n="85" d="100"/>
        </p:scale>
        <p:origin x="9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na Szilvasy" userId="59fb472d-eed4-4f11-9686-c2c8db02a2cd" providerId="ADAL" clId="{AB3E55A9-28BD-4322-95C7-2C01AA4B5679}"/>
    <pc:docChg chg="undo custSel addSld delSld modSld">
      <pc:chgData name="Davina Szilvasy" userId="59fb472d-eed4-4f11-9686-c2c8db02a2cd" providerId="ADAL" clId="{AB3E55A9-28BD-4322-95C7-2C01AA4B5679}" dt="2019-02-28T15:40:18.780" v="358"/>
      <pc:docMkLst>
        <pc:docMk/>
      </pc:docMkLst>
      <pc:sldChg chg="addSp modSp">
        <pc:chgData name="Davina Szilvasy" userId="59fb472d-eed4-4f11-9686-c2c8db02a2cd" providerId="ADAL" clId="{AB3E55A9-28BD-4322-95C7-2C01AA4B5679}" dt="2019-02-28T15:33:24.850" v="346" actId="20577"/>
        <pc:sldMkLst>
          <pc:docMk/>
          <pc:sldMk cId="1669721746" sldId="365"/>
        </pc:sldMkLst>
        <pc:spChg chg="add mod">
          <ac:chgData name="Davina Szilvasy" userId="59fb472d-eed4-4f11-9686-c2c8db02a2cd" providerId="ADAL" clId="{AB3E55A9-28BD-4322-95C7-2C01AA4B5679}" dt="2019-02-28T15:09:26.590" v="66" actId="164"/>
          <ac:spMkLst>
            <pc:docMk/>
            <pc:sldMk cId="1669721746" sldId="365"/>
            <ac:spMk id="2" creationId="{D2D613D4-24C8-46D2-8725-FC94EF50BC96}"/>
          </ac:spMkLst>
        </pc:spChg>
        <pc:spChg chg="add mod">
          <ac:chgData name="Davina Szilvasy" userId="59fb472d-eed4-4f11-9686-c2c8db02a2cd" providerId="ADAL" clId="{AB3E55A9-28BD-4322-95C7-2C01AA4B5679}" dt="2019-02-28T15:14:44.576" v="214" actId="20577"/>
          <ac:spMkLst>
            <pc:docMk/>
            <pc:sldMk cId="1669721746" sldId="365"/>
            <ac:spMk id="3" creationId="{1ADD6BC0-1849-4786-B640-315458F7C525}"/>
          </ac:spMkLst>
        </pc:spChg>
        <pc:spChg chg="add mod">
          <ac:chgData name="Davina Szilvasy" userId="59fb472d-eed4-4f11-9686-c2c8db02a2cd" providerId="ADAL" clId="{AB3E55A9-28BD-4322-95C7-2C01AA4B5679}" dt="2019-02-28T15:16:55.754" v="240" actId="255"/>
          <ac:spMkLst>
            <pc:docMk/>
            <pc:sldMk cId="1669721746" sldId="365"/>
            <ac:spMk id="5" creationId="{5FCA9BFD-07BC-4D84-AB69-4F539A1F2C73}"/>
          </ac:spMkLst>
        </pc:spChg>
        <pc:spChg chg="add mod">
          <ac:chgData name="Davina Szilvasy" userId="59fb472d-eed4-4f11-9686-c2c8db02a2cd" providerId="ADAL" clId="{AB3E55A9-28BD-4322-95C7-2C01AA4B5679}" dt="2019-02-28T15:09:11.215" v="63" actId="571"/>
          <ac:spMkLst>
            <pc:docMk/>
            <pc:sldMk cId="1669721746" sldId="365"/>
            <ac:spMk id="9" creationId="{9E9BCBB7-9719-41FF-9D4A-2FFAD0F2AD3A}"/>
          </ac:spMkLst>
        </pc:spChg>
        <pc:spChg chg="add mod">
          <ac:chgData name="Davina Szilvasy" userId="59fb472d-eed4-4f11-9686-c2c8db02a2cd" providerId="ADAL" clId="{AB3E55A9-28BD-4322-95C7-2C01AA4B5679}" dt="2019-02-28T15:09:11.215" v="63" actId="571"/>
          <ac:spMkLst>
            <pc:docMk/>
            <pc:sldMk cId="1669721746" sldId="365"/>
            <ac:spMk id="10" creationId="{540B1F1D-A344-4829-A685-C1228F4C4706}"/>
          </ac:spMkLst>
        </pc:spChg>
        <pc:spChg chg="mod">
          <ac:chgData name="Davina Szilvasy" userId="59fb472d-eed4-4f11-9686-c2c8db02a2cd" providerId="ADAL" clId="{AB3E55A9-28BD-4322-95C7-2C01AA4B5679}" dt="2019-02-28T15:13:46.676" v="198" actId="20577"/>
          <ac:spMkLst>
            <pc:docMk/>
            <pc:sldMk cId="1669721746" sldId="365"/>
            <ac:spMk id="13" creationId="{A7C89207-3F63-4CD6-A013-55791885F3A7}"/>
          </ac:spMkLst>
        </pc:spChg>
        <pc:spChg chg="mod">
          <ac:chgData name="Davina Szilvasy" userId="59fb472d-eed4-4f11-9686-c2c8db02a2cd" providerId="ADAL" clId="{AB3E55A9-28BD-4322-95C7-2C01AA4B5679}" dt="2019-02-28T15:13:57.396" v="208" actId="20577"/>
          <ac:spMkLst>
            <pc:docMk/>
            <pc:sldMk cId="1669721746" sldId="365"/>
            <ac:spMk id="16" creationId="{61B9CC5D-A5A2-4E61-B3E2-9F30D8E1D98F}"/>
          </ac:spMkLst>
        </pc:spChg>
        <pc:spChg chg="mod">
          <ac:chgData name="Davina Szilvasy" userId="59fb472d-eed4-4f11-9686-c2c8db02a2cd" providerId="ADAL" clId="{AB3E55A9-28BD-4322-95C7-2C01AA4B5679}" dt="2019-02-28T15:33:24.850" v="346" actId="20577"/>
          <ac:spMkLst>
            <pc:docMk/>
            <pc:sldMk cId="1669721746" sldId="365"/>
            <ac:spMk id="19" creationId="{5252A847-DE45-4FA3-A1F8-EEBEB845FF8E}"/>
          </ac:spMkLst>
        </pc:spChg>
        <pc:spChg chg="add mod">
          <ac:chgData name="Davina Szilvasy" userId="59fb472d-eed4-4f11-9686-c2c8db02a2cd" providerId="ADAL" clId="{AB3E55A9-28BD-4322-95C7-2C01AA4B5679}" dt="2019-02-28T15:16:28.424" v="234" actId="403"/>
          <ac:spMkLst>
            <pc:docMk/>
            <pc:sldMk cId="1669721746" sldId="365"/>
            <ac:spMk id="20" creationId="{2AB21128-426E-462D-A46E-B788EE863731}"/>
          </ac:spMkLst>
        </pc:spChg>
        <pc:spChg chg="add mod">
          <ac:chgData name="Davina Szilvasy" userId="59fb472d-eed4-4f11-9686-c2c8db02a2cd" providerId="ADAL" clId="{AB3E55A9-28BD-4322-95C7-2C01AA4B5679}" dt="2019-02-28T15:17:33.941" v="246" actId="113"/>
          <ac:spMkLst>
            <pc:docMk/>
            <pc:sldMk cId="1669721746" sldId="365"/>
            <ac:spMk id="21" creationId="{8112A58C-4807-4986-AD88-9E7BC8D55EF5}"/>
          </ac:spMkLst>
        </pc:spChg>
        <pc:grpChg chg="add mod">
          <ac:chgData name="Davina Szilvasy" userId="59fb472d-eed4-4f11-9686-c2c8db02a2cd" providerId="ADAL" clId="{AB3E55A9-28BD-4322-95C7-2C01AA4B5679}" dt="2019-02-28T15:09:48.194" v="71" actId="465"/>
          <ac:grpSpMkLst>
            <pc:docMk/>
            <pc:sldMk cId="1669721746" sldId="365"/>
            <ac:grpSpMk id="4" creationId="{32DBC3E5-6F2D-4F1C-B5CB-A9190CF5F931}"/>
          </ac:grpSpMkLst>
        </pc:grpChg>
        <pc:grpChg chg="add mod">
          <ac:chgData name="Davina Szilvasy" userId="59fb472d-eed4-4f11-9686-c2c8db02a2cd" providerId="ADAL" clId="{AB3E55A9-28BD-4322-95C7-2C01AA4B5679}" dt="2019-02-28T15:09:48.194" v="71" actId="465"/>
          <ac:grpSpMkLst>
            <pc:docMk/>
            <pc:sldMk cId="1669721746" sldId="365"/>
            <ac:grpSpMk id="11" creationId="{7236C0AA-D5FA-4D4A-8CA4-5F8329E1C632}"/>
          </ac:grpSpMkLst>
        </pc:grpChg>
        <pc:grpChg chg="add mod">
          <ac:chgData name="Davina Szilvasy" userId="59fb472d-eed4-4f11-9686-c2c8db02a2cd" providerId="ADAL" clId="{AB3E55A9-28BD-4322-95C7-2C01AA4B5679}" dt="2019-02-28T15:09:48.194" v="71" actId="465"/>
          <ac:grpSpMkLst>
            <pc:docMk/>
            <pc:sldMk cId="1669721746" sldId="365"/>
            <ac:grpSpMk id="14" creationId="{7A2CEFFD-C2E0-49DB-8280-7E6D207E5336}"/>
          </ac:grpSpMkLst>
        </pc:grpChg>
      </pc:sldChg>
      <pc:sldChg chg="modSp">
        <pc:chgData name="Davina Szilvasy" userId="59fb472d-eed4-4f11-9686-c2c8db02a2cd" providerId="ADAL" clId="{AB3E55A9-28BD-4322-95C7-2C01AA4B5679}" dt="2019-02-28T15:23:15.581" v="280" actId="1582"/>
        <pc:sldMkLst>
          <pc:docMk/>
          <pc:sldMk cId="4028378535" sldId="372"/>
        </pc:sldMkLst>
        <pc:spChg chg="mod">
          <ac:chgData name="Davina Szilvasy" userId="59fb472d-eed4-4f11-9686-c2c8db02a2cd" providerId="ADAL" clId="{AB3E55A9-28BD-4322-95C7-2C01AA4B5679}" dt="2019-02-28T15:23:01.913" v="279" actId="1582"/>
          <ac:spMkLst>
            <pc:docMk/>
            <pc:sldMk cId="4028378535" sldId="372"/>
            <ac:spMk id="13" creationId="{AA1C773F-63D3-4B0C-98D9-1CC621573D6B}"/>
          </ac:spMkLst>
        </pc:spChg>
        <pc:spChg chg="mod">
          <ac:chgData name="Davina Szilvasy" userId="59fb472d-eed4-4f11-9686-c2c8db02a2cd" providerId="ADAL" clId="{AB3E55A9-28BD-4322-95C7-2C01AA4B5679}" dt="2019-02-28T15:23:15.581" v="280" actId="1582"/>
          <ac:spMkLst>
            <pc:docMk/>
            <pc:sldMk cId="4028378535" sldId="372"/>
            <ac:spMk id="14" creationId="{44E61467-CD9C-4245-AD7E-7095C340FAFD}"/>
          </ac:spMkLst>
        </pc:spChg>
        <pc:spChg chg="mod">
          <ac:chgData name="Davina Szilvasy" userId="59fb472d-eed4-4f11-9686-c2c8db02a2cd" providerId="ADAL" clId="{AB3E55A9-28BD-4322-95C7-2C01AA4B5679}" dt="2019-02-28T15:23:15.581" v="280" actId="1582"/>
          <ac:spMkLst>
            <pc:docMk/>
            <pc:sldMk cId="4028378535" sldId="372"/>
            <ac:spMk id="15" creationId="{CA2564F4-8820-4F98-AB35-C28458A63465}"/>
          </ac:spMkLst>
        </pc:spChg>
        <pc:spChg chg="mod">
          <ac:chgData name="Davina Szilvasy" userId="59fb472d-eed4-4f11-9686-c2c8db02a2cd" providerId="ADAL" clId="{AB3E55A9-28BD-4322-95C7-2C01AA4B5679}" dt="2019-02-28T15:23:01.913" v="279" actId="1582"/>
          <ac:spMkLst>
            <pc:docMk/>
            <pc:sldMk cId="4028378535" sldId="372"/>
            <ac:spMk id="24" creationId="{78FD3429-B2D4-4587-9BDA-D6B07D519959}"/>
          </ac:spMkLst>
        </pc:spChg>
        <pc:spChg chg="mod">
          <ac:chgData name="Davina Szilvasy" userId="59fb472d-eed4-4f11-9686-c2c8db02a2cd" providerId="ADAL" clId="{AB3E55A9-28BD-4322-95C7-2C01AA4B5679}" dt="2019-02-28T15:23:15.581" v="280" actId="1582"/>
          <ac:spMkLst>
            <pc:docMk/>
            <pc:sldMk cId="4028378535" sldId="372"/>
            <ac:spMk id="25" creationId="{103253A4-2D32-4BF6-868C-F4282B25DBD0}"/>
          </ac:spMkLst>
        </pc:spChg>
        <pc:spChg chg="mod">
          <ac:chgData name="Davina Szilvasy" userId="59fb472d-eed4-4f11-9686-c2c8db02a2cd" providerId="ADAL" clId="{AB3E55A9-28BD-4322-95C7-2C01AA4B5679}" dt="2019-02-28T15:23:15.581" v="280" actId="1582"/>
          <ac:spMkLst>
            <pc:docMk/>
            <pc:sldMk cId="4028378535" sldId="372"/>
            <ac:spMk id="26" creationId="{9AF99A3E-2E05-4C5A-8129-A74EDED72474}"/>
          </ac:spMkLst>
        </pc:spChg>
        <pc:spChg chg="mod">
          <ac:chgData name="Davina Szilvasy" userId="59fb472d-eed4-4f11-9686-c2c8db02a2cd" providerId="ADAL" clId="{AB3E55A9-28BD-4322-95C7-2C01AA4B5679}" dt="2019-02-28T15:23:01.913" v="279" actId="1582"/>
          <ac:spMkLst>
            <pc:docMk/>
            <pc:sldMk cId="4028378535" sldId="372"/>
            <ac:spMk id="27" creationId="{21DD58D5-3F5D-47F3-A681-21145A834AE5}"/>
          </ac:spMkLst>
        </pc:spChg>
        <pc:spChg chg="mod">
          <ac:chgData name="Davina Szilvasy" userId="59fb472d-eed4-4f11-9686-c2c8db02a2cd" providerId="ADAL" clId="{AB3E55A9-28BD-4322-95C7-2C01AA4B5679}" dt="2019-02-28T15:23:15.581" v="280" actId="1582"/>
          <ac:spMkLst>
            <pc:docMk/>
            <pc:sldMk cId="4028378535" sldId="372"/>
            <ac:spMk id="28" creationId="{897ECC18-5CBE-4740-AD0B-F0BF72594BFA}"/>
          </ac:spMkLst>
        </pc:spChg>
        <pc:spChg chg="mod">
          <ac:chgData name="Davina Szilvasy" userId="59fb472d-eed4-4f11-9686-c2c8db02a2cd" providerId="ADAL" clId="{AB3E55A9-28BD-4322-95C7-2C01AA4B5679}" dt="2019-02-28T15:23:15.581" v="280" actId="1582"/>
          <ac:spMkLst>
            <pc:docMk/>
            <pc:sldMk cId="4028378535" sldId="372"/>
            <ac:spMk id="29" creationId="{C7D41A4C-0307-4227-9A06-D988B386FDC6}"/>
          </ac:spMkLst>
        </pc:spChg>
      </pc:sldChg>
      <pc:sldChg chg="modSp">
        <pc:chgData name="Davina Szilvasy" userId="59fb472d-eed4-4f11-9686-c2c8db02a2cd" providerId="ADAL" clId="{AB3E55A9-28BD-4322-95C7-2C01AA4B5679}" dt="2019-02-28T15:35:07.766" v="357"/>
        <pc:sldMkLst>
          <pc:docMk/>
          <pc:sldMk cId="302631223" sldId="403"/>
        </pc:sldMkLst>
        <pc:spChg chg="mod">
          <ac:chgData name="Davina Szilvasy" userId="59fb472d-eed4-4f11-9686-c2c8db02a2cd" providerId="ADAL" clId="{AB3E55A9-28BD-4322-95C7-2C01AA4B5679}" dt="2019-02-28T15:35:07.766" v="357"/>
          <ac:spMkLst>
            <pc:docMk/>
            <pc:sldMk cId="302631223" sldId="403"/>
            <ac:spMk id="19" creationId="{5252A847-DE45-4FA3-A1F8-EEBEB845FF8E}"/>
          </ac:spMkLst>
        </pc:spChg>
      </pc:sldChg>
      <pc:sldChg chg="del">
        <pc:chgData name="Davina Szilvasy" userId="59fb472d-eed4-4f11-9686-c2c8db02a2cd" providerId="ADAL" clId="{AB3E55A9-28BD-4322-95C7-2C01AA4B5679}" dt="2019-02-28T15:17:44.479" v="247" actId="2696"/>
        <pc:sldMkLst>
          <pc:docMk/>
          <pc:sldMk cId="76535722" sldId="416"/>
        </pc:sldMkLst>
      </pc:sldChg>
      <pc:sldChg chg="modSp">
        <pc:chgData name="Davina Szilvasy" userId="59fb472d-eed4-4f11-9686-c2c8db02a2cd" providerId="ADAL" clId="{AB3E55A9-28BD-4322-95C7-2C01AA4B5679}" dt="2019-02-28T15:23:43.571" v="282" actId="1582"/>
        <pc:sldMkLst>
          <pc:docMk/>
          <pc:sldMk cId="818382119" sldId="417"/>
        </pc:sldMkLst>
        <pc:spChg chg="mod">
          <ac:chgData name="Davina Szilvasy" userId="59fb472d-eed4-4f11-9686-c2c8db02a2cd" providerId="ADAL" clId="{AB3E55A9-28BD-4322-95C7-2C01AA4B5679}" dt="2019-02-28T15:23:31.235" v="281" actId="1582"/>
          <ac:spMkLst>
            <pc:docMk/>
            <pc:sldMk cId="818382119" sldId="417"/>
            <ac:spMk id="13" creationId="{AA1C773F-63D3-4B0C-98D9-1CC621573D6B}"/>
          </ac:spMkLst>
        </pc:spChg>
        <pc:spChg chg="mod">
          <ac:chgData name="Davina Szilvasy" userId="59fb472d-eed4-4f11-9686-c2c8db02a2cd" providerId="ADAL" clId="{AB3E55A9-28BD-4322-95C7-2C01AA4B5679}" dt="2019-02-28T15:23:31.235" v="281" actId="1582"/>
          <ac:spMkLst>
            <pc:docMk/>
            <pc:sldMk cId="818382119" sldId="417"/>
            <ac:spMk id="14" creationId="{44E61467-CD9C-4245-AD7E-7095C340FAFD}"/>
          </ac:spMkLst>
        </pc:spChg>
        <pc:spChg chg="mod">
          <ac:chgData name="Davina Szilvasy" userId="59fb472d-eed4-4f11-9686-c2c8db02a2cd" providerId="ADAL" clId="{AB3E55A9-28BD-4322-95C7-2C01AA4B5679}" dt="2019-02-28T15:23:31.235" v="281" actId="1582"/>
          <ac:spMkLst>
            <pc:docMk/>
            <pc:sldMk cId="818382119" sldId="417"/>
            <ac:spMk id="15" creationId="{CA2564F4-8820-4F98-AB35-C28458A63465}"/>
          </ac:spMkLst>
        </pc:spChg>
        <pc:spChg chg="mod">
          <ac:chgData name="Davina Szilvasy" userId="59fb472d-eed4-4f11-9686-c2c8db02a2cd" providerId="ADAL" clId="{AB3E55A9-28BD-4322-95C7-2C01AA4B5679}" dt="2019-02-28T15:23:31.235" v="281" actId="1582"/>
          <ac:spMkLst>
            <pc:docMk/>
            <pc:sldMk cId="818382119" sldId="417"/>
            <ac:spMk id="24" creationId="{78FD3429-B2D4-4587-9BDA-D6B07D519959}"/>
          </ac:spMkLst>
        </pc:spChg>
        <pc:spChg chg="mod">
          <ac:chgData name="Davina Szilvasy" userId="59fb472d-eed4-4f11-9686-c2c8db02a2cd" providerId="ADAL" clId="{AB3E55A9-28BD-4322-95C7-2C01AA4B5679}" dt="2019-02-28T15:23:31.235" v="281" actId="1582"/>
          <ac:spMkLst>
            <pc:docMk/>
            <pc:sldMk cId="818382119" sldId="417"/>
            <ac:spMk id="25" creationId="{103253A4-2D32-4BF6-868C-F4282B25DBD0}"/>
          </ac:spMkLst>
        </pc:spChg>
        <pc:spChg chg="mod">
          <ac:chgData name="Davina Szilvasy" userId="59fb472d-eed4-4f11-9686-c2c8db02a2cd" providerId="ADAL" clId="{AB3E55A9-28BD-4322-95C7-2C01AA4B5679}" dt="2019-02-28T15:23:31.235" v="281" actId="1582"/>
          <ac:spMkLst>
            <pc:docMk/>
            <pc:sldMk cId="818382119" sldId="417"/>
            <ac:spMk id="26" creationId="{9AF99A3E-2E05-4C5A-8129-A74EDED72474}"/>
          </ac:spMkLst>
        </pc:spChg>
        <pc:spChg chg="mod">
          <ac:chgData name="Davina Szilvasy" userId="59fb472d-eed4-4f11-9686-c2c8db02a2cd" providerId="ADAL" clId="{AB3E55A9-28BD-4322-95C7-2C01AA4B5679}" dt="2019-02-28T15:23:31.235" v="281" actId="1582"/>
          <ac:spMkLst>
            <pc:docMk/>
            <pc:sldMk cId="818382119" sldId="417"/>
            <ac:spMk id="27" creationId="{21DD58D5-3F5D-47F3-A681-21145A834AE5}"/>
          </ac:spMkLst>
        </pc:spChg>
        <pc:spChg chg="mod">
          <ac:chgData name="Davina Szilvasy" userId="59fb472d-eed4-4f11-9686-c2c8db02a2cd" providerId="ADAL" clId="{AB3E55A9-28BD-4322-95C7-2C01AA4B5679}" dt="2019-02-28T15:23:31.235" v="281" actId="1582"/>
          <ac:spMkLst>
            <pc:docMk/>
            <pc:sldMk cId="818382119" sldId="417"/>
            <ac:spMk id="28" creationId="{897ECC18-5CBE-4740-AD0B-F0BF72594BFA}"/>
          </ac:spMkLst>
        </pc:spChg>
        <pc:spChg chg="mod">
          <ac:chgData name="Davina Szilvasy" userId="59fb472d-eed4-4f11-9686-c2c8db02a2cd" providerId="ADAL" clId="{AB3E55A9-28BD-4322-95C7-2C01AA4B5679}" dt="2019-02-28T15:23:31.235" v="281" actId="1582"/>
          <ac:spMkLst>
            <pc:docMk/>
            <pc:sldMk cId="818382119" sldId="417"/>
            <ac:spMk id="29" creationId="{C7D41A4C-0307-4227-9A06-D988B386FDC6}"/>
          </ac:spMkLst>
        </pc:spChg>
        <pc:cxnChg chg="mod">
          <ac:chgData name="Davina Szilvasy" userId="59fb472d-eed4-4f11-9686-c2c8db02a2cd" providerId="ADAL" clId="{AB3E55A9-28BD-4322-95C7-2C01AA4B5679}" dt="2019-02-28T15:23:43.571" v="282" actId="1582"/>
          <ac:cxnSpMkLst>
            <pc:docMk/>
            <pc:sldMk cId="818382119" sldId="417"/>
            <ac:cxnSpMk id="3" creationId="{CFC5159E-C488-4694-AF99-40F24FED08C1}"/>
          </ac:cxnSpMkLst>
        </pc:cxnChg>
        <pc:cxnChg chg="mod">
          <ac:chgData name="Davina Szilvasy" userId="59fb472d-eed4-4f11-9686-c2c8db02a2cd" providerId="ADAL" clId="{AB3E55A9-28BD-4322-95C7-2C01AA4B5679}" dt="2019-02-28T15:23:43.571" v="282" actId="1582"/>
          <ac:cxnSpMkLst>
            <pc:docMk/>
            <pc:sldMk cId="818382119" sldId="417"/>
            <ac:cxnSpMk id="21" creationId="{F61423AB-A189-4E78-A57A-BBD81403723E}"/>
          </ac:cxnSpMkLst>
        </pc:cxnChg>
        <pc:cxnChg chg="mod">
          <ac:chgData name="Davina Szilvasy" userId="59fb472d-eed4-4f11-9686-c2c8db02a2cd" providerId="ADAL" clId="{AB3E55A9-28BD-4322-95C7-2C01AA4B5679}" dt="2019-02-28T15:23:43.571" v="282" actId="1582"/>
          <ac:cxnSpMkLst>
            <pc:docMk/>
            <pc:sldMk cId="818382119" sldId="417"/>
            <ac:cxnSpMk id="22" creationId="{7A9625FF-C54E-4346-B186-ACDBF1C4D62C}"/>
          </ac:cxnSpMkLst>
        </pc:cxnChg>
        <pc:cxnChg chg="mod">
          <ac:chgData name="Davina Szilvasy" userId="59fb472d-eed4-4f11-9686-c2c8db02a2cd" providerId="ADAL" clId="{AB3E55A9-28BD-4322-95C7-2C01AA4B5679}" dt="2019-02-28T15:23:43.571" v="282" actId="1582"/>
          <ac:cxnSpMkLst>
            <pc:docMk/>
            <pc:sldMk cId="818382119" sldId="417"/>
            <ac:cxnSpMk id="33" creationId="{25CB3066-62DF-48B3-82AF-9DBF3CEC3793}"/>
          </ac:cxnSpMkLst>
        </pc:cxnChg>
        <pc:cxnChg chg="mod">
          <ac:chgData name="Davina Szilvasy" userId="59fb472d-eed4-4f11-9686-c2c8db02a2cd" providerId="ADAL" clId="{AB3E55A9-28BD-4322-95C7-2C01AA4B5679}" dt="2019-02-28T15:23:43.571" v="282" actId="1582"/>
          <ac:cxnSpMkLst>
            <pc:docMk/>
            <pc:sldMk cId="818382119" sldId="417"/>
            <ac:cxnSpMk id="34" creationId="{CA526F6D-5FD8-49E4-AB80-598048439BE6}"/>
          </ac:cxnSpMkLst>
        </pc:cxnChg>
        <pc:cxnChg chg="mod">
          <ac:chgData name="Davina Szilvasy" userId="59fb472d-eed4-4f11-9686-c2c8db02a2cd" providerId="ADAL" clId="{AB3E55A9-28BD-4322-95C7-2C01AA4B5679}" dt="2019-02-28T15:23:43.571" v="282" actId="1582"/>
          <ac:cxnSpMkLst>
            <pc:docMk/>
            <pc:sldMk cId="818382119" sldId="417"/>
            <ac:cxnSpMk id="35" creationId="{610750DF-A918-465B-AD61-4D2553D61860}"/>
          </ac:cxnSpMkLst>
        </pc:cxnChg>
      </pc:sldChg>
      <pc:sldChg chg="addSp modSp">
        <pc:chgData name="Davina Szilvasy" userId="59fb472d-eed4-4f11-9686-c2c8db02a2cd" providerId="ADAL" clId="{AB3E55A9-28BD-4322-95C7-2C01AA4B5679}" dt="2019-02-28T15:26:25.448" v="295" actId="572"/>
        <pc:sldMkLst>
          <pc:docMk/>
          <pc:sldMk cId="1058288582" sldId="418"/>
        </pc:sldMkLst>
        <pc:spChg chg="mod">
          <ac:chgData name="Davina Szilvasy" userId="59fb472d-eed4-4f11-9686-c2c8db02a2cd" providerId="ADAL" clId="{AB3E55A9-28BD-4322-95C7-2C01AA4B5679}" dt="2019-02-28T15:25:09.025" v="283" actId="1582"/>
          <ac:spMkLst>
            <pc:docMk/>
            <pc:sldMk cId="1058288582" sldId="418"/>
            <ac:spMk id="2" creationId="{BE12287E-4045-4528-9B94-87248CD3925F}"/>
          </ac:spMkLst>
        </pc:spChg>
        <pc:spChg chg="mod">
          <ac:chgData name="Davina Szilvasy" userId="59fb472d-eed4-4f11-9686-c2c8db02a2cd" providerId="ADAL" clId="{AB3E55A9-28BD-4322-95C7-2C01AA4B5679}" dt="2019-02-28T15:25:23.608" v="285" actId="207"/>
          <ac:spMkLst>
            <pc:docMk/>
            <pc:sldMk cId="1058288582" sldId="418"/>
            <ac:spMk id="14" creationId="{F7264B08-22AD-4FF6-BFD4-537C46694F2A}"/>
          </ac:spMkLst>
        </pc:spChg>
        <pc:spChg chg="mod">
          <ac:chgData name="Davina Szilvasy" userId="59fb472d-eed4-4f11-9686-c2c8db02a2cd" providerId="ADAL" clId="{AB3E55A9-28BD-4322-95C7-2C01AA4B5679}" dt="2019-02-28T15:25:20.033" v="284" actId="207"/>
          <ac:spMkLst>
            <pc:docMk/>
            <pc:sldMk cId="1058288582" sldId="418"/>
            <ac:spMk id="15" creationId="{17CDA8E0-771C-4E54-A5EE-213304F45D84}"/>
          </ac:spMkLst>
        </pc:spChg>
        <pc:spChg chg="mod">
          <ac:chgData name="Davina Szilvasy" userId="59fb472d-eed4-4f11-9686-c2c8db02a2cd" providerId="ADAL" clId="{AB3E55A9-28BD-4322-95C7-2C01AA4B5679}" dt="2019-02-28T15:26:01.036" v="290" actId="207"/>
          <ac:spMkLst>
            <pc:docMk/>
            <pc:sldMk cId="1058288582" sldId="418"/>
            <ac:spMk id="19" creationId="{5252A847-DE45-4FA3-A1F8-EEBEB845FF8E}"/>
          </ac:spMkLst>
        </pc:spChg>
        <pc:spChg chg="add mod">
          <ac:chgData name="Davina Szilvasy" userId="59fb472d-eed4-4f11-9686-c2c8db02a2cd" providerId="ADAL" clId="{AB3E55A9-28BD-4322-95C7-2C01AA4B5679}" dt="2019-02-28T15:25:54.244" v="289" actId="571"/>
          <ac:spMkLst>
            <pc:docMk/>
            <pc:sldMk cId="1058288582" sldId="418"/>
            <ac:spMk id="20" creationId="{170C4F79-2041-42F5-A981-1DC69A2BCE83}"/>
          </ac:spMkLst>
        </pc:spChg>
        <pc:spChg chg="add mod">
          <ac:chgData name="Davina Szilvasy" userId="59fb472d-eed4-4f11-9686-c2c8db02a2cd" providerId="ADAL" clId="{AB3E55A9-28BD-4322-95C7-2C01AA4B5679}" dt="2019-02-28T15:25:54.244" v="289" actId="571"/>
          <ac:spMkLst>
            <pc:docMk/>
            <pc:sldMk cId="1058288582" sldId="418"/>
            <ac:spMk id="21" creationId="{7B3C9E15-8983-438C-8EF2-E4C055C4192C}"/>
          </ac:spMkLst>
        </pc:spChg>
        <pc:spChg chg="add mod">
          <ac:chgData name="Davina Szilvasy" userId="59fb472d-eed4-4f11-9686-c2c8db02a2cd" providerId="ADAL" clId="{AB3E55A9-28BD-4322-95C7-2C01AA4B5679}" dt="2019-02-28T15:25:54.244" v="289" actId="571"/>
          <ac:spMkLst>
            <pc:docMk/>
            <pc:sldMk cId="1058288582" sldId="418"/>
            <ac:spMk id="22" creationId="{87C15337-EEDA-4740-8E57-6CAB07A17495}"/>
          </ac:spMkLst>
        </pc:spChg>
        <pc:spChg chg="mod">
          <ac:chgData name="Davina Szilvasy" userId="59fb472d-eed4-4f11-9686-c2c8db02a2cd" providerId="ADAL" clId="{AB3E55A9-28BD-4322-95C7-2C01AA4B5679}" dt="2019-02-28T15:26:07.049" v="291" actId="207"/>
          <ac:spMkLst>
            <pc:docMk/>
            <pc:sldMk cId="1058288582" sldId="418"/>
            <ac:spMk id="24" creationId="{D038454E-2E27-4B12-B4AB-45CCA10F9909}"/>
          </ac:spMkLst>
        </pc:spChg>
        <pc:spChg chg="mod">
          <ac:chgData name="Davina Szilvasy" userId="59fb472d-eed4-4f11-9686-c2c8db02a2cd" providerId="ADAL" clId="{AB3E55A9-28BD-4322-95C7-2C01AA4B5679}" dt="2019-02-28T15:26:07.049" v="291" actId="207"/>
          <ac:spMkLst>
            <pc:docMk/>
            <pc:sldMk cId="1058288582" sldId="418"/>
            <ac:spMk id="25" creationId="{1CE1A896-D36D-4808-AB72-D0E1FAA7955D}"/>
          </ac:spMkLst>
        </pc:spChg>
        <pc:spChg chg="mod">
          <ac:chgData name="Davina Szilvasy" userId="59fb472d-eed4-4f11-9686-c2c8db02a2cd" providerId="ADAL" clId="{AB3E55A9-28BD-4322-95C7-2C01AA4B5679}" dt="2019-02-28T15:26:07.049" v="291" actId="207"/>
          <ac:spMkLst>
            <pc:docMk/>
            <pc:sldMk cId="1058288582" sldId="418"/>
            <ac:spMk id="26" creationId="{D78D34F9-5DA6-442B-B3AA-153DAF12AF42}"/>
          </ac:spMkLst>
        </pc:spChg>
        <pc:spChg chg="mod">
          <ac:chgData name="Davina Szilvasy" userId="59fb472d-eed4-4f11-9686-c2c8db02a2cd" providerId="ADAL" clId="{AB3E55A9-28BD-4322-95C7-2C01AA4B5679}" dt="2019-02-28T15:26:07.049" v="291" actId="207"/>
          <ac:spMkLst>
            <pc:docMk/>
            <pc:sldMk cId="1058288582" sldId="418"/>
            <ac:spMk id="27" creationId="{D8D342FF-3417-4897-8126-138E3905924E}"/>
          </ac:spMkLst>
        </pc:spChg>
        <pc:spChg chg="mod">
          <ac:chgData name="Davina Szilvasy" userId="59fb472d-eed4-4f11-9686-c2c8db02a2cd" providerId="ADAL" clId="{AB3E55A9-28BD-4322-95C7-2C01AA4B5679}" dt="2019-02-28T15:26:07.049" v="291" actId="207"/>
          <ac:spMkLst>
            <pc:docMk/>
            <pc:sldMk cId="1058288582" sldId="418"/>
            <ac:spMk id="28" creationId="{ECD94FA0-70B7-4258-B050-60DF434FCC96}"/>
          </ac:spMkLst>
        </pc:spChg>
        <pc:spChg chg="mod">
          <ac:chgData name="Davina Szilvasy" userId="59fb472d-eed4-4f11-9686-c2c8db02a2cd" providerId="ADAL" clId="{AB3E55A9-28BD-4322-95C7-2C01AA4B5679}" dt="2019-02-28T15:26:07.049" v="291" actId="207"/>
          <ac:spMkLst>
            <pc:docMk/>
            <pc:sldMk cId="1058288582" sldId="418"/>
            <ac:spMk id="29" creationId="{01818DF2-726A-4F50-BC8F-C4B980FD9FFC}"/>
          </ac:spMkLst>
        </pc:spChg>
        <pc:spChg chg="mod">
          <ac:chgData name="Davina Szilvasy" userId="59fb472d-eed4-4f11-9686-c2c8db02a2cd" providerId="ADAL" clId="{AB3E55A9-28BD-4322-95C7-2C01AA4B5679}" dt="2019-02-28T15:26:07.049" v="291" actId="207"/>
          <ac:spMkLst>
            <pc:docMk/>
            <pc:sldMk cId="1058288582" sldId="418"/>
            <ac:spMk id="30" creationId="{63A0432F-7BB4-4E34-B6D4-4729BA322485}"/>
          </ac:spMkLst>
        </pc:spChg>
        <pc:graphicFrameChg chg="modGraphic">
          <ac:chgData name="Davina Szilvasy" userId="59fb472d-eed4-4f11-9686-c2c8db02a2cd" providerId="ADAL" clId="{AB3E55A9-28BD-4322-95C7-2C01AA4B5679}" dt="2019-02-28T15:25:47.079" v="287" actId="207"/>
          <ac:graphicFrameMkLst>
            <pc:docMk/>
            <pc:sldMk cId="1058288582" sldId="418"/>
            <ac:graphicFrameMk id="13" creationId="{720DB974-5E46-41EE-838D-6AA60A7A4B95}"/>
          </ac:graphicFrameMkLst>
        </pc:graphicFrameChg>
        <pc:graphicFrameChg chg="mod modGraphic">
          <ac:chgData name="Davina Szilvasy" userId="59fb472d-eed4-4f11-9686-c2c8db02a2cd" providerId="ADAL" clId="{AB3E55A9-28BD-4322-95C7-2C01AA4B5679}" dt="2019-02-28T15:26:25.448" v="295" actId="572"/>
          <ac:graphicFrameMkLst>
            <pc:docMk/>
            <pc:sldMk cId="1058288582" sldId="418"/>
            <ac:graphicFrameMk id="31" creationId="{D01C6D64-21B0-413A-8FD1-AA35298170FB}"/>
          </ac:graphicFrameMkLst>
        </pc:graphicFrameChg>
      </pc:sldChg>
      <pc:sldChg chg="modSp">
        <pc:chgData name="Davina Szilvasy" userId="59fb472d-eed4-4f11-9686-c2c8db02a2cd" providerId="ADAL" clId="{AB3E55A9-28BD-4322-95C7-2C01AA4B5679}" dt="2019-02-28T15:31:52.146" v="315" actId="1582"/>
        <pc:sldMkLst>
          <pc:docMk/>
          <pc:sldMk cId="2843579362" sldId="419"/>
        </pc:sldMkLst>
        <pc:spChg chg="mod">
          <ac:chgData name="Davina Szilvasy" userId="59fb472d-eed4-4f11-9686-c2c8db02a2cd" providerId="ADAL" clId="{AB3E55A9-28BD-4322-95C7-2C01AA4B5679}" dt="2019-02-28T15:31:52.146" v="315" actId="1582"/>
          <ac:spMkLst>
            <pc:docMk/>
            <pc:sldMk cId="2843579362" sldId="419"/>
            <ac:spMk id="21" creationId="{E81DE9FA-6A48-48A2-85A9-473B449187F5}"/>
          </ac:spMkLst>
        </pc:spChg>
      </pc:sldChg>
      <pc:sldChg chg="modSp">
        <pc:chgData name="Davina Szilvasy" userId="59fb472d-eed4-4f11-9686-c2c8db02a2cd" providerId="ADAL" clId="{AB3E55A9-28BD-4322-95C7-2C01AA4B5679}" dt="2019-02-28T15:31:58.753" v="316" actId="1582"/>
        <pc:sldMkLst>
          <pc:docMk/>
          <pc:sldMk cId="468036374" sldId="420"/>
        </pc:sldMkLst>
        <pc:spChg chg="mod">
          <ac:chgData name="Davina Szilvasy" userId="59fb472d-eed4-4f11-9686-c2c8db02a2cd" providerId="ADAL" clId="{AB3E55A9-28BD-4322-95C7-2C01AA4B5679}" dt="2019-02-28T15:31:58.753" v="316" actId="1582"/>
          <ac:spMkLst>
            <pc:docMk/>
            <pc:sldMk cId="468036374" sldId="420"/>
            <ac:spMk id="20" creationId="{9E2E9C39-3A82-4439-99F1-40D7B4B83E5B}"/>
          </ac:spMkLst>
        </pc:spChg>
      </pc:sldChg>
      <pc:sldChg chg="modSp">
        <pc:chgData name="Davina Szilvasy" userId="59fb472d-eed4-4f11-9686-c2c8db02a2cd" providerId="ADAL" clId="{AB3E55A9-28BD-4322-95C7-2C01AA4B5679}" dt="2019-02-28T15:26:54.798" v="306"/>
        <pc:sldMkLst>
          <pc:docMk/>
          <pc:sldMk cId="1575837228" sldId="421"/>
        </pc:sldMkLst>
        <pc:graphicFrameChg chg="mod modGraphic">
          <ac:chgData name="Davina Szilvasy" userId="59fb472d-eed4-4f11-9686-c2c8db02a2cd" providerId="ADAL" clId="{AB3E55A9-28BD-4322-95C7-2C01AA4B5679}" dt="2019-02-28T15:26:54.798" v="306"/>
          <ac:graphicFrameMkLst>
            <pc:docMk/>
            <pc:sldMk cId="1575837228" sldId="421"/>
            <ac:graphicFrameMk id="9" creationId="{E15ABE0B-8E46-4E48-8B6E-0B993F40F85D}"/>
          </ac:graphicFrameMkLst>
        </pc:graphicFrameChg>
      </pc:sldChg>
      <pc:sldChg chg="modSp">
        <pc:chgData name="Davina Szilvasy" userId="59fb472d-eed4-4f11-9686-c2c8db02a2cd" providerId="ADAL" clId="{AB3E55A9-28BD-4322-95C7-2C01AA4B5679}" dt="2019-02-28T15:27:20.084" v="314"/>
        <pc:sldMkLst>
          <pc:docMk/>
          <pc:sldMk cId="3601367398" sldId="428"/>
        </pc:sldMkLst>
        <pc:graphicFrameChg chg="mod modGraphic">
          <ac:chgData name="Davina Szilvasy" userId="59fb472d-eed4-4f11-9686-c2c8db02a2cd" providerId="ADAL" clId="{AB3E55A9-28BD-4322-95C7-2C01AA4B5679}" dt="2019-02-28T15:27:20.084" v="314"/>
          <ac:graphicFrameMkLst>
            <pc:docMk/>
            <pc:sldMk cId="3601367398" sldId="428"/>
            <ac:graphicFrameMk id="9" creationId="{E15ABE0B-8E46-4E48-8B6E-0B993F40F85D}"/>
          </ac:graphicFrameMkLst>
        </pc:graphicFrameChg>
      </pc:sldChg>
      <pc:sldChg chg="addSp modSp add">
        <pc:chgData name="Davina Szilvasy" userId="59fb472d-eed4-4f11-9686-c2c8db02a2cd" providerId="ADAL" clId="{AB3E55A9-28BD-4322-95C7-2C01AA4B5679}" dt="2019-02-28T15:33:31.729" v="356" actId="20577"/>
        <pc:sldMkLst>
          <pc:docMk/>
          <pc:sldMk cId="2842342625" sldId="429"/>
        </pc:sldMkLst>
        <pc:spChg chg="mod">
          <ac:chgData name="Davina Szilvasy" userId="59fb472d-eed4-4f11-9686-c2c8db02a2cd" providerId="ADAL" clId="{AB3E55A9-28BD-4322-95C7-2C01AA4B5679}" dt="2019-02-28T15:33:31.729" v="356" actId="20577"/>
          <ac:spMkLst>
            <pc:docMk/>
            <pc:sldMk cId="2842342625" sldId="429"/>
            <ac:spMk id="19" creationId="{5252A847-DE45-4FA3-A1F8-EEBEB845FF8E}"/>
          </ac:spMkLst>
        </pc:spChg>
        <pc:cxnChg chg="add mod">
          <ac:chgData name="Davina Szilvasy" userId="59fb472d-eed4-4f11-9686-c2c8db02a2cd" providerId="ADAL" clId="{AB3E55A9-28BD-4322-95C7-2C01AA4B5679}" dt="2019-02-28T15:21:37.565" v="252" actId="1582"/>
          <ac:cxnSpMkLst>
            <pc:docMk/>
            <pc:sldMk cId="2842342625" sldId="429"/>
            <ac:cxnSpMk id="9" creationId="{EA73333F-4C8B-4518-A6AB-E24808506E1C}"/>
          </ac:cxnSpMkLst>
        </pc:cxnChg>
        <pc:cxnChg chg="add mod">
          <ac:chgData name="Davina Szilvasy" userId="59fb472d-eed4-4f11-9686-c2c8db02a2cd" providerId="ADAL" clId="{AB3E55A9-28BD-4322-95C7-2C01AA4B5679}" dt="2019-02-28T15:21:50.061" v="255" actId="14100"/>
          <ac:cxnSpMkLst>
            <pc:docMk/>
            <pc:sldMk cId="2842342625" sldId="429"/>
            <ac:cxnSpMk id="22" creationId="{61FA29E1-F4E2-4D81-A122-C68CEB941026}"/>
          </ac:cxnSpMkLst>
        </pc:cxnChg>
        <pc:cxnChg chg="add mod">
          <ac:chgData name="Davina Szilvasy" userId="59fb472d-eed4-4f11-9686-c2c8db02a2cd" providerId="ADAL" clId="{AB3E55A9-28BD-4322-95C7-2C01AA4B5679}" dt="2019-02-28T15:22:02.431" v="258" actId="14100"/>
          <ac:cxnSpMkLst>
            <pc:docMk/>
            <pc:sldMk cId="2842342625" sldId="429"/>
            <ac:cxnSpMk id="23" creationId="{FF9892C6-6378-492D-96CD-6FD50EB2759F}"/>
          </ac:cxnSpMkLst>
        </pc:cxnChg>
      </pc:sldChg>
      <pc:sldChg chg="add">
        <pc:chgData name="Davina Szilvasy" userId="59fb472d-eed4-4f11-9686-c2c8db02a2cd" providerId="ADAL" clId="{AB3E55A9-28BD-4322-95C7-2C01AA4B5679}" dt="2019-02-28T15:40:18.780" v="358"/>
        <pc:sldMkLst>
          <pc:docMk/>
          <pc:sldMk cId="2466342763" sldId="430"/>
        </pc:sldMkLst>
      </pc:sldChg>
    </pc:docChg>
  </pc:docChgLst>
  <pc:docChgLst>
    <pc:chgData name="Siobhán Dolan" userId="5fb224f7-af86-4327-acb4-fa0c8c23e721" providerId="ADAL" clId="{A47C2603-D757-4334-ADEF-917CF4BA818D}"/>
    <pc:docChg chg="custSel addSld delSld modSld">
      <pc:chgData name="Siobhán Dolan" userId="5fb224f7-af86-4327-acb4-fa0c8c23e721" providerId="ADAL" clId="{A47C2603-D757-4334-ADEF-917CF4BA818D}" dt="2019-02-24T10:56:01.505" v="29" actId="1038"/>
      <pc:docMkLst>
        <pc:docMk/>
      </pc:docMkLst>
      <pc:sldChg chg="modSp">
        <pc:chgData name="Siobhán Dolan" userId="5fb224f7-af86-4327-acb4-fa0c8c23e721" providerId="ADAL" clId="{A47C2603-D757-4334-ADEF-917CF4BA818D}" dt="2019-02-24T10:21:42.375" v="2" actId="20577"/>
        <pc:sldMkLst>
          <pc:docMk/>
          <pc:sldMk cId="4028378535" sldId="372"/>
        </pc:sldMkLst>
        <pc:spChg chg="mod">
          <ac:chgData name="Siobhán Dolan" userId="5fb224f7-af86-4327-acb4-fa0c8c23e721" providerId="ADAL" clId="{A47C2603-D757-4334-ADEF-917CF4BA818D}" dt="2019-02-24T10:21:42.375" v="2" actId="20577"/>
          <ac:spMkLst>
            <pc:docMk/>
            <pc:sldMk cId="4028378535" sldId="372"/>
            <ac:spMk id="19" creationId="{5252A847-DE45-4FA3-A1F8-EEBEB845FF8E}"/>
          </ac:spMkLst>
        </pc:spChg>
      </pc:sldChg>
      <pc:sldChg chg="modSp">
        <pc:chgData name="Siobhán Dolan" userId="5fb224f7-af86-4327-acb4-fa0c8c23e721" providerId="ADAL" clId="{A47C2603-D757-4334-ADEF-917CF4BA818D}" dt="2019-02-24T10:52:21.273" v="4" actId="6549"/>
        <pc:sldMkLst>
          <pc:docMk/>
          <pc:sldMk cId="818382119" sldId="417"/>
        </pc:sldMkLst>
        <pc:spChg chg="mod">
          <ac:chgData name="Siobhán Dolan" userId="5fb224f7-af86-4327-acb4-fa0c8c23e721" providerId="ADAL" clId="{A47C2603-D757-4334-ADEF-917CF4BA818D}" dt="2019-02-24T10:52:21.273" v="4" actId="6549"/>
          <ac:spMkLst>
            <pc:docMk/>
            <pc:sldMk cId="818382119" sldId="417"/>
            <ac:spMk id="19" creationId="{5252A847-DE45-4FA3-A1F8-EEBEB845FF8E}"/>
          </ac:spMkLst>
        </pc:spChg>
      </pc:sldChg>
      <pc:sldChg chg="modSp">
        <pc:chgData name="Siobhán Dolan" userId="5fb224f7-af86-4327-acb4-fa0c8c23e721" providerId="ADAL" clId="{A47C2603-D757-4334-ADEF-917CF4BA818D}" dt="2019-02-24T10:55:52.530" v="26" actId="1038"/>
        <pc:sldMkLst>
          <pc:docMk/>
          <pc:sldMk cId="1575837228" sldId="421"/>
        </pc:sldMkLst>
        <pc:graphicFrameChg chg="mod">
          <ac:chgData name="Siobhán Dolan" userId="5fb224f7-af86-4327-acb4-fa0c8c23e721" providerId="ADAL" clId="{A47C2603-D757-4334-ADEF-917CF4BA818D}" dt="2019-02-24T10:55:52.530" v="26" actId="1038"/>
          <ac:graphicFrameMkLst>
            <pc:docMk/>
            <pc:sldMk cId="1575837228" sldId="421"/>
            <ac:graphicFrameMk id="10" creationId="{E991DC55-A5B4-4853-8FB1-52D078EDED37}"/>
          </ac:graphicFrameMkLst>
        </pc:graphicFrameChg>
        <pc:graphicFrameChg chg="mod">
          <ac:chgData name="Siobhán Dolan" userId="5fb224f7-af86-4327-acb4-fa0c8c23e721" providerId="ADAL" clId="{A47C2603-D757-4334-ADEF-917CF4BA818D}" dt="2019-02-24T10:55:52.530" v="26" actId="1038"/>
          <ac:graphicFrameMkLst>
            <pc:docMk/>
            <pc:sldMk cId="1575837228" sldId="421"/>
            <ac:graphicFrameMk id="11" creationId="{00D2D0A5-C6EB-42AB-9C53-A3ADE475F712}"/>
          </ac:graphicFrameMkLst>
        </pc:graphicFrameChg>
      </pc:sldChg>
      <pc:sldChg chg="addSp modSp add">
        <pc:chgData name="Siobhán Dolan" userId="5fb224f7-af86-4327-acb4-fa0c8c23e721" providerId="ADAL" clId="{A47C2603-D757-4334-ADEF-917CF4BA818D}" dt="2019-02-24T10:56:01.505" v="29" actId="1038"/>
        <pc:sldMkLst>
          <pc:docMk/>
          <pc:sldMk cId="3601367398" sldId="428"/>
        </pc:sldMkLst>
        <pc:graphicFrameChg chg="modGraphic">
          <ac:chgData name="Siobhán Dolan" userId="5fb224f7-af86-4327-acb4-fa0c8c23e721" providerId="ADAL" clId="{A47C2603-D757-4334-ADEF-917CF4BA818D}" dt="2019-02-24T10:54:47.849" v="15" actId="207"/>
          <ac:graphicFrameMkLst>
            <pc:docMk/>
            <pc:sldMk cId="3601367398" sldId="428"/>
            <ac:graphicFrameMk id="9" creationId="{E15ABE0B-8E46-4E48-8B6E-0B993F40F85D}"/>
          </ac:graphicFrameMkLst>
        </pc:graphicFrameChg>
        <pc:graphicFrameChg chg="mod">
          <ac:chgData name="Siobhán Dolan" userId="5fb224f7-af86-4327-acb4-fa0c8c23e721" providerId="ADAL" clId="{A47C2603-D757-4334-ADEF-917CF4BA818D}" dt="2019-02-24T10:56:01.505" v="29" actId="1038"/>
          <ac:graphicFrameMkLst>
            <pc:docMk/>
            <pc:sldMk cId="3601367398" sldId="428"/>
            <ac:graphicFrameMk id="10" creationId="{E991DC55-A5B4-4853-8FB1-52D078EDED37}"/>
          </ac:graphicFrameMkLst>
        </pc:graphicFrameChg>
        <pc:graphicFrameChg chg="mod">
          <ac:chgData name="Siobhán Dolan" userId="5fb224f7-af86-4327-acb4-fa0c8c23e721" providerId="ADAL" clId="{A47C2603-D757-4334-ADEF-917CF4BA818D}" dt="2019-02-24T10:56:01.505" v="29" actId="1038"/>
          <ac:graphicFrameMkLst>
            <pc:docMk/>
            <pc:sldMk cId="3601367398" sldId="428"/>
            <ac:graphicFrameMk id="11" creationId="{00D2D0A5-C6EB-42AB-9C53-A3ADE475F712}"/>
          </ac:graphicFrameMkLst>
        </pc:graphicFrameChg>
        <pc:graphicFrameChg chg="add mod modGraphic">
          <ac:chgData name="Siobhán Dolan" userId="5fb224f7-af86-4327-acb4-fa0c8c23e721" providerId="ADAL" clId="{A47C2603-D757-4334-ADEF-917CF4BA818D}" dt="2019-02-24T10:56:01.505" v="29" actId="1038"/>
          <ac:graphicFrameMkLst>
            <pc:docMk/>
            <pc:sldMk cId="3601367398" sldId="428"/>
            <ac:graphicFrameMk id="12" creationId="{0995454E-32AC-4911-89B5-D86769A6E98F}"/>
          </ac:graphicFrameMkLst>
        </pc:graphicFrameChg>
      </pc:sldChg>
    </pc:docChg>
  </pc:docChgLst>
  <pc:docChgLst>
    <pc:chgData name="Siobhán Dolan" userId="5fb224f7-af86-4327-acb4-fa0c8c23e721" providerId="ADAL" clId="{EF165AC4-ECE8-4A98-902B-E6838C0EB889}"/>
    <pc:docChg chg="undo custSel addSld delSld modSld sldOrd">
      <pc:chgData name="Siobhán Dolan" userId="5fb224f7-af86-4327-acb4-fa0c8c23e721" providerId="ADAL" clId="{EF165AC4-ECE8-4A98-902B-E6838C0EB889}" dt="2019-02-23T13:51:06.454" v="1011" actId="20577"/>
      <pc:docMkLst>
        <pc:docMk/>
      </pc:docMkLst>
      <pc:sldChg chg="modSp">
        <pc:chgData name="Siobhán Dolan" userId="5fb224f7-af86-4327-acb4-fa0c8c23e721" providerId="ADAL" clId="{EF165AC4-ECE8-4A98-902B-E6838C0EB889}" dt="2019-02-23T13:02:26.527" v="67" actId="207"/>
        <pc:sldMkLst>
          <pc:docMk/>
          <pc:sldMk cId="2637481266" sldId="256"/>
        </pc:sldMkLst>
        <pc:spChg chg="mod">
          <ac:chgData name="Siobhán Dolan" userId="5fb224f7-af86-4327-acb4-fa0c8c23e721" providerId="ADAL" clId="{EF165AC4-ECE8-4A98-902B-E6838C0EB889}" dt="2019-02-23T13:02:26.527" v="67" actId="207"/>
          <ac:spMkLst>
            <pc:docMk/>
            <pc:sldMk cId="2637481266" sldId="256"/>
            <ac:spMk id="19" creationId="{5252A847-DE45-4FA3-A1F8-EEBEB845FF8E}"/>
          </ac:spMkLst>
        </pc:spChg>
      </pc:sldChg>
      <pc:sldChg chg="delSp modSp">
        <pc:chgData name="Siobhán Dolan" userId="5fb224f7-af86-4327-acb4-fa0c8c23e721" providerId="ADAL" clId="{EF165AC4-ECE8-4A98-902B-E6838C0EB889}" dt="2019-02-23T13:05:48.646" v="133" actId="478"/>
        <pc:sldMkLst>
          <pc:docMk/>
          <pc:sldMk cId="1669721746" sldId="365"/>
        </pc:sldMkLst>
        <pc:spChg chg="mod">
          <ac:chgData name="Siobhán Dolan" userId="5fb224f7-af86-4327-acb4-fa0c8c23e721" providerId="ADAL" clId="{EF165AC4-ECE8-4A98-902B-E6838C0EB889}" dt="2019-02-23T13:05:42.235" v="132" actId="255"/>
          <ac:spMkLst>
            <pc:docMk/>
            <pc:sldMk cId="1669721746" sldId="365"/>
            <ac:spMk id="19" creationId="{5252A847-DE45-4FA3-A1F8-EEBEB845FF8E}"/>
          </ac:spMkLst>
        </pc:spChg>
        <pc:graphicFrameChg chg="del">
          <ac:chgData name="Siobhán Dolan" userId="5fb224f7-af86-4327-acb4-fa0c8c23e721" providerId="ADAL" clId="{EF165AC4-ECE8-4A98-902B-E6838C0EB889}" dt="2019-02-23T13:05:48.646" v="133" actId="478"/>
          <ac:graphicFrameMkLst>
            <pc:docMk/>
            <pc:sldMk cId="1669721746" sldId="365"/>
            <ac:graphicFrameMk id="13" creationId="{D774B88C-2A79-4128-9FEE-45ACE24155E2}"/>
          </ac:graphicFrameMkLst>
        </pc:graphicFrameChg>
        <pc:graphicFrameChg chg="del">
          <ac:chgData name="Siobhán Dolan" userId="5fb224f7-af86-4327-acb4-fa0c8c23e721" providerId="ADAL" clId="{EF165AC4-ECE8-4A98-902B-E6838C0EB889}" dt="2019-02-23T13:05:48.646" v="133" actId="478"/>
          <ac:graphicFrameMkLst>
            <pc:docMk/>
            <pc:sldMk cId="1669721746" sldId="365"/>
            <ac:graphicFrameMk id="14" creationId="{6EE4A3CA-A46E-435A-9301-76E74B152E6E}"/>
          </ac:graphicFrameMkLst>
        </pc:graphicFrameChg>
        <pc:graphicFrameChg chg="del">
          <ac:chgData name="Siobhán Dolan" userId="5fb224f7-af86-4327-acb4-fa0c8c23e721" providerId="ADAL" clId="{EF165AC4-ECE8-4A98-902B-E6838C0EB889}" dt="2019-02-23T13:05:48.646" v="133" actId="478"/>
          <ac:graphicFrameMkLst>
            <pc:docMk/>
            <pc:sldMk cId="1669721746" sldId="365"/>
            <ac:graphicFrameMk id="15" creationId="{5F0A357F-1B0E-4EC4-915A-FA0532AAD81D}"/>
          </ac:graphicFrameMkLst>
        </pc:graphicFrameChg>
        <pc:graphicFrameChg chg="del">
          <ac:chgData name="Siobhán Dolan" userId="5fb224f7-af86-4327-acb4-fa0c8c23e721" providerId="ADAL" clId="{EF165AC4-ECE8-4A98-902B-E6838C0EB889}" dt="2019-02-23T13:05:48.646" v="133" actId="478"/>
          <ac:graphicFrameMkLst>
            <pc:docMk/>
            <pc:sldMk cId="1669721746" sldId="365"/>
            <ac:graphicFrameMk id="16" creationId="{5B805A22-5C22-4712-9FE4-9FDF75105FB6}"/>
          </ac:graphicFrameMkLst>
        </pc:graphicFrameChg>
      </pc:sldChg>
      <pc:sldChg chg="modSp">
        <pc:chgData name="Siobhán Dolan" userId="5fb224f7-af86-4327-acb4-fa0c8c23e721" providerId="ADAL" clId="{EF165AC4-ECE8-4A98-902B-E6838C0EB889}" dt="2019-02-23T13:03:00.585" v="129" actId="20577"/>
        <pc:sldMkLst>
          <pc:docMk/>
          <pc:sldMk cId="332354265" sldId="366"/>
        </pc:sldMkLst>
        <pc:spChg chg="mod">
          <ac:chgData name="Siobhán Dolan" userId="5fb224f7-af86-4327-acb4-fa0c8c23e721" providerId="ADAL" clId="{EF165AC4-ECE8-4A98-902B-E6838C0EB889}" dt="2019-02-23T13:03:00.585" v="129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delSp modSp">
        <pc:chgData name="Siobhán Dolan" userId="5fb224f7-af86-4327-acb4-fa0c8c23e721" providerId="ADAL" clId="{EF165AC4-ECE8-4A98-902B-E6838C0EB889}" dt="2019-02-23T13:11:28.887" v="325" actId="1076"/>
        <pc:sldMkLst>
          <pc:docMk/>
          <pc:sldMk cId="4028378535" sldId="372"/>
        </pc:sldMkLst>
        <pc:spChg chg="del">
          <ac:chgData name="Siobhán Dolan" userId="5fb224f7-af86-4327-acb4-fa0c8c23e721" providerId="ADAL" clId="{EF165AC4-ECE8-4A98-902B-E6838C0EB889}" dt="2019-02-23T13:06:32.194" v="141" actId="478"/>
          <ac:spMkLst>
            <pc:docMk/>
            <pc:sldMk cId="4028378535" sldId="372"/>
            <ac:spMk id="11" creationId="{EE94A52C-B32A-4AEE-A961-EA71BA2E0D67}"/>
          </ac:spMkLst>
        </pc:spChg>
        <pc:spChg chg="add mod">
          <ac:chgData name="Siobhán Dolan" userId="5fb224f7-af86-4327-acb4-fa0c8c23e721" providerId="ADAL" clId="{EF165AC4-ECE8-4A98-902B-E6838C0EB889}" dt="2019-02-23T13:10:50.497" v="322" actId="1037"/>
          <ac:spMkLst>
            <pc:docMk/>
            <pc:sldMk cId="4028378535" sldId="372"/>
            <ac:spMk id="13" creationId="{AA1C773F-63D3-4B0C-98D9-1CC621573D6B}"/>
          </ac:spMkLst>
        </pc:spChg>
        <pc:spChg chg="add mod">
          <ac:chgData name="Siobhán Dolan" userId="5fb224f7-af86-4327-acb4-fa0c8c23e721" providerId="ADAL" clId="{EF165AC4-ECE8-4A98-902B-E6838C0EB889}" dt="2019-02-23T13:10:50.497" v="322" actId="1037"/>
          <ac:spMkLst>
            <pc:docMk/>
            <pc:sldMk cId="4028378535" sldId="372"/>
            <ac:spMk id="14" creationId="{44E61467-CD9C-4245-AD7E-7095C340FAFD}"/>
          </ac:spMkLst>
        </pc:spChg>
        <pc:spChg chg="add mod">
          <ac:chgData name="Siobhán Dolan" userId="5fb224f7-af86-4327-acb4-fa0c8c23e721" providerId="ADAL" clId="{EF165AC4-ECE8-4A98-902B-E6838C0EB889}" dt="2019-02-23T13:10:50.497" v="322" actId="1037"/>
          <ac:spMkLst>
            <pc:docMk/>
            <pc:sldMk cId="4028378535" sldId="372"/>
            <ac:spMk id="15" creationId="{CA2564F4-8820-4F98-AB35-C28458A63465}"/>
          </ac:spMkLst>
        </pc:spChg>
        <pc:spChg chg="del">
          <ac:chgData name="Siobhán Dolan" userId="5fb224f7-af86-4327-acb4-fa0c8c23e721" providerId="ADAL" clId="{EF165AC4-ECE8-4A98-902B-E6838C0EB889}" dt="2019-02-23T13:06:32.194" v="141" actId="478"/>
          <ac:spMkLst>
            <pc:docMk/>
            <pc:sldMk cId="4028378535" sldId="372"/>
            <ac:spMk id="17" creationId="{1382B0B0-1442-498E-83B4-9A9CD37B1FE2}"/>
          </ac:spMkLst>
        </pc:spChg>
        <pc:spChg chg="mod">
          <ac:chgData name="Siobhán Dolan" userId="5fb224f7-af86-4327-acb4-fa0c8c23e721" providerId="ADAL" clId="{EF165AC4-ECE8-4A98-902B-E6838C0EB889}" dt="2019-02-23T13:07:11.953" v="145" actId="20577"/>
          <ac:spMkLst>
            <pc:docMk/>
            <pc:sldMk cId="4028378535" sldId="372"/>
            <ac:spMk id="19" creationId="{5252A847-DE45-4FA3-A1F8-EEBEB845FF8E}"/>
          </ac:spMkLst>
        </pc:spChg>
        <pc:spChg chg="del">
          <ac:chgData name="Siobhán Dolan" userId="5fb224f7-af86-4327-acb4-fa0c8c23e721" providerId="ADAL" clId="{EF165AC4-ECE8-4A98-902B-E6838C0EB889}" dt="2019-02-23T13:06:32.194" v="141" actId="478"/>
          <ac:spMkLst>
            <pc:docMk/>
            <pc:sldMk cId="4028378535" sldId="372"/>
            <ac:spMk id="21" creationId="{84654FD3-E756-4E8D-943D-88D40F5435C8}"/>
          </ac:spMkLst>
        </pc:spChg>
        <pc:spChg chg="add mod">
          <ac:chgData name="Siobhán Dolan" userId="5fb224f7-af86-4327-acb4-fa0c8c23e721" providerId="ADAL" clId="{EF165AC4-ECE8-4A98-902B-E6838C0EB889}" dt="2019-02-23T13:11:28.887" v="325" actId="1076"/>
          <ac:spMkLst>
            <pc:docMk/>
            <pc:sldMk cId="4028378535" sldId="372"/>
            <ac:spMk id="24" creationId="{78FD3429-B2D4-4587-9BDA-D6B07D519959}"/>
          </ac:spMkLst>
        </pc:spChg>
        <pc:spChg chg="add mod">
          <ac:chgData name="Siobhán Dolan" userId="5fb224f7-af86-4327-acb4-fa0c8c23e721" providerId="ADAL" clId="{EF165AC4-ECE8-4A98-902B-E6838C0EB889}" dt="2019-02-23T13:11:28.887" v="325" actId="1076"/>
          <ac:spMkLst>
            <pc:docMk/>
            <pc:sldMk cId="4028378535" sldId="372"/>
            <ac:spMk id="25" creationId="{103253A4-2D32-4BF6-868C-F4282B25DBD0}"/>
          </ac:spMkLst>
        </pc:spChg>
        <pc:spChg chg="add mod">
          <ac:chgData name="Siobhán Dolan" userId="5fb224f7-af86-4327-acb4-fa0c8c23e721" providerId="ADAL" clId="{EF165AC4-ECE8-4A98-902B-E6838C0EB889}" dt="2019-02-23T13:11:28.887" v="325" actId="1076"/>
          <ac:spMkLst>
            <pc:docMk/>
            <pc:sldMk cId="4028378535" sldId="372"/>
            <ac:spMk id="26" creationId="{9AF99A3E-2E05-4C5A-8129-A74EDED72474}"/>
          </ac:spMkLst>
        </pc:spChg>
        <pc:spChg chg="add mod">
          <ac:chgData name="Siobhán Dolan" userId="5fb224f7-af86-4327-acb4-fa0c8c23e721" providerId="ADAL" clId="{EF165AC4-ECE8-4A98-902B-E6838C0EB889}" dt="2019-02-23T13:11:06.653" v="323" actId="1076"/>
          <ac:spMkLst>
            <pc:docMk/>
            <pc:sldMk cId="4028378535" sldId="372"/>
            <ac:spMk id="27" creationId="{21DD58D5-3F5D-47F3-A681-21145A834AE5}"/>
          </ac:spMkLst>
        </pc:spChg>
        <pc:spChg chg="add mod">
          <ac:chgData name="Siobhán Dolan" userId="5fb224f7-af86-4327-acb4-fa0c8c23e721" providerId="ADAL" clId="{EF165AC4-ECE8-4A98-902B-E6838C0EB889}" dt="2019-02-23T13:11:06.653" v="323" actId="1076"/>
          <ac:spMkLst>
            <pc:docMk/>
            <pc:sldMk cId="4028378535" sldId="372"/>
            <ac:spMk id="28" creationId="{897ECC18-5CBE-4740-AD0B-F0BF72594BFA}"/>
          </ac:spMkLst>
        </pc:spChg>
        <pc:spChg chg="add mod">
          <ac:chgData name="Siobhán Dolan" userId="5fb224f7-af86-4327-acb4-fa0c8c23e721" providerId="ADAL" clId="{EF165AC4-ECE8-4A98-902B-E6838C0EB889}" dt="2019-02-23T13:11:06.653" v="323" actId="1076"/>
          <ac:spMkLst>
            <pc:docMk/>
            <pc:sldMk cId="4028378535" sldId="372"/>
            <ac:spMk id="29" creationId="{C7D41A4C-0307-4227-9A06-D988B386FDC6}"/>
          </ac:spMkLst>
        </pc:spChg>
        <pc:graphicFrameChg chg="del">
          <ac:chgData name="Siobhán Dolan" userId="5fb224f7-af86-4327-acb4-fa0c8c23e721" providerId="ADAL" clId="{EF165AC4-ECE8-4A98-902B-E6838C0EB889}" dt="2019-02-23T13:06:32.194" v="141" actId="478"/>
          <ac:graphicFrameMkLst>
            <pc:docMk/>
            <pc:sldMk cId="4028378535" sldId="372"/>
            <ac:graphicFrameMk id="16" creationId="{334D767D-B9EF-46B8-9894-9FD189E59BD7}"/>
          </ac:graphicFrameMkLst>
        </pc:graphicFrameChg>
        <pc:graphicFrameChg chg="del">
          <ac:chgData name="Siobhán Dolan" userId="5fb224f7-af86-4327-acb4-fa0c8c23e721" providerId="ADAL" clId="{EF165AC4-ECE8-4A98-902B-E6838C0EB889}" dt="2019-02-23T13:06:32.194" v="141" actId="478"/>
          <ac:graphicFrameMkLst>
            <pc:docMk/>
            <pc:sldMk cId="4028378535" sldId="372"/>
            <ac:graphicFrameMk id="20" creationId="{11142D59-47E4-4739-A687-4A775C63635A}"/>
          </ac:graphicFrameMkLst>
        </pc:graphicFrameChg>
        <pc:graphicFrameChg chg="del">
          <ac:chgData name="Siobhán Dolan" userId="5fb224f7-af86-4327-acb4-fa0c8c23e721" providerId="ADAL" clId="{EF165AC4-ECE8-4A98-902B-E6838C0EB889}" dt="2019-02-23T13:06:32.194" v="141" actId="478"/>
          <ac:graphicFrameMkLst>
            <pc:docMk/>
            <pc:sldMk cId="4028378535" sldId="372"/>
            <ac:graphicFrameMk id="22" creationId="{1CC075A6-C6A1-4035-86EB-D132318BB457}"/>
          </ac:graphicFrameMkLst>
        </pc:graphicFrameChg>
        <pc:graphicFrameChg chg="del">
          <ac:chgData name="Siobhán Dolan" userId="5fb224f7-af86-4327-acb4-fa0c8c23e721" providerId="ADAL" clId="{EF165AC4-ECE8-4A98-902B-E6838C0EB889}" dt="2019-02-23T13:06:32.194" v="141" actId="478"/>
          <ac:graphicFrameMkLst>
            <pc:docMk/>
            <pc:sldMk cId="4028378535" sldId="372"/>
            <ac:graphicFrameMk id="23" creationId="{8370BF34-5FA2-4089-8D18-8FE28D9D5E34}"/>
          </ac:graphicFrameMkLst>
        </pc:graphicFrameChg>
        <pc:graphicFrameChg chg="add mod modGraphic">
          <ac:chgData name="Siobhán Dolan" userId="5fb224f7-af86-4327-acb4-fa0c8c23e721" providerId="ADAL" clId="{EF165AC4-ECE8-4A98-902B-E6838C0EB889}" dt="2019-02-23T13:10:50.497" v="322" actId="1037"/>
          <ac:graphicFrameMkLst>
            <pc:docMk/>
            <pc:sldMk cId="4028378535" sldId="372"/>
            <ac:graphicFrameMk id="30" creationId="{6AD4AF53-07BE-4A3F-A49F-E2B41B5D7CA1}"/>
          </ac:graphicFrameMkLst>
        </pc:graphicFrameChg>
        <pc:graphicFrameChg chg="add mod modGraphic">
          <ac:chgData name="Siobhán Dolan" userId="5fb224f7-af86-4327-acb4-fa0c8c23e721" providerId="ADAL" clId="{EF165AC4-ECE8-4A98-902B-E6838C0EB889}" dt="2019-02-23T13:10:50.497" v="322" actId="1037"/>
          <ac:graphicFrameMkLst>
            <pc:docMk/>
            <pc:sldMk cId="4028378535" sldId="372"/>
            <ac:graphicFrameMk id="31" creationId="{0FB633EE-114B-4F32-B115-3B7CB6DEFBDE}"/>
          </ac:graphicFrameMkLst>
        </pc:graphicFrameChg>
        <pc:graphicFrameChg chg="add mod modGraphic">
          <ac:chgData name="Siobhán Dolan" userId="5fb224f7-af86-4327-acb4-fa0c8c23e721" providerId="ADAL" clId="{EF165AC4-ECE8-4A98-902B-E6838C0EB889}" dt="2019-02-23T13:10:50.497" v="322" actId="1037"/>
          <ac:graphicFrameMkLst>
            <pc:docMk/>
            <pc:sldMk cId="4028378535" sldId="372"/>
            <ac:graphicFrameMk id="32" creationId="{7BBB90EA-CB23-4812-A5E9-71857D101016}"/>
          </ac:graphicFrameMkLst>
        </pc:graphicFrameChg>
      </pc:sldChg>
      <pc:sldChg chg="addSp delSp modSp">
        <pc:chgData name="Siobhán Dolan" userId="5fb224f7-af86-4327-acb4-fa0c8c23e721" providerId="ADAL" clId="{EF165AC4-ECE8-4A98-902B-E6838C0EB889}" dt="2019-02-23T13:48:30.194" v="915" actId="12788"/>
        <pc:sldMkLst>
          <pc:docMk/>
          <pc:sldMk cId="1735350956" sldId="378"/>
        </pc:sldMkLst>
        <pc:spChg chg="mod">
          <ac:chgData name="Siobhán Dolan" userId="5fb224f7-af86-4327-acb4-fa0c8c23e721" providerId="ADAL" clId="{EF165AC4-ECE8-4A98-902B-E6838C0EB889}" dt="2019-02-23T13:44:37.046" v="783" actId="6549"/>
          <ac:spMkLst>
            <pc:docMk/>
            <pc:sldMk cId="1735350956" sldId="378"/>
            <ac:spMk id="19" creationId="{5252A847-DE45-4FA3-A1F8-EEBEB845FF8E}"/>
          </ac:spMkLst>
        </pc:spChg>
        <pc:spChg chg="mod">
          <ac:chgData name="Siobhán Dolan" userId="5fb224f7-af86-4327-acb4-fa0c8c23e721" providerId="ADAL" clId="{EF165AC4-ECE8-4A98-902B-E6838C0EB889}" dt="2019-02-23T13:48:30.194" v="915" actId="12788"/>
          <ac:spMkLst>
            <pc:docMk/>
            <pc:sldMk cId="1735350956" sldId="378"/>
            <ac:spMk id="21" creationId="{274794C0-B234-4DEE-A131-DCA32796EC86}"/>
          </ac:spMkLst>
        </pc:spChg>
        <pc:spChg chg="mod">
          <ac:chgData name="Siobhán Dolan" userId="5fb224f7-af86-4327-acb4-fa0c8c23e721" providerId="ADAL" clId="{EF165AC4-ECE8-4A98-902B-E6838C0EB889}" dt="2019-02-23T13:47:39.694" v="893" actId="1037"/>
          <ac:spMkLst>
            <pc:docMk/>
            <pc:sldMk cId="1735350956" sldId="378"/>
            <ac:spMk id="22" creationId="{8051FA4A-6613-4057-A9EE-08F8684EA395}"/>
          </ac:spMkLst>
        </pc:spChg>
        <pc:spChg chg="mod">
          <ac:chgData name="Siobhán Dolan" userId="5fb224f7-af86-4327-acb4-fa0c8c23e721" providerId="ADAL" clId="{EF165AC4-ECE8-4A98-902B-E6838C0EB889}" dt="2019-02-23T13:47:12.756" v="874" actId="1035"/>
          <ac:spMkLst>
            <pc:docMk/>
            <pc:sldMk cId="1735350956" sldId="378"/>
            <ac:spMk id="24" creationId="{983B84B7-10C5-4679-B008-F6EE97BDE4A1}"/>
          </ac:spMkLst>
        </pc:spChg>
        <pc:spChg chg="mod">
          <ac:chgData name="Siobhán Dolan" userId="5fb224f7-af86-4327-acb4-fa0c8c23e721" providerId="ADAL" clId="{EF165AC4-ECE8-4A98-902B-E6838C0EB889}" dt="2019-02-23T13:48:24.724" v="914" actId="12788"/>
          <ac:spMkLst>
            <pc:docMk/>
            <pc:sldMk cId="1735350956" sldId="378"/>
            <ac:spMk id="32" creationId="{DD503392-C857-43D6-AA2C-CC06DF0818C8}"/>
          </ac:spMkLst>
        </pc:spChg>
        <pc:graphicFrameChg chg="add mod modGraphic">
          <ac:chgData name="Siobhán Dolan" userId="5fb224f7-af86-4327-acb4-fa0c8c23e721" providerId="ADAL" clId="{EF165AC4-ECE8-4A98-902B-E6838C0EB889}" dt="2019-02-23T13:47:20.025" v="875" actId="1076"/>
          <ac:graphicFrameMkLst>
            <pc:docMk/>
            <pc:sldMk cId="1735350956" sldId="378"/>
            <ac:graphicFrameMk id="13" creationId="{3ABAEB48-02C7-41F3-88D8-07F53DB10A5B}"/>
          </ac:graphicFrameMkLst>
        </pc:graphicFrameChg>
        <pc:graphicFrameChg chg="del">
          <ac:chgData name="Siobhán Dolan" userId="5fb224f7-af86-4327-acb4-fa0c8c23e721" providerId="ADAL" clId="{EF165AC4-ECE8-4A98-902B-E6838C0EB889}" dt="2019-02-23T13:43:30.524" v="751" actId="478"/>
          <ac:graphicFrameMkLst>
            <pc:docMk/>
            <pc:sldMk cId="1735350956" sldId="378"/>
            <ac:graphicFrameMk id="20" creationId="{12907C09-92E5-4289-A18E-139C891C1A3F}"/>
          </ac:graphicFrameMkLst>
        </pc:graphicFrameChg>
        <pc:picChg chg="add mod">
          <ac:chgData name="Siobhán Dolan" userId="5fb224f7-af86-4327-acb4-fa0c8c23e721" providerId="ADAL" clId="{EF165AC4-ECE8-4A98-902B-E6838C0EB889}" dt="2019-02-23T13:48:24.724" v="914" actId="12788"/>
          <ac:picMkLst>
            <pc:docMk/>
            <pc:sldMk cId="1735350956" sldId="378"/>
            <ac:picMk id="14" creationId="{8F457AF1-3061-4A11-8761-067A650FE19B}"/>
          </ac:picMkLst>
        </pc:picChg>
        <pc:picChg chg="add mod">
          <ac:chgData name="Siobhán Dolan" userId="5fb224f7-af86-4327-acb4-fa0c8c23e721" providerId="ADAL" clId="{EF165AC4-ECE8-4A98-902B-E6838C0EB889}" dt="2019-02-23T13:48:30.194" v="915" actId="12788"/>
          <ac:picMkLst>
            <pc:docMk/>
            <pc:sldMk cId="1735350956" sldId="378"/>
            <ac:picMk id="15" creationId="{50D95C77-5DA4-427A-9292-74610504B432}"/>
          </ac:picMkLst>
        </pc:picChg>
        <pc:picChg chg="del mod">
          <ac:chgData name="Siobhán Dolan" userId="5fb224f7-af86-4327-acb4-fa0c8c23e721" providerId="ADAL" clId="{EF165AC4-ECE8-4A98-902B-E6838C0EB889}" dt="2019-02-23T13:47:24.536" v="876" actId="478"/>
          <ac:picMkLst>
            <pc:docMk/>
            <pc:sldMk cId="1735350956" sldId="378"/>
            <ac:picMk id="30" creationId="{FBD45E4D-8C1D-49C2-B875-997AF883C552}"/>
          </ac:picMkLst>
        </pc:picChg>
        <pc:picChg chg="del mod">
          <ac:chgData name="Siobhán Dolan" userId="5fb224f7-af86-4327-acb4-fa0c8c23e721" providerId="ADAL" clId="{EF165AC4-ECE8-4A98-902B-E6838C0EB889}" dt="2019-02-23T13:47:24.536" v="876" actId="478"/>
          <ac:picMkLst>
            <pc:docMk/>
            <pc:sldMk cId="1735350956" sldId="378"/>
            <ac:picMk id="31" creationId="{73D36D3A-413A-45D3-AC48-2581C8982ED2}"/>
          </ac:picMkLst>
        </pc:picChg>
      </pc:sldChg>
      <pc:sldChg chg="addSp delSp modSp">
        <pc:chgData name="Siobhán Dolan" userId="5fb224f7-af86-4327-acb4-fa0c8c23e721" providerId="ADAL" clId="{EF165AC4-ECE8-4A98-902B-E6838C0EB889}" dt="2019-02-23T13:36:39.002" v="686"/>
        <pc:sldMkLst>
          <pc:docMk/>
          <pc:sldMk cId="302631223" sldId="403"/>
        </pc:sldMkLst>
        <pc:spChg chg="del">
          <ac:chgData name="Siobhán Dolan" userId="5fb224f7-af86-4327-acb4-fa0c8c23e721" providerId="ADAL" clId="{EF165AC4-ECE8-4A98-902B-E6838C0EB889}" dt="2019-02-23T13:33:06.627" v="655" actId="478"/>
          <ac:spMkLst>
            <pc:docMk/>
            <pc:sldMk cId="302631223" sldId="403"/>
            <ac:spMk id="11" creationId="{A6E1A850-9B91-4295-9312-A49FE3EF6112}"/>
          </ac:spMkLst>
        </pc:spChg>
        <pc:spChg chg="mod">
          <ac:chgData name="Siobhán Dolan" userId="5fb224f7-af86-4327-acb4-fa0c8c23e721" providerId="ADAL" clId="{EF165AC4-ECE8-4A98-902B-E6838C0EB889}" dt="2019-02-23T13:34:14.600" v="669" actId="20577"/>
          <ac:spMkLst>
            <pc:docMk/>
            <pc:sldMk cId="302631223" sldId="403"/>
            <ac:spMk id="19" creationId="{5252A847-DE45-4FA3-A1F8-EEBEB845FF8E}"/>
          </ac:spMkLst>
        </pc:spChg>
        <pc:picChg chg="add mod">
          <ac:chgData name="Siobhán Dolan" userId="5fb224f7-af86-4327-acb4-fa0c8c23e721" providerId="ADAL" clId="{EF165AC4-ECE8-4A98-902B-E6838C0EB889}" dt="2019-02-23T13:36:39.002" v="686"/>
          <ac:picMkLst>
            <pc:docMk/>
            <pc:sldMk cId="302631223" sldId="403"/>
            <ac:picMk id="9" creationId="{F5057159-0D5E-4777-9E8B-F5795C4888FF}"/>
          </ac:picMkLst>
        </pc:picChg>
      </pc:sldChg>
      <pc:sldChg chg="addSp delSp modSp">
        <pc:chgData name="Siobhán Dolan" userId="5fb224f7-af86-4327-acb4-fa0c8c23e721" providerId="ADAL" clId="{EF165AC4-ECE8-4A98-902B-E6838C0EB889}" dt="2019-02-23T13:22:28.524" v="504"/>
        <pc:sldMkLst>
          <pc:docMk/>
          <pc:sldMk cId="973360639" sldId="408"/>
        </pc:sldMkLst>
        <pc:spChg chg="del">
          <ac:chgData name="Siobhán Dolan" userId="5fb224f7-af86-4327-acb4-fa0c8c23e721" providerId="ADAL" clId="{EF165AC4-ECE8-4A98-902B-E6838C0EB889}" dt="2019-02-23T13:21:50.102" v="470" actId="478"/>
          <ac:spMkLst>
            <pc:docMk/>
            <pc:sldMk cId="973360639" sldId="408"/>
            <ac:spMk id="11" creationId="{EE94A52C-B32A-4AEE-A961-EA71BA2E0D67}"/>
          </ac:spMkLst>
        </pc:spChg>
        <pc:spChg chg="add">
          <ac:chgData name="Siobhán Dolan" userId="5fb224f7-af86-4327-acb4-fa0c8c23e721" providerId="ADAL" clId="{EF165AC4-ECE8-4A98-902B-E6838C0EB889}" dt="2019-02-23T13:22:28.524" v="504"/>
          <ac:spMkLst>
            <pc:docMk/>
            <pc:sldMk cId="973360639" sldId="408"/>
            <ac:spMk id="14" creationId="{F7264B08-22AD-4FF6-BFD4-537C46694F2A}"/>
          </ac:spMkLst>
        </pc:spChg>
        <pc:spChg chg="add">
          <ac:chgData name="Siobhán Dolan" userId="5fb224f7-af86-4327-acb4-fa0c8c23e721" providerId="ADAL" clId="{EF165AC4-ECE8-4A98-902B-E6838C0EB889}" dt="2019-02-23T13:22:28.524" v="504"/>
          <ac:spMkLst>
            <pc:docMk/>
            <pc:sldMk cId="973360639" sldId="408"/>
            <ac:spMk id="15" creationId="{17CDA8E0-771C-4E54-A5EE-213304F45D84}"/>
          </ac:spMkLst>
        </pc:spChg>
        <pc:spChg chg="del">
          <ac:chgData name="Siobhán Dolan" userId="5fb224f7-af86-4327-acb4-fa0c8c23e721" providerId="ADAL" clId="{EF165AC4-ECE8-4A98-902B-E6838C0EB889}" dt="2019-02-23T13:21:50.102" v="470" actId="478"/>
          <ac:spMkLst>
            <pc:docMk/>
            <pc:sldMk cId="973360639" sldId="408"/>
            <ac:spMk id="17" creationId="{1382B0B0-1442-498E-83B4-9A9CD37B1FE2}"/>
          </ac:spMkLst>
        </pc:spChg>
        <pc:spChg chg="mod">
          <ac:chgData name="Siobhán Dolan" userId="5fb224f7-af86-4327-acb4-fa0c8c23e721" providerId="ADAL" clId="{EF165AC4-ECE8-4A98-902B-E6838C0EB889}" dt="2019-02-23T13:22:23.538" v="503" actId="20577"/>
          <ac:spMkLst>
            <pc:docMk/>
            <pc:sldMk cId="973360639" sldId="408"/>
            <ac:spMk id="19" creationId="{5252A847-DE45-4FA3-A1F8-EEBEB845FF8E}"/>
          </ac:spMkLst>
        </pc:spChg>
        <pc:spChg chg="del">
          <ac:chgData name="Siobhán Dolan" userId="5fb224f7-af86-4327-acb4-fa0c8c23e721" providerId="ADAL" clId="{EF165AC4-ECE8-4A98-902B-E6838C0EB889}" dt="2019-02-23T13:21:50.102" v="470" actId="478"/>
          <ac:spMkLst>
            <pc:docMk/>
            <pc:sldMk cId="973360639" sldId="408"/>
            <ac:spMk id="21" creationId="{84654FD3-E756-4E8D-943D-88D40F5435C8}"/>
          </ac:spMkLst>
        </pc:spChg>
        <pc:spChg chg="add">
          <ac:chgData name="Siobhán Dolan" userId="5fb224f7-af86-4327-acb4-fa0c8c23e721" providerId="ADAL" clId="{EF165AC4-ECE8-4A98-902B-E6838C0EB889}" dt="2019-02-23T13:22:28.524" v="504"/>
          <ac:spMkLst>
            <pc:docMk/>
            <pc:sldMk cId="973360639" sldId="408"/>
            <ac:spMk id="24" creationId="{D038454E-2E27-4B12-B4AB-45CCA10F9909}"/>
          </ac:spMkLst>
        </pc:spChg>
        <pc:spChg chg="add">
          <ac:chgData name="Siobhán Dolan" userId="5fb224f7-af86-4327-acb4-fa0c8c23e721" providerId="ADAL" clId="{EF165AC4-ECE8-4A98-902B-E6838C0EB889}" dt="2019-02-23T13:22:28.524" v="504"/>
          <ac:spMkLst>
            <pc:docMk/>
            <pc:sldMk cId="973360639" sldId="408"/>
            <ac:spMk id="25" creationId="{1CE1A896-D36D-4808-AB72-D0E1FAA7955D}"/>
          </ac:spMkLst>
        </pc:spChg>
        <pc:spChg chg="add">
          <ac:chgData name="Siobhán Dolan" userId="5fb224f7-af86-4327-acb4-fa0c8c23e721" providerId="ADAL" clId="{EF165AC4-ECE8-4A98-902B-E6838C0EB889}" dt="2019-02-23T13:22:28.524" v="504"/>
          <ac:spMkLst>
            <pc:docMk/>
            <pc:sldMk cId="973360639" sldId="408"/>
            <ac:spMk id="26" creationId="{D78D34F9-5DA6-442B-B3AA-153DAF12AF42}"/>
          </ac:spMkLst>
        </pc:spChg>
        <pc:spChg chg="add">
          <ac:chgData name="Siobhán Dolan" userId="5fb224f7-af86-4327-acb4-fa0c8c23e721" providerId="ADAL" clId="{EF165AC4-ECE8-4A98-902B-E6838C0EB889}" dt="2019-02-23T13:22:28.524" v="504"/>
          <ac:spMkLst>
            <pc:docMk/>
            <pc:sldMk cId="973360639" sldId="408"/>
            <ac:spMk id="27" creationId="{D8D342FF-3417-4897-8126-138E3905924E}"/>
          </ac:spMkLst>
        </pc:spChg>
        <pc:spChg chg="add">
          <ac:chgData name="Siobhán Dolan" userId="5fb224f7-af86-4327-acb4-fa0c8c23e721" providerId="ADAL" clId="{EF165AC4-ECE8-4A98-902B-E6838C0EB889}" dt="2019-02-23T13:22:28.524" v="504"/>
          <ac:spMkLst>
            <pc:docMk/>
            <pc:sldMk cId="973360639" sldId="408"/>
            <ac:spMk id="28" creationId="{ECD94FA0-70B7-4258-B050-60DF434FCC96}"/>
          </ac:spMkLst>
        </pc:spChg>
        <pc:spChg chg="add">
          <ac:chgData name="Siobhán Dolan" userId="5fb224f7-af86-4327-acb4-fa0c8c23e721" providerId="ADAL" clId="{EF165AC4-ECE8-4A98-902B-E6838C0EB889}" dt="2019-02-23T13:22:28.524" v="504"/>
          <ac:spMkLst>
            <pc:docMk/>
            <pc:sldMk cId="973360639" sldId="408"/>
            <ac:spMk id="29" creationId="{01818DF2-726A-4F50-BC8F-C4B980FD9FFC}"/>
          </ac:spMkLst>
        </pc:spChg>
        <pc:spChg chg="add">
          <ac:chgData name="Siobhán Dolan" userId="5fb224f7-af86-4327-acb4-fa0c8c23e721" providerId="ADAL" clId="{EF165AC4-ECE8-4A98-902B-E6838C0EB889}" dt="2019-02-23T13:22:28.524" v="504"/>
          <ac:spMkLst>
            <pc:docMk/>
            <pc:sldMk cId="973360639" sldId="408"/>
            <ac:spMk id="30" creationId="{63A0432F-7BB4-4E34-B6D4-4729BA322485}"/>
          </ac:spMkLst>
        </pc:spChg>
        <pc:graphicFrameChg chg="add">
          <ac:chgData name="Siobhán Dolan" userId="5fb224f7-af86-4327-acb4-fa0c8c23e721" providerId="ADAL" clId="{EF165AC4-ECE8-4A98-902B-E6838C0EB889}" dt="2019-02-23T13:22:28.524" v="504"/>
          <ac:graphicFrameMkLst>
            <pc:docMk/>
            <pc:sldMk cId="973360639" sldId="408"/>
            <ac:graphicFrameMk id="13" creationId="{720DB974-5E46-41EE-838D-6AA60A7A4B95}"/>
          </ac:graphicFrameMkLst>
        </pc:graphicFrameChg>
        <pc:graphicFrameChg chg="del">
          <ac:chgData name="Siobhán Dolan" userId="5fb224f7-af86-4327-acb4-fa0c8c23e721" providerId="ADAL" clId="{EF165AC4-ECE8-4A98-902B-E6838C0EB889}" dt="2019-02-23T13:21:50.102" v="470" actId="478"/>
          <ac:graphicFrameMkLst>
            <pc:docMk/>
            <pc:sldMk cId="973360639" sldId="408"/>
            <ac:graphicFrameMk id="16" creationId="{334D767D-B9EF-46B8-9894-9FD189E59BD7}"/>
          </ac:graphicFrameMkLst>
        </pc:graphicFrameChg>
        <pc:graphicFrameChg chg="del">
          <ac:chgData name="Siobhán Dolan" userId="5fb224f7-af86-4327-acb4-fa0c8c23e721" providerId="ADAL" clId="{EF165AC4-ECE8-4A98-902B-E6838C0EB889}" dt="2019-02-23T13:21:50.102" v="470" actId="478"/>
          <ac:graphicFrameMkLst>
            <pc:docMk/>
            <pc:sldMk cId="973360639" sldId="408"/>
            <ac:graphicFrameMk id="20" creationId="{11142D59-47E4-4739-A687-4A775C63635A}"/>
          </ac:graphicFrameMkLst>
        </pc:graphicFrameChg>
        <pc:graphicFrameChg chg="del">
          <ac:chgData name="Siobhán Dolan" userId="5fb224f7-af86-4327-acb4-fa0c8c23e721" providerId="ADAL" clId="{EF165AC4-ECE8-4A98-902B-E6838C0EB889}" dt="2019-02-23T13:21:50.102" v="470" actId="478"/>
          <ac:graphicFrameMkLst>
            <pc:docMk/>
            <pc:sldMk cId="973360639" sldId="408"/>
            <ac:graphicFrameMk id="22" creationId="{1CC075A6-C6A1-4035-86EB-D132318BB457}"/>
          </ac:graphicFrameMkLst>
        </pc:graphicFrameChg>
        <pc:graphicFrameChg chg="del">
          <ac:chgData name="Siobhán Dolan" userId="5fb224f7-af86-4327-acb4-fa0c8c23e721" providerId="ADAL" clId="{EF165AC4-ECE8-4A98-902B-E6838C0EB889}" dt="2019-02-23T13:21:50.102" v="470" actId="478"/>
          <ac:graphicFrameMkLst>
            <pc:docMk/>
            <pc:sldMk cId="973360639" sldId="408"/>
            <ac:graphicFrameMk id="23" creationId="{8370BF34-5FA2-4089-8D18-8FE28D9D5E34}"/>
          </ac:graphicFrameMkLst>
        </pc:graphicFrameChg>
        <pc:graphicFrameChg chg="add">
          <ac:chgData name="Siobhán Dolan" userId="5fb224f7-af86-4327-acb4-fa0c8c23e721" providerId="ADAL" clId="{EF165AC4-ECE8-4A98-902B-E6838C0EB889}" dt="2019-02-23T13:22:28.524" v="504"/>
          <ac:graphicFrameMkLst>
            <pc:docMk/>
            <pc:sldMk cId="973360639" sldId="408"/>
            <ac:graphicFrameMk id="31" creationId="{D01C6D64-21B0-413A-8FD1-AA35298170FB}"/>
          </ac:graphicFrameMkLst>
        </pc:graphicFrameChg>
      </pc:sldChg>
      <pc:sldChg chg="addSp modSp add">
        <pc:chgData name="Siobhán Dolan" userId="5fb224f7-af86-4327-acb4-fa0c8c23e721" providerId="ADAL" clId="{EF165AC4-ECE8-4A98-902B-E6838C0EB889}" dt="2019-02-23T13:15:37.691" v="354" actId="14100"/>
        <pc:sldMkLst>
          <pc:docMk/>
          <pc:sldMk cId="818382119" sldId="417"/>
        </pc:sldMkLst>
        <pc:cxnChg chg="add mod">
          <ac:chgData name="Siobhán Dolan" userId="5fb224f7-af86-4327-acb4-fa0c8c23e721" providerId="ADAL" clId="{EF165AC4-ECE8-4A98-902B-E6838C0EB889}" dt="2019-02-23T13:13:46.681" v="331" actId="14100"/>
          <ac:cxnSpMkLst>
            <pc:docMk/>
            <pc:sldMk cId="818382119" sldId="417"/>
            <ac:cxnSpMk id="3" creationId="{CFC5159E-C488-4694-AF99-40F24FED08C1}"/>
          </ac:cxnSpMkLst>
        </pc:cxnChg>
        <pc:cxnChg chg="add mod">
          <ac:chgData name="Siobhán Dolan" userId="5fb224f7-af86-4327-acb4-fa0c8c23e721" providerId="ADAL" clId="{EF165AC4-ECE8-4A98-902B-E6838C0EB889}" dt="2019-02-23T13:14:29.768" v="342" actId="14100"/>
          <ac:cxnSpMkLst>
            <pc:docMk/>
            <pc:sldMk cId="818382119" sldId="417"/>
            <ac:cxnSpMk id="21" creationId="{F61423AB-A189-4E78-A57A-BBD81403723E}"/>
          </ac:cxnSpMkLst>
        </pc:cxnChg>
        <pc:cxnChg chg="add mod">
          <ac:chgData name="Siobhán Dolan" userId="5fb224f7-af86-4327-acb4-fa0c8c23e721" providerId="ADAL" clId="{EF165AC4-ECE8-4A98-902B-E6838C0EB889}" dt="2019-02-23T13:14:13.361" v="338" actId="1035"/>
          <ac:cxnSpMkLst>
            <pc:docMk/>
            <pc:sldMk cId="818382119" sldId="417"/>
            <ac:cxnSpMk id="22" creationId="{7A9625FF-C54E-4346-B186-ACDBF1C4D62C}"/>
          </ac:cxnSpMkLst>
        </pc:cxnChg>
        <pc:cxnChg chg="add mod">
          <ac:chgData name="Siobhán Dolan" userId="5fb224f7-af86-4327-acb4-fa0c8c23e721" providerId="ADAL" clId="{EF165AC4-ECE8-4A98-902B-E6838C0EB889}" dt="2019-02-23T13:14:50.981" v="345" actId="1076"/>
          <ac:cxnSpMkLst>
            <pc:docMk/>
            <pc:sldMk cId="818382119" sldId="417"/>
            <ac:cxnSpMk id="33" creationId="{25CB3066-62DF-48B3-82AF-9DBF3CEC3793}"/>
          </ac:cxnSpMkLst>
        </pc:cxnChg>
        <pc:cxnChg chg="add mod">
          <ac:chgData name="Siobhán Dolan" userId="5fb224f7-af86-4327-acb4-fa0c8c23e721" providerId="ADAL" clId="{EF165AC4-ECE8-4A98-902B-E6838C0EB889}" dt="2019-02-23T13:15:07.752" v="347" actId="1076"/>
          <ac:cxnSpMkLst>
            <pc:docMk/>
            <pc:sldMk cId="818382119" sldId="417"/>
            <ac:cxnSpMk id="34" creationId="{CA526F6D-5FD8-49E4-AB80-598048439BE6}"/>
          </ac:cxnSpMkLst>
        </pc:cxnChg>
        <pc:cxnChg chg="add mod">
          <ac:chgData name="Siobhán Dolan" userId="5fb224f7-af86-4327-acb4-fa0c8c23e721" providerId="ADAL" clId="{EF165AC4-ECE8-4A98-902B-E6838C0EB889}" dt="2019-02-23T13:15:37.691" v="354" actId="14100"/>
          <ac:cxnSpMkLst>
            <pc:docMk/>
            <pc:sldMk cId="818382119" sldId="417"/>
            <ac:cxnSpMk id="35" creationId="{610750DF-A918-465B-AD61-4D2553D61860}"/>
          </ac:cxnSpMkLst>
        </pc:cxnChg>
      </pc:sldChg>
      <pc:sldChg chg="addSp modSp add">
        <pc:chgData name="Siobhán Dolan" userId="5fb224f7-af86-4327-acb4-fa0c8c23e721" providerId="ADAL" clId="{EF165AC4-ECE8-4A98-902B-E6838C0EB889}" dt="2019-02-23T13:23:28.386" v="510" actId="1076"/>
        <pc:sldMkLst>
          <pc:docMk/>
          <pc:sldMk cId="1058288582" sldId="418"/>
        </pc:sldMkLst>
        <pc:spChg chg="add mod">
          <ac:chgData name="Siobhán Dolan" userId="5fb224f7-af86-4327-acb4-fa0c8c23e721" providerId="ADAL" clId="{EF165AC4-ECE8-4A98-902B-E6838C0EB889}" dt="2019-02-23T13:23:28.386" v="510" actId="1076"/>
          <ac:spMkLst>
            <pc:docMk/>
            <pc:sldMk cId="1058288582" sldId="418"/>
            <ac:spMk id="2" creationId="{BE12287E-4045-4528-9B94-87248CD3925F}"/>
          </ac:spMkLst>
        </pc:spChg>
      </pc:sldChg>
      <pc:sldChg chg="addSp delSp modSp add">
        <pc:chgData name="Siobhán Dolan" userId="5fb224f7-af86-4327-acb4-fa0c8c23e721" providerId="ADAL" clId="{EF165AC4-ECE8-4A98-902B-E6838C0EB889}" dt="2019-02-23T13:25:12.322" v="573"/>
        <pc:sldMkLst>
          <pc:docMk/>
          <pc:sldMk cId="2843579362" sldId="419"/>
        </pc:sldMkLst>
        <pc:spChg chg="del">
          <ac:chgData name="Siobhán Dolan" userId="5fb224f7-af86-4327-acb4-fa0c8c23e721" providerId="ADAL" clId="{EF165AC4-ECE8-4A98-902B-E6838C0EB889}" dt="2019-02-23T13:23:46.665" v="517" actId="478"/>
          <ac:spMkLst>
            <pc:docMk/>
            <pc:sldMk cId="2843579362" sldId="419"/>
            <ac:spMk id="2" creationId="{BE12287E-4045-4528-9B94-87248CD3925F}"/>
          </ac:spMkLst>
        </pc:spChg>
        <pc:spChg chg="del">
          <ac:chgData name="Siobhán Dolan" userId="5fb224f7-af86-4327-acb4-fa0c8c23e721" providerId="ADAL" clId="{EF165AC4-ECE8-4A98-902B-E6838C0EB889}" dt="2019-02-23T13:23:46.665" v="517" actId="478"/>
          <ac:spMkLst>
            <pc:docMk/>
            <pc:sldMk cId="2843579362" sldId="419"/>
            <ac:spMk id="14" creationId="{F7264B08-22AD-4FF6-BFD4-537C46694F2A}"/>
          </ac:spMkLst>
        </pc:spChg>
        <pc:spChg chg="del">
          <ac:chgData name="Siobhán Dolan" userId="5fb224f7-af86-4327-acb4-fa0c8c23e721" providerId="ADAL" clId="{EF165AC4-ECE8-4A98-902B-E6838C0EB889}" dt="2019-02-23T13:23:46.665" v="517" actId="478"/>
          <ac:spMkLst>
            <pc:docMk/>
            <pc:sldMk cId="2843579362" sldId="419"/>
            <ac:spMk id="15" creationId="{17CDA8E0-771C-4E54-A5EE-213304F45D84}"/>
          </ac:spMkLst>
        </pc:spChg>
        <pc:spChg chg="mod">
          <ac:chgData name="Siobhán Dolan" userId="5fb224f7-af86-4327-acb4-fa0c8c23e721" providerId="ADAL" clId="{EF165AC4-ECE8-4A98-902B-E6838C0EB889}" dt="2019-02-23T13:24:05.869" v="536" actId="20577"/>
          <ac:spMkLst>
            <pc:docMk/>
            <pc:sldMk cId="2843579362" sldId="419"/>
            <ac:spMk id="19" creationId="{5252A847-DE45-4FA3-A1F8-EEBEB845FF8E}"/>
          </ac:spMkLst>
        </pc:spChg>
        <pc:spChg chg="add del mod">
          <ac:chgData name="Siobhán Dolan" userId="5fb224f7-af86-4327-acb4-fa0c8c23e721" providerId="ADAL" clId="{EF165AC4-ECE8-4A98-902B-E6838C0EB889}" dt="2019-02-23T13:25:03.821" v="572" actId="478"/>
          <ac:spMkLst>
            <pc:docMk/>
            <pc:sldMk cId="2843579362" sldId="419"/>
            <ac:spMk id="20" creationId="{9E2E9C39-3A82-4439-99F1-40D7B4B83E5B}"/>
          </ac:spMkLst>
        </pc:spChg>
        <pc:spChg chg="add">
          <ac:chgData name="Siobhán Dolan" userId="5fb224f7-af86-4327-acb4-fa0c8c23e721" providerId="ADAL" clId="{EF165AC4-ECE8-4A98-902B-E6838C0EB889}" dt="2019-02-23T13:25:12.322" v="573"/>
          <ac:spMkLst>
            <pc:docMk/>
            <pc:sldMk cId="2843579362" sldId="419"/>
            <ac:spMk id="21" creationId="{E81DE9FA-6A48-48A2-85A9-473B449187F5}"/>
          </ac:spMkLst>
        </pc:spChg>
        <pc:spChg chg="del">
          <ac:chgData name="Siobhán Dolan" userId="5fb224f7-af86-4327-acb4-fa0c8c23e721" providerId="ADAL" clId="{EF165AC4-ECE8-4A98-902B-E6838C0EB889}" dt="2019-02-23T13:23:46.665" v="517" actId="478"/>
          <ac:spMkLst>
            <pc:docMk/>
            <pc:sldMk cId="2843579362" sldId="419"/>
            <ac:spMk id="24" creationId="{D038454E-2E27-4B12-B4AB-45CCA10F9909}"/>
          </ac:spMkLst>
        </pc:spChg>
        <pc:spChg chg="del">
          <ac:chgData name="Siobhán Dolan" userId="5fb224f7-af86-4327-acb4-fa0c8c23e721" providerId="ADAL" clId="{EF165AC4-ECE8-4A98-902B-E6838C0EB889}" dt="2019-02-23T13:23:46.665" v="517" actId="478"/>
          <ac:spMkLst>
            <pc:docMk/>
            <pc:sldMk cId="2843579362" sldId="419"/>
            <ac:spMk id="25" creationId="{1CE1A896-D36D-4808-AB72-D0E1FAA7955D}"/>
          </ac:spMkLst>
        </pc:spChg>
        <pc:spChg chg="del">
          <ac:chgData name="Siobhán Dolan" userId="5fb224f7-af86-4327-acb4-fa0c8c23e721" providerId="ADAL" clId="{EF165AC4-ECE8-4A98-902B-E6838C0EB889}" dt="2019-02-23T13:23:46.665" v="517" actId="478"/>
          <ac:spMkLst>
            <pc:docMk/>
            <pc:sldMk cId="2843579362" sldId="419"/>
            <ac:spMk id="26" creationId="{D78D34F9-5DA6-442B-B3AA-153DAF12AF42}"/>
          </ac:spMkLst>
        </pc:spChg>
        <pc:spChg chg="del">
          <ac:chgData name="Siobhán Dolan" userId="5fb224f7-af86-4327-acb4-fa0c8c23e721" providerId="ADAL" clId="{EF165AC4-ECE8-4A98-902B-E6838C0EB889}" dt="2019-02-23T13:23:46.665" v="517" actId="478"/>
          <ac:spMkLst>
            <pc:docMk/>
            <pc:sldMk cId="2843579362" sldId="419"/>
            <ac:spMk id="27" creationId="{D8D342FF-3417-4897-8126-138E3905924E}"/>
          </ac:spMkLst>
        </pc:spChg>
        <pc:spChg chg="del">
          <ac:chgData name="Siobhán Dolan" userId="5fb224f7-af86-4327-acb4-fa0c8c23e721" providerId="ADAL" clId="{EF165AC4-ECE8-4A98-902B-E6838C0EB889}" dt="2019-02-23T13:23:46.665" v="517" actId="478"/>
          <ac:spMkLst>
            <pc:docMk/>
            <pc:sldMk cId="2843579362" sldId="419"/>
            <ac:spMk id="28" creationId="{ECD94FA0-70B7-4258-B050-60DF434FCC96}"/>
          </ac:spMkLst>
        </pc:spChg>
        <pc:spChg chg="del">
          <ac:chgData name="Siobhán Dolan" userId="5fb224f7-af86-4327-acb4-fa0c8c23e721" providerId="ADAL" clId="{EF165AC4-ECE8-4A98-902B-E6838C0EB889}" dt="2019-02-23T13:23:46.665" v="517" actId="478"/>
          <ac:spMkLst>
            <pc:docMk/>
            <pc:sldMk cId="2843579362" sldId="419"/>
            <ac:spMk id="29" creationId="{01818DF2-726A-4F50-BC8F-C4B980FD9FFC}"/>
          </ac:spMkLst>
        </pc:spChg>
        <pc:spChg chg="del">
          <ac:chgData name="Siobhán Dolan" userId="5fb224f7-af86-4327-acb4-fa0c8c23e721" providerId="ADAL" clId="{EF165AC4-ECE8-4A98-902B-E6838C0EB889}" dt="2019-02-23T13:23:46.665" v="517" actId="478"/>
          <ac:spMkLst>
            <pc:docMk/>
            <pc:sldMk cId="2843579362" sldId="419"/>
            <ac:spMk id="30" creationId="{63A0432F-7BB4-4E34-B6D4-4729BA322485}"/>
          </ac:spMkLst>
        </pc:spChg>
        <pc:graphicFrameChg chg="del">
          <ac:chgData name="Siobhán Dolan" userId="5fb224f7-af86-4327-acb4-fa0c8c23e721" providerId="ADAL" clId="{EF165AC4-ECE8-4A98-902B-E6838C0EB889}" dt="2019-02-23T13:23:46.665" v="517" actId="478"/>
          <ac:graphicFrameMkLst>
            <pc:docMk/>
            <pc:sldMk cId="2843579362" sldId="419"/>
            <ac:graphicFrameMk id="13" creationId="{720DB974-5E46-41EE-838D-6AA60A7A4B95}"/>
          </ac:graphicFrameMkLst>
        </pc:graphicFrameChg>
        <pc:graphicFrameChg chg="del">
          <ac:chgData name="Siobhán Dolan" userId="5fb224f7-af86-4327-acb4-fa0c8c23e721" providerId="ADAL" clId="{EF165AC4-ECE8-4A98-902B-E6838C0EB889}" dt="2019-02-23T13:23:46.665" v="517" actId="478"/>
          <ac:graphicFrameMkLst>
            <pc:docMk/>
            <pc:sldMk cId="2843579362" sldId="419"/>
            <ac:graphicFrameMk id="31" creationId="{D01C6D64-21B0-413A-8FD1-AA35298170FB}"/>
          </ac:graphicFrameMkLst>
        </pc:graphicFrameChg>
      </pc:sldChg>
      <pc:sldChg chg="modSp add">
        <pc:chgData name="Siobhán Dolan" userId="5fb224f7-af86-4327-acb4-fa0c8c23e721" providerId="ADAL" clId="{EF165AC4-ECE8-4A98-902B-E6838C0EB889}" dt="2019-02-23T13:24:59.390" v="571" actId="6549"/>
        <pc:sldMkLst>
          <pc:docMk/>
          <pc:sldMk cId="468036374" sldId="420"/>
        </pc:sldMkLst>
        <pc:spChg chg="mod">
          <ac:chgData name="Siobhán Dolan" userId="5fb224f7-af86-4327-acb4-fa0c8c23e721" providerId="ADAL" clId="{EF165AC4-ECE8-4A98-902B-E6838C0EB889}" dt="2019-02-23T13:24:59.390" v="571" actId="6549"/>
          <ac:spMkLst>
            <pc:docMk/>
            <pc:sldMk cId="468036374" sldId="420"/>
            <ac:spMk id="19" creationId="{5252A847-DE45-4FA3-A1F8-EEBEB845FF8E}"/>
          </ac:spMkLst>
        </pc:spChg>
        <pc:spChg chg="mod">
          <ac:chgData name="Siobhán Dolan" userId="5fb224f7-af86-4327-acb4-fa0c8c23e721" providerId="ADAL" clId="{EF165AC4-ECE8-4A98-902B-E6838C0EB889}" dt="2019-02-23T13:24:55.343" v="567" actId="1076"/>
          <ac:spMkLst>
            <pc:docMk/>
            <pc:sldMk cId="468036374" sldId="420"/>
            <ac:spMk id="20" creationId="{9E2E9C39-3A82-4439-99F1-40D7B4B83E5B}"/>
          </ac:spMkLst>
        </pc:spChg>
      </pc:sldChg>
      <pc:sldChg chg="addSp delSp modSp add">
        <pc:chgData name="Siobhán Dolan" userId="5fb224f7-af86-4327-acb4-fa0c8c23e721" providerId="ADAL" clId="{EF165AC4-ECE8-4A98-902B-E6838C0EB889}" dt="2019-02-23T13:29:02.185" v="635" actId="1036"/>
        <pc:sldMkLst>
          <pc:docMk/>
          <pc:sldMk cId="1575837228" sldId="421"/>
        </pc:sldMkLst>
        <pc:spChg chg="mod">
          <ac:chgData name="Siobhán Dolan" userId="5fb224f7-af86-4327-acb4-fa0c8c23e721" providerId="ADAL" clId="{EF165AC4-ECE8-4A98-902B-E6838C0EB889}" dt="2019-02-23T13:26:08.701" v="581"/>
          <ac:spMkLst>
            <pc:docMk/>
            <pc:sldMk cId="1575837228" sldId="421"/>
            <ac:spMk id="19" creationId="{5252A847-DE45-4FA3-A1F8-EEBEB845FF8E}"/>
          </ac:spMkLst>
        </pc:spChg>
        <pc:spChg chg="del">
          <ac:chgData name="Siobhán Dolan" userId="5fb224f7-af86-4327-acb4-fa0c8c23e721" providerId="ADAL" clId="{EF165AC4-ECE8-4A98-902B-E6838C0EB889}" dt="2019-02-23T13:25:28.840" v="578" actId="478"/>
          <ac:spMkLst>
            <pc:docMk/>
            <pc:sldMk cId="1575837228" sldId="421"/>
            <ac:spMk id="20" creationId="{9E2E9C39-3A82-4439-99F1-40D7B4B83E5B}"/>
          </ac:spMkLst>
        </pc:spChg>
        <pc:graphicFrameChg chg="add mod modGraphic">
          <ac:chgData name="Siobhán Dolan" userId="5fb224f7-af86-4327-acb4-fa0c8c23e721" providerId="ADAL" clId="{EF165AC4-ECE8-4A98-902B-E6838C0EB889}" dt="2019-02-23T13:26:40.571" v="596" actId="255"/>
          <ac:graphicFrameMkLst>
            <pc:docMk/>
            <pc:sldMk cId="1575837228" sldId="421"/>
            <ac:graphicFrameMk id="9" creationId="{E15ABE0B-8E46-4E48-8B6E-0B993F40F85D}"/>
          </ac:graphicFrameMkLst>
        </pc:graphicFrameChg>
        <pc:graphicFrameChg chg="add mod modGraphic">
          <ac:chgData name="Siobhán Dolan" userId="5fb224f7-af86-4327-acb4-fa0c8c23e721" providerId="ADAL" clId="{EF165AC4-ECE8-4A98-902B-E6838C0EB889}" dt="2019-02-23T13:29:02.185" v="635" actId="1036"/>
          <ac:graphicFrameMkLst>
            <pc:docMk/>
            <pc:sldMk cId="1575837228" sldId="421"/>
            <ac:graphicFrameMk id="10" creationId="{E991DC55-A5B4-4853-8FB1-52D078EDED37}"/>
          </ac:graphicFrameMkLst>
        </pc:graphicFrameChg>
        <pc:graphicFrameChg chg="add mod modGraphic">
          <ac:chgData name="Siobhán Dolan" userId="5fb224f7-af86-4327-acb4-fa0c8c23e721" providerId="ADAL" clId="{EF165AC4-ECE8-4A98-902B-E6838C0EB889}" dt="2019-02-23T13:29:02.185" v="635" actId="1036"/>
          <ac:graphicFrameMkLst>
            <pc:docMk/>
            <pc:sldMk cId="1575837228" sldId="421"/>
            <ac:graphicFrameMk id="11" creationId="{00D2D0A5-C6EB-42AB-9C53-A3ADE475F712}"/>
          </ac:graphicFrameMkLst>
        </pc:graphicFrameChg>
      </pc:sldChg>
      <pc:sldChg chg="modSp add">
        <pc:chgData name="Siobhán Dolan" userId="5fb224f7-af86-4327-acb4-fa0c8c23e721" providerId="ADAL" clId="{EF165AC4-ECE8-4A98-902B-E6838C0EB889}" dt="2019-02-23T13:39:03.959" v="691" actId="255"/>
        <pc:sldMkLst>
          <pc:docMk/>
          <pc:sldMk cId="3738487248" sldId="423"/>
        </pc:sldMkLst>
        <pc:spChg chg="mod">
          <ac:chgData name="Siobhán Dolan" userId="5fb224f7-af86-4327-acb4-fa0c8c23e721" providerId="ADAL" clId="{EF165AC4-ECE8-4A98-902B-E6838C0EB889}" dt="2019-02-23T13:39:03.959" v="691" actId="255"/>
          <ac:spMkLst>
            <pc:docMk/>
            <pc:sldMk cId="3738487248" sldId="423"/>
            <ac:spMk id="19" creationId="{5252A847-DE45-4FA3-A1F8-EEBEB845FF8E}"/>
          </ac:spMkLst>
        </pc:spChg>
      </pc:sldChg>
      <pc:sldChg chg="addSp delSp modSp add ord">
        <pc:chgData name="Siobhán Dolan" userId="5fb224f7-af86-4327-acb4-fa0c8c23e721" providerId="ADAL" clId="{EF165AC4-ECE8-4A98-902B-E6838C0EB889}" dt="2019-02-23T13:51:06.454" v="1011" actId="20577"/>
        <pc:sldMkLst>
          <pc:docMk/>
          <pc:sldMk cId="1598916206" sldId="424"/>
        </pc:sldMkLst>
        <pc:spChg chg="add mod">
          <ac:chgData name="Siobhán Dolan" userId="5fb224f7-af86-4327-acb4-fa0c8c23e721" providerId="ADAL" clId="{EF165AC4-ECE8-4A98-902B-E6838C0EB889}" dt="2019-02-23T13:42:11.490" v="731" actId="1037"/>
          <ac:spMkLst>
            <pc:docMk/>
            <pc:sldMk cId="1598916206" sldId="424"/>
            <ac:spMk id="10" creationId="{9553A169-DB08-4524-B73E-A658B6FC6E80}"/>
          </ac:spMkLst>
        </pc:spChg>
        <pc:spChg chg="add mod">
          <ac:chgData name="Siobhán Dolan" userId="5fb224f7-af86-4327-acb4-fa0c8c23e721" providerId="ADAL" clId="{EF165AC4-ECE8-4A98-902B-E6838C0EB889}" dt="2019-02-23T13:42:22.611" v="733" actId="1076"/>
          <ac:spMkLst>
            <pc:docMk/>
            <pc:sldMk cId="1598916206" sldId="424"/>
            <ac:spMk id="14" creationId="{70D94F11-6013-45CE-B0B0-6FA25A6ED86D}"/>
          </ac:spMkLst>
        </pc:spChg>
        <pc:spChg chg="mod">
          <ac:chgData name="Siobhán Dolan" userId="5fb224f7-af86-4327-acb4-fa0c8c23e721" providerId="ADAL" clId="{EF165AC4-ECE8-4A98-902B-E6838C0EB889}" dt="2019-02-23T13:51:06.454" v="1011" actId="20577"/>
          <ac:spMkLst>
            <pc:docMk/>
            <pc:sldMk cId="1598916206" sldId="424"/>
            <ac:spMk id="19" creationId="{5252A847-DE45-4FA3-A1F8-EEBEB845FF8E}"/>
          </ac:spMkLst>
        </pc:spChg>
        <pc:graphicFrameChg chg="add mod modGraphic">
          <ac:chgData name="Siobhán Dolan" userId="5fb224f7-af86-4327-acb4-fa0c8c23e721" providerId="ADAL" clId="{EF165AC4-ECE8-4A98-902B-E6838C0EB889}" dt="2019-02-23T13:42:11.490" v="731" actId="1037"/>
          <ac:graphicFrameMkLst>
            <pc:docMk/>
            <pc:sldMk cId="1598916206" sldId="424"/>
            <ac:graphicFrameMk id="11" creationId="{49F24845-EBBF-4F5A-A755-D3AFC7BDC353}"/>
          </ac:graphicFrameMkLst>
        </pc:graphicFrameChg>
        <pc:graphicFrameChg chg="add mod modGraphic">
          <ac:chgData name="Siobhán Dolan" userId="5fb224f7-af86-4327-acb4-fa0c8c23e721" providerId="ADAL" clId="{EF165AC4-ECE8-4A98-902B-E6838C0EB889}" dt="2019-02-23T13:42:11.490" v="731" actId="1037"/>
          <ac:graphicFrameMkLst>
            <pc:docMk/>
            <pc:sldMk cId="1598916206" sldId="424"/>
            <ac:graphicFrameMk id="12" creationId="{3C5927A5-E217-4BBA-8421-BDF0C184733B}"/>
          </ac:graphicFrameMkLst>
        </pc:graphicFrameChg>
        <pc:graphicFrameChg chg="add mod modGraphic">
          <ac:chgData name="Siobhán Dolan" userId="5fb224f7-af86-4327-acb4-fa0c8c23e721" providerId="ADAL" clId="{EF165AC4-ECE8-4A98-902B-E6838C0EB889}" dt="2019-02-23T13:42:16.173" v="732" actId="1076"/>
          <ac:graphicFrameMkLst>
            <pc:docMk/>
            <pc:sldMk cId="1598916206" sldId="424"/>
            <ac:graphicFrameMk id="13" creationId="{13638132-5DC5-4F77-99BB-1106418B9C51}"/>
          </ac:graphicFrameMkLst>
        </pc:graphicFrameChg>
        <pc:picChg chg="del">
          <ac:chgData name="Siobhán Dolan" userId="5fb224f7-af86-4327-acb4-fa0c8c23e721" providerId="ADAL" clId="{EF165AC4-ECE8-4A98-902B-E6838C0EB889}" dt="2019-02-23T13:39:43.405" v="697" actId="478"/>
          <ac:picMkLst>
            <pc:docMk/>
            <pc:sldMk cId="1598916206" sldId="424"/>
            <ac:picMk id="9" creationId="{F5057159-0D5E-4777-9E8B-F5795C4888FF}"/>
          </ac:picMkLst>
        </pc:picChg>
      </pc:sldChg>
      <pc:sldChg chg="modSp add">
        <pc:chgData name="Siobhán Dolan" userId="5fb224f7-af86-4327-acb4-fa0c8c23e721" providerId="ADAL" clId="{EF165AC4-ECE8-4A98-902B-E6838C0EB889}" dt="2019-02-23T13:51:02.044" v="1010" actId="20577"/>
        <pc:sldMkLst>
          <pc:docMk/>
          <pc:sldMk cId="3336137596" sldId="425"/>
        </pc:sldMkLst>
        <pc:spChg chg="mod">
          <ac:chgData name="Siobhán Dolan" userId="5fb224f7-af86-4327-acb4-fa0c8c23e721" providerId="ADAL" clId="{EF165AC4-ECE8-4A98-902B-E6838C0EB889}" dt="2019-02-23T13:51:02.044" v="1010" actId="20577"/>
          <ac:spMkLst>
            <pc:docMk/>
            <pc:sldMk cId="3336137596" sldId="425"/>
            <ac:spMk id="19" creationId="{5252A847-DE45-4FA3-A1F8-EEBEB845FF8E}"/>
          </ac:spMkLst>
        </pc:spChg>
      </pc:sldChg>
      <pc:sldChg chg="modSp add">
        <pc:chgData name="Siobhán Dolan" userId="5fb224f7-af86-4327-acb4-fa0c8c23e721" providerId="ADAL" clId="{EF165AC4-ECE8-4A98-902B-E6838C0EB889}" dt="2019-02-23T13:50:30.607" v="1007" actId="20577"/>
        <pc:sldMkLst>
          <pc:docMk/>
          <pc:sldMk cId="2694313234" sldId="426"/>
        </pc:sldMkLst>
        <pc:spChg chg="mod">
          <ac:chgData name="Siobhán Dolan" userId="5fb224f7-af86-4327-acb4-fa0c8c23e721" providerId="ADAL" clId="{EF165AC4-ECE8-4A98-902B-E6838C0EB889}" dt="2019-02-23T13:50:30.607" v="1007" actId="20577"/>
          <ac:spMkLst>
            <pc:docMk/>
            <pc:sldMk cId="2694313234" sldId="426"/>
            <ac:spMk id="19" creationId="{5252A847-DE45-4FA3-A1F8-EEBEB845FF8E}"/>
          </ac:spMkLst>
        </pc:spChg>
      </pc:sldChg>
      <pc:sldChg chg="addSp modSp add">
        <pc:chgData name="Siobhán Dolan" userId="5fb224f7-af86-4327-acb4-fa0c8c23e721" providerId="ADAL" clId="{EF165AC4-ECE8-4A98-902B-E6838C0EB889}" dt="2019-02-23T13:50:52.283" v="1009" actId="1036"/>
        <pc:sldMkLst>
          <pc:docMk/>
          <pc:sldMk cId="2130517703" sldId="427"/>
        </pc:sldMkLst>
        <pc:spChg chg="mod">
          <ac:chgData name="Siobhán Dolan" userId="5fb224f7-af86-4327-acb4-fa0c8c23e721" providerId="ADAL" clId="{EF165AC4-ECE8-4A98-902B-E6838C0EB889}" dt="2019-02-23T13:50:09.689" v="995" actId="20577"/>
          <ac:spMkLst>
            <pc:docMk/>
            <pc:sldMk cId="2130517703" sldId="427"/>
            <ac:spMk id="19" creationId="{5252A847-DE45-4FA3-A1F8-EEBEB845FF8E}"/>
          </ac:spMkLst>
        </pc:spChg>
        <pc:graphicFrameChg chg="add mod modGraphic">
          <ac:chgData name="Siobhán Dolan" userId="5fb224f7-af86-4327-acb4-fa0c8c23e721" providerId="ADAL" clId="{EF165AC4-ECE8-4A98-902B-E6838C0EB889}" dt="2019-02-23T13:50:52.283" v="1009" actId="1036"/>
          <ac:graphicFrameMkLst>
            <pc:docMk/>
            <pc:sldMk cId="2130517703" sldId="427"/>
            <ac:graphicFrameMk id="16" creationId="{3B58B8A8-87A1-4502-AA5C-3253440D8AFA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</a:t>
            </a:r>
            <a:r>
              <a:rPr lang="en-GB" dirty="0" smtClean="0"/>
              <a:t>5 </a:t>
            </a:r>
            <a:r>
              <a:rPr lang="en-GB" dirty="0" smtClean="0"/>
              <a:t>Maths		</a:t>
            </a:r>
            <a:r>
              <a:rPr lang="en-GB" dirty="0" smtClean="0"/>
              <a:t>27.01.2021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127022"/>
            <a:ext cx="7886700" cy="27883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/>
              <a:t>LO:  </a:t>
            </a:r>
            <a:r>
              <a:rPr lang="en-GB" sz="5400" dirty="0" smtClean="0"/>
              <a:t>To find percentages of amounts and quantities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5105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facts: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04533"/>
            <a:ext cx="7886700" cy="37724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 smtClean="0">
                <a:solidFill>
                  <a:srgbClr val="00CC00"/>
                </a:solidFill>
              </a:rPr>
              <a:t>100% is the full amount</a:t>
            </a:r>
          </a:p>
        </p:txBody>
      </p:sp>
    </p:spTree>
    <p:extLst>
      <p:ext uri="{BB962C8B-B14F-4D97-AF65-F5344CB8AC3E}">
        <p14:creationId xmlns:p14="http://schemas.microsoft.com/office/powerpoint/2010/main" val="354941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facts: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04533"/>
            <a:ext cx="7886700" cy="37724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 smtClean="0">
                <a:solidFill>
                  <a:srgbClr val="00CC00"/>
                </a:solidFill>
              </a:rPr>
              <a:t>100% is the full amount</a:t>
            </a:r>
          </a:p>
          <a:p>
            <a:pPr marL="0" indent="0" algn="ctr">
              <a:buNone/>
            </a:pPr>
            <a:r>
              <a:rPr lang="en-GB" sz="3600" dirty="0" smtClean="0">
                <a:solidFill>
                  <a:srgbClr val="0000CC"/>
                </a:solidFill>
              </a:rPr>
              <a:t>50% is the same as a half</a:t>
            </a:r>
          </a:p>
        </p:txBody>
      </p:sp>
    </p:spTree>
    <p:extLst>
      <p:ext uri="{BB962C8B-B14F-4D97-AF65-F5344CB8AC3E}">
        <p14:creationId xmlns:p14="http://schemas.microsoft.com/office/powerpoint/2010/main" val="306956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facts: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04533"/>
            <a:ext cx="7886700" cy="37724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 smtClean="0">
                <a:solidFill>
                  <a:srgbClr val="00CC00"/>
                </a:solidFill>
              </a:rPr>
              <a:t>100% is the full amount</a:t>
            </a:r>
          </a:p>
          <a:p>
            <a:pPr marL="0" indent="0" algn="ctr">
              <a:buNone/>
            </a:pPr>
            <a:r>
              <a:rPr lang="en-GB" sz="3600" dirty="0" smtClean="0">
                <a:solidFill>
                  <a:srgbClr val="0000CC"/>
                </a:solidFill>
              </a:rPr>
              <a:t>50% is the same as a half</a:t>
            </a:r>
          </a:p>
          <a:p>
            <a:pPr marL="0" indent="0" algn="ctr">
              <a:buNone/>
            </a:pPr>
            <a:r>
              <a:rPr lang="en-GB" sz="3600" dirty="0" smtClean="0">
                <a:solidFill>
                  <a:srgbClr val="7030A0"/>
                </a:solidFill>
              </a:rPr>
              <a:t>10% is the same as 1/10 (dividing by 10)</a:t>
            </a:r>
          </a:p>
        </p:txBody>
      </p:sp>
    </p:spTree>
    <p:extLst>
      <p:ext uri="{BB962C8B-B14F-4D97-AF65-F5344CB8AC3E}">
        <p14:creationId xmlns:p14="http://schemas.microsoft.com/office/powerpoint/2010/main" val="142825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facts: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04533"/>
            <a:ext cx="7886700" cy="37724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 smtClean="0">
                <a:solidFill>
                  <a:srgbClr val="00CC00"/>
                </a:solidFill>
              </a:rPr>
              <a:t>100% is the full amount</a:t>
            </a:r>
          </a:p>
          <a:p>
            <a:pPr marL="0" indent="0" algn="ctr">
              <a:buNone/>
            </a:pPr>
            <a:r>
              <a:rPr lang="en-GB" sz="3600" dirty="0" smtClean="0">
                <a:solidFill>
                  <a:srgbClr val="0000CC"/>
                </a:solidFill>
              </a:rPr>
              <a:t>50% is the same as a half</a:t>
            </a:r>
          </a:p>
          <a:p>
            <a:pPr marL="0" indent="0" algn="ctr">
              <a:buNone/>
            </a:pPr>
            <a:r>
              <a:rPr lang="en-GB" sz="3600" dirty="0" smtClean="0">
                <a:solidFill>
                  <a:srgbClr val="7030A0"/>
                </a:solidFill>
              </a:rPr>
              <a:t>10% is the same as 1/10 (dividing by 10)</a:t>
            </a:r>
          </a:p>
          <a:p>
            <a:pPr marL="0" indent="0" algn="ctr">
              <a:buNone/>
            </a:pPr>
            <a:r>
              <a:rPr lang="en-GB" sz="3600" dirty="0" smtClean="0">
                <a:solidFill>
                  <a:srgbClr val="996633"/>
                </a:solidFill>
              </a:rPr>
              <a:t>5% is half of 10%</a:t>
            </a:r>
          </a:p>
        </p:txBody>
      </p:sp>
    </p:spTree>
    <p:extLst>
      <p:ext uri="{BB962C8B-B14F-4D97-AF65-F5344CB8AC3E}">
        <p14:creationId xmlns:p14="http://schemas.microsoft.com/office/powerpoint/2010/main" val="229246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facts: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04533"/>
            <a:ext cx="7886700" cy="37724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 smtClean="0">
                <a:solidFill>
                  <a:srgbClr val="00CC00"/>
                </a:solidFill>
              </a:rPr>
              <a:t>100% is the full amount</a:t>
            </a:r>
          </a:p>
          <a:p>
            <a:pPr marL="0" indent="0" algn="ctr">
              <a:buNone/>
            </a:pPr>
            <a:r>
              <a:rPr lang="en-GB" sz="3600" dirty="0" smtClean="0">
                <a:solidFill>
                  <a:srgbClr val="0000CC"/>
                </a:solidFill>
              </a:rPr>
              <a:t>50% is the same as a half</a:t>
            </a:r>
          </a:p>
          <a:p>
            <a:pPr marL="0" indent="0" algn="ctr">
              <a:buNone/>
            </a:pPr>
            <a:r>
              <a:rPr lang="en-GB" sz="3600" dirty="0" smtClean="0">
                <a:solidFill>
                  <a:srgbClr val="7030A0"/>
                </a:solidFill>
              </a:rPr>
              <a:t>10% is the same as 1/10 (dividing by 10)</a:t>
            </a:r>
          </a:p>
          <a:p>
            <a:pPr marL="0" indent="0" algn="ctr">
              <a:buNone/>
            </a:pPr>
            <a:r>
              <a:rPr lang="en-GB" sz="3600" dirty="0" smtClean="0">
                <a:solidFill>
                  <a:srgbClr val="996633"/>
                </a:solidFill>
              </a:rPr>
              <a:t>5% is half of 10%</a:t>
            </a:r>
          </a:p>
          <a:p>
            <a:pPr marL="0" indent="0" algn="ctr">
              <a:buNone/>
            </a:pPr>
            <a:r>
              <a:rPr lang="en-GB" sz="3600" dirty="0" smtClean="0">
                <a:solidFill>
                  <a:srgbClr val="CC0000"/>
                </a:solidFill>
              </a:rPr>
              <a:t>1% is the same as 1/100 (dividing by 100)</a:t>
            </a:r>
            <a:endParaRPr lang="en-US" sz="36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84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887" y="1106307"/>
            <a:ext cx="6701602" cy="544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104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purl.org/dc/terms/"/>
    <ds:schemaRef ds:uri="http://www.w3.org/XML/1998/namespace"/>
    <ds:schemaRef ds:uri="5c7a0828-c5e4-45f8-a074-18a8fdc88ec6"/>
    <ds:schemaRef ds:uri="http://schemas.openxmlformats.org/package/2006/metadata/core-properties"/>
    <ds:schemaRef ds:uri="http://schemas.microsoft.com/office/2006/documentManagement/types"/>
    <ds:schemaRef ds:uri="86144f90-c7b6-48d0-aae5-f5e9e48cc3df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B0C4D41-514D-4D53-AD1F-F8722EBA03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3561</TotalTime>
  <Words>151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Year 5 Maths  27.01.2021</vt:lpstr>
      <vt:lpstr>Key facts:</vt:lpstr>
      <vt:lpstr>Key facts:</vt:lpstr>
      <vt:lpstr>Key facts:</vt:lpstr>
      <vt:lpstr>Key facts:</vt:lpstr>
      <vt:lpstr>Key facts: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63</cp:revision>
  <dcterms:created xsi:type="dcterms:W3CDTF">2018-03-17T10:08:43Z</dcterms:created>
  <dcterms:modified xsi:type="dcterms:W3CDTF">2021-01-20T11:47:42Z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  <property fmtid="{D5CDD505-2E9C-101B-9397-08002B2CF9AE}" pid="4" name="AuthorIds_UIVersion_4608">
    <vt:lpwstr>155</vt:lpwstr>
  </property>
  <property fmtid="{D5CDD505-2E9C-101B-9397-08002B2CF9AE}" pid="5" name="AuthorIds_UIVersion_3072">
    <vt:lpwstr>155</vt:lpwstr>
  </property>
</Properties>
</file>