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9" r:id="rId4"/>
    <p:sldId id="270" r:id="rId5"/>
    <p:sldId id="271" r:id="rId6"/>
    <p:sldId id="268" r:id="rId7"/>
    <p:sldId id="272" r:id="rId8"/>
    <p:sldId id="273" r:id="rId9"/>
    <p:sldId id="274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330F-503D-453F-B76F-DC5BBD87868B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BD04-F48C-434D-BB90-F891DBFA0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01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330F-503D-453F-B76F-DC5BBD87868B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BD04-F48C-434D-BB90-F891DBFA0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69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330F-503D-453F-B76F-DC5BBD87868B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BD04-F48C-434D-BB90-F891DBFA0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86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330F-503D-453F-B76F-DC5BBD87868B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BD04-F48C-434D-BB90-F891DBFA0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04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330F-503D-453F-B76F-DC5BBD87868B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BD04-F48C-434D-BB90-F891DBFA0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30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330F-503D-453F-B76F-DC5BBD87868B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BD04-F48C-434D-BB90-F891DBFA0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0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330F-503D-453F-B76F-DC5BBD87868B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BD04-F48C-434D-BB90-F891DBFA0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330F-503D-453F-B76F-DC5BBD87868B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BD04-F48C-434D-BB90-F891DBFA0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40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330F-503D-453F-B76F-DC5BBD87868B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BD04-F48C-434D-BB90-F891DBFA0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14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330F-503D-453F-B76F-DC5BBD87868B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BD04-F48C-434D-BB90-F891DBFA0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71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330F-503D-453F-B76F-DC5BBD87868B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BD04-F48C-434D-BB90-F891DBFA0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4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A330F-503D-453F-B76F-DC5BBD87868B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ABD04-F48C-434D-BB90-F891DBFA0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38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5 Maths				21.01.2021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42753"/>
            <a:ext cx="10515600" cy="37342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7200" dirty="0" smtClean="0"/>
              <a:t>LO:  To count on and back in decimal steps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92620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35" y="1690688"/>
            <a:ext cx="6064827" cy="349238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6521"/>
          <a:stretch/>
        </p:blipFill>
        <p:spPr>
          <a:xfrm>
            <a:off x="6903027" y="366601"/>
            <a:ext cx="4636127" cy="61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5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Starter (sequences)</a:t>
            </a:r>
            <a:endParaRPr lang="en-US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77624" b="12211"/>
          <a:stretch/>
        </p:blipFill>
        <p:spPr>
          <a:xfrm>
            <a:off x="1683748" y="4970633"/>
            <a:ext cx="8468338" cy="12080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67531" b="24251"/>
          <a:stretch/>
        </p:blipFill>
        <p:spPr>
          <a:xfrm>
            <a:off x="1683748" y="3406044"/>
            <a:ext cx="8468338" cy="976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14616" b="75003"/>
          <a:stretch/>
        </p:blipFill>
        <p:spPr>
          <a:xfrm>
            <a:off x="1683748" y="1750862"/>
            <a:ext cx="8468338" cy="123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07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421" t="22105" r="17217" b="19882"/>
          <a:stretch/>
        </p:blipFill>
        <p:spPr>
          <a:xfrm>
            <a:off x="2233748" y="561704"/>
            <a:ext cx="7406640" cy="592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9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3870" y="843601"/>
            <a:ext cx="1933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Counting in 4s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3870" y="1924643"/>
            <a:ext cx="1933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Counting in 6s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3870" y="2834604"/>
            <a:ext cx="1933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Counting in 5s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2856" y="3915646"/>
            <a:ext cx="1933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Counting in 7s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2856" y="4996688"/>
            <a:ext cx="1933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Counting in 5s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3870" y="5992297"/>
            <a:ext cx="1933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Counting in 2s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829" y="643990"/>
            <a:ext cx="7357654" cy="578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2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Counting on and back in decimal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Think about the next numbers: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1.5          2          2.5          3          3.5          ___          ___          ___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5.5          5.3          5.1          4.9          ___         ___         ___          ___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Start at 0.6     Count on 5 steps of 0.3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38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35" y="1690688"/>
            <a:ext cx="6064827" cy="349238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328" y="181281"/>
            <a:ext cx="4604929" cy="664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3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305" y="661496"/>
            <a:ext cx="6973389" cy="551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7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465" y="365125"/>
            <a:ext cx="7075233" cy="589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6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843" y="365125"/>
            <a:ext cx="5656313" cy="583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7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73</Words>
  <Application>Microsoft Office PowerPoint</Application>
  <PresentationFormat>Widescreen</PresentationFormat>
  <Paragraphs>18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Year 5 Maths    21.01.2021</vt:lpstr>
      <vt:lpstr>Starter (sequences)</vt:lpstr>
      <vt:lpstr>PowerPoint Presentation</vt:lpstr>
      <vt:lpstr>PowerPoint Presentation</vt:lpstr>
      <vt:lpstr>Counting on and back in decimal steps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5 Maths     20.01.2021</dc:title>
  <dc:creator>Duncan Nelson</dc:creator>
  <cp:lastModifiedBy>Duncan Nelson</cp:lastModifiedBy>
  <cp:revision>13</cp:revision>
  <dcterms:created xsi:type="dcterms:W3CDTF">2021-01-14T07:31:27Z</dcterms:created>
  <dcterms:modified xsi:type="dcterms:W3CDTF">2021-01-14T10:50:05Z</dcterms:modified>
</cp:coreProperties>
</file>