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413" r:id="rId8"/>
    <p:sldId id="426" r:id="rId9"/>
    <p:sldId id="415" r:id="rId10"/>
    <p:sldId id="414" r:id="rId11"/>
    <p:sldId id="416" r:id="rId12"/>
    <p:sldId id="367" r:id="rId13"/>
    <p:sldId id="417" r:id="rId14"/>
    <p:sldId id="371" r:id="rId15"/>
    <p:sldId id="418" r:id="rId16"/>
    <p:sldId id="372" r:id="rId17"/>
    <p:sldId id="375" r:id="rId18"/>
    <p:sldId id="421" r:id="rId19"/>
    <p:sldId id="423" r:id="rId20"/>
    <p:sldId id="422" r:id="rId21"/>
    <p:sldId id="427" r:id="rId22"/>
    <p:sldId id="428" r:id="rId23"/>
    <p:sldId id="4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563C1"/>
    <a:srgbClr val="3580CB"/>
    <a:srgbClr val="FFAFAF"/>
    <a:srgbClr val="FF9F9F"/>
    <a:srgbClr val="FFFFA7"/>
    <a:srgbClr val="FFFF8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39F52-B47D-40B8-84B6-6628A8E414B1}" v="14" dt="2019-08-05T08:45:29.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10" autoAdjust="0"/>
    <p:restoredTop sz="92022" autoAdjust="0"/>
  </p:normalViewPr>
  <p:slideViewPr>
    <p:cSldViewPr snapToGrid="0">
      <p:cViewPr varScale="1">
        <p:scale>
          <a:sx n="114" d="100"/>
          <a:sy n="114" d="100"/>
        </p:scale>
        <p:origin x="11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3C239F52-B47D-40B8-84B6-6628A8E414B1}"/>
    <pc:docChg chg="undo redo custSel addSld delSld modSld">
      <pc:chgData name="Davina Szilvasy" userId="59fb472d-eed4-4f11-9686-c2c8db02a2cd" providerId="ADAL" clId="{3C239F52-B47D-40B8-84B6-6628A8E414B1}" dt="2019-08-05T08:46:06.285" v="31" actId="2696"/>
      <pc:docMkLst>
        <pc:docMk/>
      </pc:docMkLst>
      <pc:sldChg chg="addSp delSp">
        <pc:chgData name="Davina Szilvasy" userId="59fb472d-eed4-4f11-9686-c2c8db02a2cd" providerId="ADAL" clId="{3C239F52-B47D-40B8-84B6-6628A8E414B1}" dt="2019-08-05T08:40:23.782" v="1"/>
        <pc:sldMkLst>
          <pc:docMk/>
          <pc:sldMk cId="3844832371" sldId="411"/>
        </pc:sldMkLst>
        <pc:picChg chg="add">
          <ac:chgData name="Davina Szilvasy" userId="59fb472d-eed4-4f11-9686-c2c8db02a2cd" providerId="ADAL" clId="{3C239F52-B47D-40B8-84B6-6628A8E414B1}" dt="2019-08-05T08:40:23.782" v="1"/>
          <ac:picMkLst>
            <pc:docMk/>
            <pc:sldMk cId="3844832371" sldId="411"/>
            <ac:picMk id="10" creationId="{436C0B82-0744-46A0-9E45-5801A78EA62A}"/>
          </ac:picMkLst>
        </pc:picChg>
        <pc:picChg chg="del">
          <ac:chgData name="Davina Szilvasy" userId="59fb472d-eed4-4f11-9686-c2c8db02a2cd" providerId="ADAL" clId="{3C239F52-B47D-40B8-84B6-6628A8E414B1}" dt="2019-08-05T08:39:20.483" v="0" actId="478"/>
          <ac:picMkLst>
            <pc:docMk/>
            <pc:sldMk cId="3844832371" sldId="411"/>
            <ac:picMk id="24" creationId="{A8C5A431-127B-432D-86F6-B3D393621EE4}"/>
          </ac:picMkLst>
        </pc:picChg>
      </pc:sldChg>
      <pc:sldChg chg="del">
        <pc:chgData name="Davina Szilvasy" userId="59fb472d-eed4-4f11-9686-c2c8db02a2cd" providerId="ADAL" clId="{3C239F52-B47D-40B8-84B6-6628A8E414B1}" dt="2019-08-05T08:46:06.285" v="31" actId="2696"/>
        <pc:sldMkLst>
          <pc:docMk/>
          <pc:sldMk cId="3246967014" sldId="412"/>
        </pc:sldMkLst>
      </pc:sldChg>
      <pc:sldChg chg="addSp modSp">
        <pc:chgData name="Davina Szilvasy" userId="59fb472d-eed4-4f11-9686-c2c8db02a2cd" providerId="ADAL" clId="{3C239F52-B47D-40B8-84B6-6628A8E414B1}" dt="2019-08-05T08:45:11.137" v="24" actId="12788"/>
        <pc:sldMkLst>
          <pc:docMk/>
          <pc:sldMk cId="1275171409" sldId="413"/>
        </pc:sldMkLst>
        <pc:grpChg chg="mod">
          <ac:chgData name="Davina Szilvasy" userId="59fb472d-eed4-4f11-9686-c2c8db02a2cd" providerId="ADAL" clId="{3C239F52-B47D-40B8-84B6-6628A8E414B1}" dt="2019-08-05T08:45:11.137" v="24" actId="12788"/>
          <ac:grpSpMkLst>
            <pc:docMk/>
            <pc:sldMk cId="1275171409" sldId="413"/>
            <ac:grpSpMk id="11" creationId="{36A3B3C5-55D8-463D-B6D1-3CBF56D0090C}"/>
          </ac:grpSpMkLst>
        </pc:grpChg>
        <pc:grpChg chg="mod">
          <ac:chgData name="Davina Szilvasy" userId="59fb472d-eed4-4f11-9686-c2c8db02a2cd" providerId="ADAL" clId="{3C239F52-B47D-40B8-84B6-6628A8E414B1}" dt="2019-08-05T08:45:11.137" v="24" actId="12788"/>
          <ac:grpSpMkLst>
            <pc:docMk/>
            <pc:sldMk cId="1275171409" sldId="413"/>
            <ac:grpSpMk id="23" creationId="{E0491992-6795-4362-8BBE-0076261A0ABF}"/>
          </ac:grpSpMkLst>
        </pc:grpChg>
        <pc:grpChg chg="mod">
          <ac:chgData name="Davina Szilvasy" userId="59fb472d-eed4-4f11-9686-c2c8db02a2cd" providerId="ADAL" clId="{3C239F52-B47D-40B8-84B6-6628A8E414B1}" dt="2019-08-05T08:45:11.137" v="24" actId="12788"/>
          <ac:grpSpMkLst>
            <pc:docMk/>
            <pc:sldMk cId="1275171409" sldId="413"/>
            <ac:grpSpMk id="29" creationId="{D1F2410E-7F97-4C1A-A44F-E832247C5CCD}"/>
          </ac:grpSpMkLst>
        </pc:grpChg>
        <pc:grpChg chg="mod">
          <ac:chgData name="Davina Szilvasy" userId="59fb472d-eed4-4f11-9686-c2c8db02a2cd" providerId="ADAL" clId="{3C239F52-B47D-40B8-84B6-6628A8E414B1}" dt="2019-08-05T08:45:11.137" v="24" actId="12788"/>
          <ac:grpSpMkLst>
            <pc:docMk/>
            <pc:sldMk cId="1275171409" sldId="413"/>
            <ac:grpSpMk id="39" creationId="{F45EE049-E424-4C7A-889C-B74D59E18945}"/>
          </ac:grpSpMkLst>
        </pc:grpChg>
        <pc:grpChg chg="mod">
          <ac:chgData name="Davina Szilvasy" userId="59fb472d-eed4-4f11-9686-c2c8db02a2cd" providerId="ADAL" clId="{3C239F52-B47D-40B8-84B6-6628A8E414B1}" dt="2019-08-05T08:45:11.137" v="24" actId="12788"/>
          <ac:grpSpMkLst>
            <pc:docMk/>
            <pc:sldMk cId="1275171409" sldId="413"/>
            <ac:grpSpMk id="49" creationId="{53636D5E-2700-4DB2-A36E-F087E2D13CA8}"/>
          </ac:grpSpMkLst>
        </pc:grpChg>
        <pc:picChg chg="mod">
          <ac:chgData name="Davina Szilvasy" userId="59fb472d-eed4-4f11-9686-c2c8db02a2cd" providerId="ADAL" clId="{3C239F52-B47D-40B8-84B6-6628A8E414B1}" dt="2019-08-05T08:42:56.173" v="16" actId="14100"/>
          <ac:picMkLst>
            <pc:docMk/>
            <pc:sldMk cId="1275171409" sldId="413"/>
            <ac:picMk id="3" creationId="{6ED629D9-93E1-46A0-B059-1CB757240970}"/>
          </ac:picMkLst>
        </pc:picChg>
        <pc:picChg chg="mod">
          <ac:chgData name="Davina Szilvasy" userId="59fb472d-eed4-4f11-9686-c2c8db02a2cd" providerId="ADAL" clId="{3C239F52-B47D-40B8-84B6-6628A8E414B1}" dt="2019-08-05T08:43:20.202" v="18" actId="408"/>
          <ac:picMkLst>
            <pc:docMk/>
            <pc:sldMk cId="1275171409" sldId="413"/>
            <ac:picMk id="12" creationId="{B705E799-B4EC-4D72-8310-C04B7ED196AD}"/>
          </ac:picMkLst>
        </pc:picChg>
        <pc:picChg chg="mod">
          <ac:chgData name="Davina Szilvasy" userId="59fb472d-eed4-4f11-9686-c2c8db02a2cd" providerId="ADAL" clId="{3C239F52-B47D-40B8-84B6-6628A8E414B1}" dt="2019-08-05T08:43:20.202" v="18" actId="408"/>
          <ac:picMkLst>
            <pc:docMk/>
            <pc:sldMk cId="1275171409" sldId="413"/>
            <ac:picMk id="13" creationId="{63D1F1F9-0414-4E9A-A277-4F2496143993}"/>
          </ac:picMkLst>
        </pc:picChg>
        <pc:picChg chg="mod">
          <ac:chgData name="Davina Szilvasy" userId="59fb472d-eed4-4f11-9686-c2c8db02a2cd" providerId="ADAL" clId="{3C239F52-B47D-40B8-84B6-6628A8E414B1}" dt="2019-08-05T08:43:20.202" v="18" actId="408"/>
          <ac:picMkLst>
            <pc:docMk/>
            <pc:sldMk cId="1275171409" sldId="413"/>
            <ac:picMk id="14" creationId="{2791F689-0FB4-4264-80B1-394D2FFDAB5E}"/>
          </ac:picMkLst>
        </pc:picChg>
        <pc:picChg chg="mod">
          <ac:chgData name="Davina Szilvasy" userId="59fb472d-eed4-4f11-9686-c2c8db02a2cd" providerId="ADAL" clId="{3C239F52-B47D-40B8-84B6-6628A8E414B1}" dt="2019-08-05T08:43:20.202" v="18" actId="408"/>
          <ac:picMkLst>
            <pc:docMk/>
            <pc:sldMk cId="1275171409" sldId="413"/>
            <ac:picMk id="15" creationId="{533363CF-6D10-41B1-9F88-790339DBB81D}"/>
          </ac:picMkLst>
        </pc:picChg>
        <pc:picChg chg="mod">
          <ac:chgData name="Davina Szilvasy" userId="59fb472d-eed4-4f11-9686-c2c8db02a2cd" providerId="ADAL" clId="{3C239F52-B47D-40B8-84B6-6628A8E414B1}" dt="2019-08-05T08:43:20.202" v="18" actId="408"/>
          <ac:picMkLst>
            <pc:docMk/>
            <pc:sldMk cId="1275171409" sldId="413"/>
            <ac:picMk id="16" creationId="{10C29326-C137-4D22-B3D2-823F736E48AB}"/>
          </ac:picMkLst>
        </pc:picChg>
        <pc:picChg chg="mod">
          <ac:chgData name="Davina Szilvasy" userId="59fb472d-eed4-4f11-9686-c2c8db02a2cd" providerId="ADAL" clId="{3C239F52-B47D-40B8-84B6-6628A8E414B1}" dt="2019-08-05T08:43:33.262" v="22" actId="408"/>
          <ac:picMkLst>
            <pc:docMk/>
            <pc:sldMk cId="1275171409" sldId="413"/>
            <ac:picMk id="24" creationId="{A8986E2A-A3AA-49FD-8C65-49E1E1BA94ED}"/>
          </ac:picMkLst>
        </pc:picChg>
        <pc:picChg chg="mod">
          <ac:chgData name="Davina Szilvasy" userId="59fb472d-eed4-4f11-9686-c2c8db02a2cd" providerId="ADAL" clId="{3C239F52-B47D-40B8-84B6-6628A8E414B1}" dt="2019-08-05T08:43:33.262" v="22" actId="408"/>
          <ac:picMkLst>
            <pc:docMk/>
            <pc:sldMk cId="1275171409" sldId="413"/>
            <ac:picMk id="25" creationId="{91DD5DBD-B320-4830-A156-AF27346BB5BA}"/>
          </ac:picMkLst>
        </pc:picChg>
        <pc:picChg chg="mod">
          <ac:chgData name="Davina Szilvasy" userId="59fb472d-eed4-4f11-9686-c2c8db02a2cd" providerId="ADAL" clId="{3C239F52-B47D-40B8-84B6-6628A8E414B1}" dt="2019-08-05T08:43:33.262" v="22" actId="408"/>
          <ac:picMkLst>
            <pc:docMk/>
            <pc:sldMk cId="1275171409" sldId="413"/>
            <ac:picMk id="26" creationId="{DC53007C-F66A-49FD-A7B6-5571B2A996FE}"/>
          </ac:picMkLst>
        </pc:picChg>
        <pc:picChg chg="mod">
          <ac:chgData name="Davina Szilvasy" userId="59fb472d-eed4-4f11-9686-c2c8db02a2cd" providerId="ADAL" clId="{3C239F52-B47D-40B8-84B6-6628A8E414B1}" dt="2019-08-05T08:43:33.262" v="22" actId="408"/>
          <ac:picMkLst>
            <pc:docMk/>
            <pc:sldMk cId="1275171409" sldId="413"/>
            <ac:picMk id="27" creationId="{1701B1BA-61F6-46A0-8D3C-26E256D6C7A6}"/>
          </ac:picMkLst>
        </pc:picChg>
        <pc:picChg chg="mod">
          <ac:chgData name="Davina Szilvasy" userId="59fb472d-eed4-4f11-9686-c2c8db02a2cd" providerId="ADAL" clId="{3C239F52-B47D-40B8-84B6-6628A8E414B1}" dt="2019-08-05T08:43:33.262" v="22" actId="408"/>
          <ac:picMkLst>
            <pc:docMk/>
            <pc:sldMk cId="1275171409" sldId="413"/>
            <ac:picMk id="28" creationId="{E6BD8C8F-CC39-4F66-BBAA-BDB0FB5F454E}"/>
          </ac:picMkLst>
        </pc:picChg>
        <pc:picChg chg="mod">
          <ac:chgData name="Davina Szilvasy" userId="59fb472d-eed4-4f11-9686-c2c8db02a2cd" providerId="ADAL" clId="{3C239F52-B47D-40B8-84B6-6628A8E414B1}" dt="2019-08-05T08:42:56.173" v="16" actId="14100"/>
          <ac:picMkLst>
            <pc:docMk/>
            <pc:sldMk cId="1275171409" sldId="413"/>
            <ac:picMk id="30" creationId="{9E65C9FA-B2E2-4EEF-9B6F-7BC6318CE941}"/>
          </ac:picMkLst>
        </pc:picChg>
        <pc:picChg chg="mod">
          <ac:chgData name="Davina Szilvasy" userId="59fb472d-eed4-4f11-9686-c2c8db02a2cd" providerId="ADAL" clId="{3C239F52-B47D-40B8-84B6-6628A8E414B1}" dt="2019-08-05T08:42:56.173" v="16" actId="14100"/>
          <ac:picMkLst>
            <pc:docMk/>
            <pc:sldMk cId="1275171409" sldId="413"/>
            <ac:picMk id="31" creationId="{93E0A602-2699-4B7F-8692-4F8D14E2F4BD}"/>
          </ac:picMkLst>
        </pc:picChg>
        <pc:picChg chg="mod">
          <ac:chgData name="Davina Szilvasy" userId="59fb472d-eed4-4f11-9686-c2c8db02a2cd" providerId="ADAL" clId="{3C239F52-B47D-40B8-84B6-6628A8E414B1}" dt="2019-08-05T08:42:56.173" v="16" actId="14100"/>
          <ac:picMkLst>
            <pc:docMk/>
            <pc:sldMk cId="1275171409" sldId="413"/>
            <ac:picMk id="32" creationId="{69338CF5-F4D7-46F4-A711-01F9155FDF5F}"/>
          </ac:picMkLst>
        </pc:picChg>
        <pc:picChg chg="mod">
          <ac:chgData name="Davina Szilvasy" userId="59fb472d-eed4-4f11-9686-c2c8db02a2cd" providerId="ADAL" clId="{3C239F52-B47D-40B8-84B6-6628A8E414B1}" dt="2019-08-05T08:42:56.173" v="16" actId="14100"/>
          <ac:picMkLst>
            <pc:docMk/>
            <pc:sldMk cId="1275171409" sldId="413"/>
            <ac:picMk id="33" creationId="{349E5388-050D-4322-AE22-08547032F3B7}"/>
          </ac:picMkLst>
        </pc:picChg>
        <pc:picChg chg="mod">
          <ac:chgData name="Davina Szilvasy" userId="59fb472d-eed4-4f11-9686-c2c8db02a2cd" providerId="ADAL" clId="{3C239F52-B47D-40B8-84B6-6628A8E414B1}" dt="2019-08-05T08:42:56.173" v="16" actId="14100"/>
          <ac:picMkLst>
            <pc:docMk/>
            <pc:sldMk cId="1275171409" sldId="413"/>
            <ac:picMk id="34" creationId="{955FBDCF-8E8D-4EAF-8DCF-3F7605C8B1D2}"/>
          </ac:picMkLst>
        </pc:picChg>
        <pc:picChg chg="mod">
          <ac:chgData name="Davina Szilvasy" userId="59fb472d-eed4-4f11-9686-c2c8db02a2cd" providerId="ADAL" clId="{3C239F52-B47D-40B8-84B6-6628A8E414B1}" dt="2019-08-05T08:42:56.173" v="16" actId="14100"/>
          <ac:picMkLst>
            <pc:docMk/>
            <pc:sldMk cId="1275171409" sldId="413"/>
            <ac:picMk id="35" creationId="{A2A9F47F-CBCB-4E89-888D-06FADAC7D039}"/>
          </ac:picMkLst>
        </pc:picChg>
        <pc:picChg chg="mod">
          <ac:chgData name="Davina Szilvasy" userId="59fb472d-eed4-4f11-9686-c2c8db02a2cd" providerId="ADAL" clId="{3C239F52-B47D-40B8-84B6-6628A8E414B1}" dt="2019-08-05T08:42:56.173" v="16" actId="14100"/>
          <ac:picMkLst>
            <pc:docMk/>
            <pc:sldMk cId="1275171409" sldId="413"/>
            <ac:picMk id="36" creationId="{058A09FA-66B8-462E-AEAB-42B269406002}"/>
          </ac:picMkLst>
        </pc:picChg>
        <pc:picChg chg="mod">
          <ac:chgData name="Davina Szilvasy" userId="59fb472d-eed4-4f11-9686-c2c8db02a2cd" providerId="ADAL" clId="{3C239F52-B47D-40B8-84B6-6628A8E414B1}" dt="2019-08-05T08:42:56.173" v="16" actId="14100"/>
          <ac:picMkLst>
            <pc:docMk/>
            <pc:sldMk cId="1275171409" sldId="413"/>
            <ac:picMk id="37" creationId="{BC076E3F-6701-451F-BB9F-233F97FA1C7E}"/>
          </ac:picMkLst>
        </pc:picChg>
        <pc:picChg chg="mod">
          <ac:chgData name="Davina Szilvasy" userId="59fb472d-eed4-4f11-9686-c2c8db02a2cd" providerId="ADAL" clId="{3C239F52-B47D-40B8-84B6-6628A8E414B1}" dt="2019-08-05T08:42:56.173" v="16" actId="14100"/>
          <ac:picMkLst>
            <pc:docMk/>
            <pc:sldMk cId="1275171409" sldId="413"/>
            <ac:picMk id="38" creationId="{567017EF-3FA3-4F14-8788-F445CDD5F6C6}"/>
          </ac:picMkLst>
        </pc:picChg>
        <pc:picChg chg="add mod">
          <ac:chgData name="Davina Szilvasy" userId="59fb472d-eed4-4f11-9686-c2c8db02a2cd" providerId="ADAL" clId="{3C239F52-B47D-40B8-84B6-6628A8E414B1}" dt="2019-08-05T08:43:25.969" v="20" actId="571"/>
          <ac:picMkLst>
            <pc:docMk/>
            <pc:sldMk cId="1275171409" sldId="413"/>
            <ac:picMk id="52" creationId="{E149E021-F24F-4915-85C9-FD39E133B547}"/>
          </ac:picMkLst>
        </pc:picChg>
        <pc:picChg chg="add mod">
          <ac:chgData name="Davina Szilvasy" userId="59fb472d-eed4-4f11-9686-c2c8db02a2cd" providerId="ADAL" clId="{3C239F52-B47D-40B8-84B6-6628A8E414B1}" dt="2019-08-05T08:43:25.969" v="20" actId="571"/>
          <ac:picMkLst>
            <pc:docMk/>
            <pc:sldMk cId="1275171409" sldId="413"/>
            <ac:picMk id="53" creationId="{3E0DAFCE-318C-4943-9EB4-49EBEA6A5913}"/>
          </ac:picMkLst>
        </pc:picChg>
        <pc:picChg chg="add mod">
          <ac:chgData name="Davina Szilvasy" userId="59fb472d-eed4-4f11-9686-c2c8db02a2cd" providerId="ADAL" clId="{3C239F52-B47D-40B8-84B6-6628A8E414B1}" dt="2019-08-05T08:43:25.969" v="20" actId="571"/>
          <ac:picMkLst>
            <pc:docMk/>
            <pc:sldMk cId="1275171409" sldId="413"/>
            <ac:picMk id="54" creationId="{00D98C9F-C4C1-4419-933C-09BF4725324D}"/>
          </ac:picMkLst>
        </pc:picChg>
      </pc:sldChg>
      <pc:sldChg chg="addSp modSp add">
        <pc:chgData name="Davina Szilvasy" userId="59fb472d-eed4-4f11-9686-c2c8db02a2cd" providerId="ADAL" clId="{3C239F52-B47D-40B8-84B6-6628A8E414B1}" dt="2019-08-05T08:45:52.543" v="30" actId="14100"/>
        <pc:sldMkLst>
          <pc:docMk/>
          <pc:sldMk cId="923051801" sldId="426"/>
        </pc:sldMkLst>
        <pc:cxnChg chg="add mod">
          <ac:chgData name="Davina Szilvasy" userId="59fb472d-eed4-4f11-9686-c2c8db02a2cd" providerId="ADAL" clId="{3C239F52-B47D-40B8-84B6-6628A8E414B1}" dt="2019-08-05T08:45:52.543" v="30" actId="14100"/>
          <ac:cxnSpMkLst>
            <pc:docMk/>
            <pc:sldMk cId="923051801" sldId="426"/>
            <ac:cxnSpMk id="52" creationId="{3093F348-BAB5-4333-8BE9-8C07AF585E35}"/>
          </ac:cxnSpMkLst>
        </pc:cxnChg>
        <pc:cxnChg chg="add mod">
          <ac:chgData name="Davina Szilvasy" userId="59fb472d-eed4-4f11-9686-c2c8db02a2cd" providerId="ADAL" clId="{3C239F52-B47D-40B8-84B6-6628A8E414B1}" dt="2019-08-05T08:45:52.543" v="30" actId="14100"/>
          <ac:cxnSpMkLst>
            <pc:docMk/>
            <pc:sldMk cId="923051801" sldId="426"/>
            <ac:cxnSpMk id="53" creationId="{B8D5D2AC-BAFC-4242-B5D5-C4D47A86E632}"/>
          </ac:cxnSpMkLst>
        </pc:cxnChg>
        <pc:cxnChg chg="add mod">
          <ac:chgData name="Davina Szilvasy" userId="59fb472d-eed4-4f11-9686-c2c8db02a2cd" providerId="ADAL" clId="{3C239F52-B47D-40B8-84B6-6628A8E414B1}" dt="2019-08-05T08:45:52.543" v="30" actId="14100"/>
          <ac:cxnSpMkLst>
            <pc:docMk/>
            <pc:sldMk cId="923051801" sldId="426"/>
            <ac:cxnSpMk id="54" creationId="{DC00F218-F5A2-4246-A877-A5A6AAEEF20B}"/>
          </ac:cxnSpMkLst>
        </pc:cxnChg>
      </pc:sldChg>
      <pc:sldChg chg="add del">
        <pc:chgData name="Davina Szilvasy" userId="59fb472d-eed4-4f11-9686-c2c8db02a2cd" providerId="ADAL" clId="{3C239F52-B47D-40B8-84B6-6628A8E414B1}" dt="2019-08-05T08:45:16.139" v="25" actId="2696"/>
        <pc:sldMkLst>
          <pc:docMk/>
          <pc:sldMk cId="2541817239" sldId="42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c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subtract-two-4-digit-numbers-2-year-4-addition-and-subtraction-resource-pack" TargetMode="External"/><Relationship Id="rId4" Type="http://schemas.openxmlformats.org/officeDocument/2006/relationships/hyperlink" Target="https://classroomsecrets.co.uk/category/maths/year-4/autumn-block-2-addition-and-subtraction-year-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29E6F2-156A-48A6-94F0-0C9D1F382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8" name="Picture 7" descr="A close up of a sign&#10;&#10;Description generated with high confidence">
            <a:extLst>
              <a:ext uri="{FF2B5EF4-FFF2-40B4-BE49-F238E27FC236}">
                <a16:creationId xmlns:a16="http://schemas.microsoft.com/office/drawing/2014/main" id="{9C2D7C14-A078-4596-A162-5D4F2BD31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2568D057-AED1-44FB-A5C6-5A23657683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436C0B82-0744-46A0-9E45-5801A78EA62A}"/>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 below.</a:t>
            </a:r>
          </a:p>
          <a:p>
            <a:pPr lvl="0" defTabSz="685800">
              <a:defRPr/>
            </a:pPr>
            <a:endParaRPr lang="en-GB" sz="2000" b="1" dirty="0">
              <a:solidFill>
                <a:prstClr val="black"/>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F874A0F1-63D6-411E-A2A2-816E4F11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4E549A1-4ADC-42EA-9DC5-2FF5E53485A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062878A1-AC46-418F-8B6A-EE0F1A2996FE}"/>
              </a:ext>
            </a:extLst>
          </p:cNvPr>
          <p:cNvGraphicFramePr>
            <a:graphicFrameLocks noGrp="1"/>
          </p:cNvGraphicFramePr>
          <p:nvPr>
            <p:extLst>
              <p:ext uri="{D42A27DB-BD31-4B8C-83A1-F6EECF244321}">
                <p14:modId xmlns:p14="http://schemas.microsoft.com/office/powerpoint/2010/main" val="307711358"/>
              </p:ext>
            </p:extLst>
          </p:nvPr>
        </p:nvGraphicFramePr>
        <p:xfrm>
          <a:off x="2772000" y="1637927"/>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Tree>
    <p:extLst>
      <p:ext uri="{BB962C8B-B14F-4D97-AF65-F5344CB8AC3E}">
        <p14:creationId xmlns:p14="http://schemas.microsoft.com/office/powerpoint/2010/main" val="33754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calculation below.</a:t>
            </a:r>
          </a:p>
          <a:p>
            <a:pPr lvl="0" defTabSz="685800">
              <a:defRPr/>
            </a:pPr>
            <a:endParaRPr lang="en-GB" sz="2000" b="1" dirty="0">
              <a:solidFill>
                <a:prstClr val="black"/>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F874A0F1-63D6-411E-A2A2-816E4F11E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4E549A1-4ADC-42EA-9DC5-2FF5E53485A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0" name="Table 9">
            <a:extLst>
              <a:ext uri="{FF2B5EF4-FFF2-40B4-BE49-F238E27FC236}">
                <a16:creationId xmlns:a16="http://schemas.microsoft.com/office/drawing/2014/main" id="{062878A1-AC46-418F-8B6A-EE0F1A2996FE}"/>
              </a:ext>
            </a:extLst>
          </p:cNvPr>
          <p:cNvGraphicFramePr>
            <a:graphicFrameLocks noGrp="1"/>
          </p:cNvGraphicFramePr>
          <p:nvPr>
            <p:extLst>
              <p:ext uri="{D42A27DB-BD31-4B8C-83A1-F6EECF244321}">
                <p14:modId xmlns:p14="http://schemas.microsoft.com/office/powerpoint/2010/main" val="2003573478"/>
              </p:ext>
            </p:extLst>
          </p:nvPr>
        </p:nvGraphicFramePr>
        <p:xfrm>
          <a:off x="2772000" y="1637927"/>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11" name="TextBox 10">
            <a:extLst>
              <a:ext uri="{FF2B5EF4-FFF2-40B4-BE49-F238E27FC236}">
                <a16:creationId xmlns:a16="http://schemas.microsoft.com/office/drawing/2014/main" id="{CC3651E5-3CE9-4D42-AD49-34623231FFA5}"/>
              </a:ext>
            </a:extLst>
          </p:cNvPr>
          <p:cNvSpPr txBox="1"/>
          <p:nvPr/>
        </p:nvSpPr>
        <p:spPr>
          <a:xfrm>
            <a:off x="3497179" y="1653969"/>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8</a:t>
            </a:r>
          </a:p>
        </p:txBody>
      </p:sp>
      <p:sp>
        <p:nvSpPr>
          <p:cNvPr id="12" name="TextBox 11">
            <a:extLst>
              <a:ext uri="{FF2B5EF4-FFF2-40B4-BE49-F238E27FC236}">
                <a16:creationId xmlns:a16="http://schemas.microsoft.com/office/drawing/2014/main" id="{A9B2FB0A-FC86-48B3-91D0-CE9CD8395ED2}"/>
              </a:ext>
            </a:extLst>
          </p:cNvPr>
          <p:cNvSpPr txBox="1"/>
          <p:nvPr/>
        </p:nvSpPr>
        <p:spPr>
          <a:xfrm>
            <a:off x="4219074" y="1653969"/>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128595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Andy has 3,409 stickers and he gives 1,265 of them to Tina, how many stickers does he have left?</a:t>
            </a: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FDF4220E-9C40-4005-AB9B-0AB070AFC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9">
            <a:extLst>
              <a:ext uri="{FF2B5EF4-FFF2-40B4-BE49-F238E27FC236}">
                <a16:creationId xmlns:a16="http://schemas.microsoft.com/office/drawing/2014/main" id="{3280DA7D-F4D1-4F0B-A46B-298C97EBDA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B2DC1A2A-E6F6-41D0-A092-E5FC3893E3D0}"/>
              </a:ext>
            </a:extLst>
          </p:cNvPr>
          <p:cNvGraphicFramePr>
            <a:graphicFrameLocks noGrp="1"/>
          </p:cNvGraphicFramePr>
          <p:nvPr>
            <p:extLst>
              <p:ext uri="{D42A27DB-BD31-4B8C-83A1-F6EECF244321}">
                <p14:modId xmlns:p14="http://schemas.microsoft.com/office/powerpoint/2010/main" val="3003857692"/>
              </p:ext>
            </p:extLst>
          </p:nvPr>
        </p:nvGraphicFramePr>
        <p:xfrm>
          <a:off x="2772000" y="1814389"/>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Tree>
    <p:extLst>
      <p:ext uri="{BB962C8B-B14F-4D97-AF65-F5344CB8AC3E}">
        <p14:creationId xmlns:p14="http://schemas.microsoft.com/office/powerpoint/2010/main" val="24088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If Andy has 3,409 stickers and he gives 1,265 of them to Tina, how many stickers does he have left?</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2,144 stickers</a:t>
            </a: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9" name="Picture 8" descr="A close up of a sign&#10;&#10;Description generated with high confidence">
            <a:extLst>
              <a:ext uri="{FF2B5EF4-FFF2-40B4-BE49-F238E27FC236}">
                <a16:creationId xmlns:a16="http://schemas.microsoft.com/office/drawing/2014/main" id="{FDF4220E-9C40-4005-AB9B-0AB070AFC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9">
            <a:extLst>
              <a:ext uri="{FF2B5EF4-FFF2-40B4-BE49-F238E27FC236}">
                <a16:creationId xmlns:a16="http://schemas.microsoft.com/office/drawing/2014/main" id="{3280DA7D-F4D1-4F0B-A46B-298C97EBDA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1" name="Table 10">
            <a:extLst>
              <a:ext uri="{FF2B5EF4-FFF2-40B4-BE49-F238E27FC236}">
                <a16:creationId xmlns:a16="http://schemas.microsoft.com/office/drawing/2014/main" id="{B2DC1A2A-E6F6-41D0-A092-E5FC3893E3D0}"/>
              </a:ext>
            </a:extLst>
          </p:cNvPr>
          <p:cNvGraphicFramePr>
            <a:graphicFrameLocks noGrp="1"/>
          </p:cNvGraphicFramePr>
          <p:nvPr>
            <p:extLst>
              <p:ext uri="{D42A27DB-BD31-4B8C-83A1-F6EECF244321}">
                <p14:modId xmlns:p14="http://schemas.microsoft.com/office/powerpoint/2010/main" val="1981040824"/>
              </p:ext>
            </p:extLst>
          </p:nvPr>
        </p:nvGraphicFramePr>
        <p:xfrm>
          <a:off x="2772000" y="1814389"/>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12" name="TextBox 11">
            <a:extLst>
              <a:ext uri="{FF2B5EF4-FFF2-40B4-BE49-F238E27FC236}">
                <a16:creationId xmlns:a16="http://schemas.microsoft.com/office/drawing/2014/main" id="{EE9DF617-9AFD-42D4-970B-EDB7BB230D88}"/>
              </a:ext>
            </a:extLst>
          </p:cNvPr>
          <p:cNvSpPr txBox="1"/>
          <p:nvPr/>
        </p:nvSpPr>
        <p:spPr>
          <a:xfrm>
            <a:off x="4942611" y="1830431"/>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1</a:t>
            </a:r>
          </a:p>
        </p:txBody>
      </p:sp>
      <p:sp>
        <p:nvSpPr>
          <p:cNvPr id="13" name="TextBox 12">
            <a:extLst>
              <a:ext uri="{FF2B5EF4-FFF2-40B4-BE49-F238E27FC236}">
                <a16:creationId xmlns:a16="http://schemas.microsoft.com/office/drawing/2014/main" id="{E8AA0051-8087-4F0C-A396-56143CB1A22D}"/>
              </a:ext>
            </a:extLst>
          </p:cNvPr>
          <p:cNvSpPr txBox="1"/>
          <p:nvPr/>
        </p:nvSpPr>
        <p:spPr>
          <a:xfrm>
            <a:off x="4219074" y="1830431"/>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3</a:t>
            </a:r>
          </a:p>
        </p:txBody>
      </p:sp>
    </p:spTree>
    <p:extLst>
      <p:ext uri="{BB962C8B-B14F-4D97-AF65-F5344CB8AC3E}">
        <p14:creationId xmlns:p14="http://schemas.microsoft.com/office/powerpoint/2010/main" val="14480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below.</a:t>
            </a:r>
            <a:endParaRPr lang="en-GB" sz="2000" b="1" dirty="0">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5" name="Table 24">
            <a:extLst>
              <a:ext uri="{FF2B5EF4-FFF2-40B4-BE49-F238E27FC236}">
                <a16:creationId xmlns:a16="http://schemas.microsoft.com/office/drawing/2014/main" id="{A60435D7-5A0F-4BAE-8AA8-4AD47DAA89CD}"/>
              </a:ext>
            </a:extLst>
          </p:cNvPr>
          <p:cNvGraphicFramePr>
            <a:graphicFrameLocks noGrp="1"/>
          </p:cNvGraphicFramePr>
          <p:nvPr>
            <p:extLst>
              <p:ext uri="{D42A27DB-BD31-4B8C-83A1-F6EECF244321}">
                <p14:modId xmlns:p14="http://schemas.microsoft.com/office/powerpoint/2010/main" val="1686922830"/>
              </p:ext>
            </p:extLst>
          </p:nvPr>
        </p:nvGraphicFramePr>
        <p:xfrm>
          <a:off x="2412000" y="1622344"/>
          <a:ext cx="4320000" cy="3456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412831266"/>
                    </a:ext>
                  </a:extLst>
                </a:gridCol>
                <a:gridCol w="864000">
                  <a:extLst>
                    <a:ext uri="{9D8B030D-6E8A-4147-A177-3AD203B41FA5}">
                      <a16:colId xmlns:a16="http://schemas.microsoft.com/office/drawing/2014/main" val="3445209635"/>
                    </a:ext>
                  </a:extLst>
                </a:gridCol>
                <a:gridCol w="864000">
                  <a:extLst>
                    <a:ext uri="{9D8B030D-6E8A-4147-A177-3AD203B41FA5}">
                      <a16:colId xmlns:a16="http://schemas.microsoft.com/office/drawing/2014/main" val="85543246"/>
                    </a:ext>
                  </a:extLst>
                </a:gridCol>
                <a:gridCol w="864000">
                  <a:extLst>
                    <a:ext uri="{9D8B030D-6E8A-4147-A177-3AD203B41FA5}">
                      <a16:colId xmlns:a16="http://schemas.microsoft.com/office/drawing/2014/main" val="1534360540"/>
                    </a:ext>
                  </a:extLst>
                </a:gridCol>
                <a:gridCol w="864000">
                  <a:extLst>
                    <a:ext uri="{9D8B030D-6E8A-4147-A177-3AD203B41FA5}">
                      <a16:colId xmlns:a16="http://schemas.microsoft.com/office/drawing/2014/main" val="1539448882"/>
                    </a:ext>
                  </a:extLst>
                </a:gridCol>
              </a:tblGrid>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4100" b="1" dirty="0">
                          <a:solidFill>
                            <a:schemeClr val="tx1"/>
                          </a:solidFill>
                          <a:latin typeface="Century Gothic" panose="020B0502020202020204" pitchFamily="34" charset="0"/>
                        </a:rPr>
                        <a:t>3</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6</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5</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86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4100" b="1" dirty="0">
                          <a:latin typeface="Century Gothic" panose="020B0502020202020204" pitchFamily="34" charset="0"/>
                        </a:rPr>
                        <a:t>–</a:t>
                      </a: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2</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1</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6</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7</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3</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27" name="Table 26">
            <a:extLst>
              <a:ext uri="{FF2B5EF4-FFF2-40B4-BE49-F238E27FC236}">
                <a16:creationId xmlns:a16="http://schemas.microsoft.com/office/drawing/2014/main" id="{5D4899F5-CCA2-467C-84C1-00A1537DBD0C}"/>
              </a:ext>
            </a:extLst>
          </p:cNvPr>
          <p:cNvGraphicFramePr>
            <a:graphicFrameLocks noGrp="1"/>
          </p:cNvGraphicFramePr>
          <p:nvPr>
            <p:extLst>
              <p:ext uri="{D42A27DB-BD31-4B8C-83A1-F6EECF244321}">
                <p14:modId xmlns:p14="http://schemas.microsoft.com/office/powerpoint/2010/main" val="3608415931"/>
              </p:ext>
            </p:extLst>
          </p:nvPr>
        </p:nvGraphicFramePr>
        <p:xfrm>
          <a:off x="4194000"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140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0" name="Table 29">
            <a:extLst>
              <a:ext uri="{FF2B5EF4-FFF2-40B4-BE49-F238E27FC236}">
                <a16:creationId xmlns:a16="http://schemas.microsoft.com/office/drawing/2014/main" id="{B3FD31C4-8705-485F-BB0D-CF24195477A9}"/>
              </a:ext>
            </a:extLst>
          </p:cNvPr>
          <p:cNvGraphicFramePr>
            <a:graphicFrameLocks noGrp="1"/>
          </p:cNvGraphicFramePr>
          <p:nvPr>
            <p:extLst>
              <p:ext uri="{D42A27DB-BD31-4B8C-83A1-F6EECF244321}">
                <p14:modId xmlns:p14="http://schemas.microsoft.com/office/powerpoint/2010/main" val="1525760638"/>
              </p:ext>
            </p:extLst>
          </p:nvPr>
        </p:nvGraphicFramePr>
        <p:xfrm>
          <a:off x="3335747"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140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1" name="Table 30">
            <a:extLst>
              <a:ext uri="{FF2B5EF4-FFF2-40B4-BE49-F238E27FC236}">
                <a16:creationId xmlns:a16="http://schemas.microsoft.com/office/drawing/2014/main" id="{27ECD5EA-612E-462C-B982-69CC35F4F632}"/>
              </a:ext>
            </a:extLst>
          </p:cNvPr>
          <p:cNvGraphicFramePr>
            <a:graphicFrameLocks noGrp="1"/>
          </p:cNvGraphicFramePr>
          <p:nvPr>
            <p:extLst>
              <p:ext uri="{D42A27DB-BD31-4B8C-83A1-F6EECF244321}">
                <p14:modId xmlns:p14="http://schemas.microsoft.com/office/powerpoint/2010/main" val="2987410794"/>
              </p:ext>
            </p:extLst>
          </p:nvPr>
        </p:nvGraphicFramePr>
        <p:xfrm>
          <a:off x="5055284"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140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2" name="Table 31">
            <a:extLst>
              <a:ext uri="{FF2B5EF4-FFF2-40B4-BE49-F238E27FC236}">
                <a16:creationId xmlns:a16="http://schemas.microsoft.com/office/drawing/2014/main" id="{3D6FB15C-3ACC-4696-8C13-CD98B13F5AA6}"/>
              </a:ext>
            </a:extLst>
          </p:cNvPr>
          <p:cNvGraphicFramePr>
            <a:graphicFrameLocks noGrp="1"/>
          </p:cNvGraphicFramePr>
          <p:nvPr>
            <p:extLst>
              <p:ext uri="{D42A27DB-BD31-4B8C-83A1-F6EECF244321}">
                <p14:modId xmlns:p14="http://schemas.microsoft.com/office/powerpoint/2010/main" val="2791845983"/>
              </p:ext>
            </p:extLst>
          </p:nvPr>
        </p:nvGraphicFramePr>
        <p:xfrm>
          <a:off x="5916568"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1400"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spTree>
    <p:extLst>
      <p:ext uri="{BB962C8B-B14F-4D97-AF65-F5344CB8AC3E}">
        <p14:creationId xmlns:p14="http://schemas.microsoft.com/office/powerpoint/2010/main" val="2518973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calculation below.</a:t>
            </a:r>
            <a:endParaRPr lang="en-GB" sz="2000" b="1" dirty="0">
              <a:latin typeface="Century Gothic" panose="020B0502020202020204" pitchFamily="34" charset="0"/>
              <a:sym typeface="Wingdings" panose="05000000000000000000" pitchFamily="2" charset="2"/>
            </a:endParaRPr>
          </a:p>
          <a:p>
            <a:pPr lvl="0" algn="ctr"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5" name="Table 24">
            <a:extLst>
              <a:ext uri="{FF2B5EF4-FFF2-40B4-BE49-F238E27FC236}">
                <a16:creationId xmlns:a16="http://schemas.microsoft.com/office/drawing/2014/main" id="{A60435D7-5A0F-4BAE-8AA8-4AD47DAA89CD}"/>
              </a:ext>
            </a:extLst>
          </p:cNvPr>
          <p:cNvGraphicFramePr>
            <a:graphicFrameLocks noGrp="1"/>
          </p:cNvGraphicFramePr>
          <p:nvPr>
            <p:extLst>
              <p:ext uri="{D42A27DB-BD31-4B8C-83A1-F6EECF244321}">
                <p14:modId xmlns:p14="http://schemas.microsoft.com/office/powerpoint/2010/main" val="3038529305"/>
              </p:ext>
            </p:extLst>
          </p:nvPr>
        </p:nvGraphicFramePr>
        <p:xfrm>
          <a:off x="2412000" y="1622344"/>
          <a:ext cx="4320000" cy="3456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412831266"/>
                    </a:ext>
                  </a:extLst>
                </a:gridCol>
                <a:gridCol w="864000">
                  <a:extLst>
                    <a:ext uri="{9D8B030D-6E8A-4147-A177-3AD203B41FA5}">
                      <a16:colId xmlns:a16="http://schemas.microsoft.com/office/drawing/2014/main" val="3445209635"/>
                    </a:ext>
                  </a:extLst>
                </a:gridCol>
                <a:gridCol w="864000">
                  <a:extLst>
                    <a:ext uri="{9D8B030D-6E8A-4147-A177-3AD203B41FA5}">
                      <a16:colId xmlns:a16="http://schemas.microsoft.com/office/drawing/2014/main" val="85543246"/>
                    </a:ext>
                  </a:extLst>
                </a:gridCol>
                <a:gridCol w="864000">
                  <a:extLst>
                    <a:ext uri="{9D8B030D-6E8A-4147-A177-3AD203B41FA5}">
                      <a16:colId xmlns:a16="http://schemas.microsoft.com/office/drawing/2014/main" val="1534360540"/>
                    </a:ext>
                  </a:extLst>
                </a:gridCol>
                <a:gridCol w="864000">
                  <a:extLst>
                    <a:ext uri="{9D8B030D-6E8A-4147-A177-3AD203B41FA5}">
                      <a16:colId xmlns:a16="http://schemas.microsoft.com/office/drawing/2014/main" val="1539448882"/>
                    </a:ext>
                  </a:extLst>
                </a:gridCol>
              </a:tblGrid>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4100" b="1" dirty="0">
                          <a:solidFill>
                            <a:schemeClr val="tx1"/>
                          </a:solidFill>
                          <a:latin typeface="Century Gothic" panose="020B0502020202020204" pitchFamily="34" charset="0"/>
                        </a:rPr>
                        <a:t>3</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solidFill>
                        <a:srgbClr val="FF0000"/>
                      </a:solidFill>
                      <a:prstDash val="solid"/>
                      <a:round/>
                      <a:headEnd type="none" w="med" len="med"/>
                      <a:tailEnd type="none" w="med" len="med"/>
                    </a:lnBlToTr>
                    <a:solidFill>
                      <a:schemeClr val="bg1"/>
                    </a:solidFill>
                  </a:tcPr>
                </a:tc>
                <a:tc>
                  <a:txBody>
                    <a:bodyPr/>
                    <a:lstStyle/>
                    <a:p>
                      <a:pPr algn="ctr"/>
                      <a:r>
                        <a:rPr lang="en-GB" sz="4100" b="1" dirty="0">
                          <a:solidFill>
                            <a:schemeClr val="tx1"/>
                          </a:solidFill>
                          <a:latin typeface="Century Gothic" panose="020B0502020202020204" pitchFamily="34" charset="0"/>
                        </a:rPr>
                        <a:t>6</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5</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86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4100" b="1" dirty="0">
                          <a:latin typeface="Century Gothic" panose="020B0502020202020204" pitchFamily="34" charset="0"/>
                        </a:rPr>
                        <a:t>–</a:t>
                      </a: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2</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1</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6</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7</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100" b="1" dirty="0">
                          <a:solidFill>
                            <a:schemeClr val="tx1"/>
                          </a:solidFill>
                          <a:latin typeface="Century Gothic" panose="020B0502020202020204" pitchFamily="34" charset="0"/>
                        </a:rPr>
                        <a:t>3</a:t>
                      </a: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27" name="Table 26">
            <a:extLst>
              <a:ext uri="{FF2B5EF4-FFF2-40B4-BE49-F238E27FC236}">
                <a16:creationId xmlns:a16="http://schemas.microsoft.com/office/drawing/2014/main" id="{5D4899F5-CCA2-467C-84C1-00A1537DBD0C}"/>
              </a:ext>
            </a:extLst>
          </p:cNvPr>
          <p:cNvGraphicFramePr>
            <a:graphicFrameLocks noGrp="1"/>
          </p:cNvGraphicFramePr>
          <p:nvPr>
            <p:extLst>
              <p:ext uri="{D42A27DB-BD31-4B8C-83A1-F6EECF244321}">
                <p14:modId xmlns:p14="http://schemas.microsoft.com/office/powerpoint/2010/main" val="4197933225"/>
              </p:ext>
            </p:extLst>
          </p:nvPr>
        </p:nvGraphicFramePr>
        <p:xfrm>
          <a:off x="4194000"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1</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0" name="Table 29">
            <a:extLst>
              <a:ext uri="{FF2B5EF4-FFF2-40B4-BE49-F238E27FC236}">
                <a16:creationId xmlns:a16="http://schemas.microsoft.com/office/drawing/2014/main" id="{B3FD31C4-8705-485F-BB0D-CF24195477A9}"/>
              </a:ext>
            </a:extLst>
          </p:cNvPr>
          <p:cNvGraphicFramePr>
            <a:graphicFrameLocks noGrp="1"/>
          </p:cNvGraphicFramePr>
          <p:nvPr>
            <p:extLst>
              <p:ext uri="{D42A27DB-BD31-4B8C-83A1-F6EECF244321}">
                <p14:modId xmlns:p14="http://schemas.microsoft.com/office/powerpoint/2010/main" val="1691286579"/>
              </p:ext>
            </p:extLst>
          </p:nvPr>
        </p:nvGraphicFramePr>
        <p:xfrm>
          <a:off x="3335747"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8</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1" name="Table 30">
            <a:extLst>
              <a:ext uri="{FF2B5EF4-FFF2-40B4-BE49-F238E27FC236}">
                <a16:creationId xmlns:a16="http://schemas.microsoft.com/office/drawing/2014/main" id="{27ECD5EA-612E-462C-B982-69CC35F4F632}"/>
              </a:ext>
            </a:extLst>
          </p:cNvPr>
          <p:cNvGraphicFramePr>
            <a:graphicFrameLocks noGrp="1"/>
          </p:cNvGraphicFramePr>
          <p:nvPr>
            <p:extLst>
              <p:ext uri="{D42A27DB-BD31-4B8C-83A1-F6EECF244321}">
                <p14:modId xmlns:p14="http://schemas.microsoft.com/office/powerpoint/2010/main" val="3218863537"/>
              </p:ext>
            </p:extLst>
          </p:nvPr>
        </p:nvGraphicFramePr>
        <p:xfrm>
          <a:off x="5055284"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9</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2" name="Table 31">
            <a:extLst>
              <a:ext uri="{FF2B5EF4-FFF2-40B4-BE49-F238E27FC236}">
                <a16:creationId xmlns:a16="http://schemas.microsoft.com/office/drawing/2014/main" id="{3D6FB15C-3ACC-4696-8C13-CD98B13F5AA6}"/>
              </a:ext>
            </a:extLst>
          </p:cNvPr>
          <p:cNvGraphicFramePr>
            <a:graphicFrameLocks noGrp="1"/>
          </p:cNvGraphicFramePr>
          <p:nvPr>
            <p:extLst>
              <p:ext uri="{D42A27DB-BD31-4B8C-83A1-F6EECF244321}">
                <p14:modId xmlns:p14="http://schemas.microsoft.com/office/powerpoint/2010/main" val="4048620562"/>
              </p:ext>
            </p:extLst>
          </p:nvPr>
        </p:nvGraphicFramePr>
        <p:xfrm>
          <a:off x="5916568"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2</a:t>
                      </a:r>
                    </a:p>
                  </a:txBody>
                  <a:tcPr anchor="ctr">
                    <a:solidFill>
                      <a:schemeClr val="bg1"/>
                    </a:solidFill>
                  </a:tcPr>
                </a:tc>
                <a:extLst>
                  <a:ext uri="{0D108BD9-81ED-4DB2-BD59-A6C34878D82A}">
                    <a16:rowId xmlns:a16="http://schemas.microsoft.com/office/drawing/2014/main" val="918001520"/>
                  </a:ext>
                </a:extLst>
              </a:tr>
            </a:tbl>
          </a:graphicData>
        </a:graphic>
      </p:graphicFrame>
      <p:sp>
        <p:nvSpPr>
          <p:cNvPr id="11" name="TextBox 10">
            <a:extLst>
              <a:ext uri="{FF2B5EF4-FFF2-40B4-BE49-F238E27FC236}">
                <a16:creationId xmlns:a16="http://schemas.microsoft.com/office/drawing/2014/main" id="{44033E83-0E26-443F-A4BC-C6C64FB987C0}"/>
              </a:ext>
            </a:extLst>
          </p:cNvPr>
          <p:cNvSpPr txBox="1"/>
          <p:nvPr/>
        </p:nvSpPr>
        <p:spPr>
          <a:xfrm>
            <a:off x="5102084" y="1638386"/>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1</a:t>
            </a:r>
          </a:p>
        </p:txBody>
      </p:sp>
      <p:sp>
        <p:nvSpPr>
          <p:cNvPr id="12" name="TextBox 11">
            <a:extLst>
              <a:ext uri="{FF2B5EF4-FFF2-40B4-BE49-F238E27FC236}">
                <a16:creationId xmlns:a16="http://schemas.microsoft.com/office/drawing/2014/main" id="{606B473A-8BBE-4BBD-8514-686C461221CB}"/>
              </a:ext>
            </a:extLst>
          </p:cNvPr>
          <p:cNvSpPr txBox="1"/>
          <p:nvPr/>
        </p:nvSpPr>
        <p:spPr>
          <a:xfrm>
            <a:off x="4222672" y="1638386"/>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129103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digits from 0 - 9 to create a subtraction calculation with two 4-digit numbers and one exchange. </a:t>
            </a: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5" name="Table 24">
            <a:extLst>
              <a:ext uri="{FF2B5EF4-FFF2-40B4-BE49-F238E27FC236}">
                <a16:creationId xmlns:a16="http://schemas.microsoft.com/office/drawing/2014/main" id="{A60435D7-5A0F-4BAE-8AA8-4AD47DAA89CD}"/>
              </a:ext>
            </a:extLst>
          </p:cNvPr>
          <p:cNvGraphicFramePr>
            <a:graphicFrameLocks noGrp="1"/>
          </p:cNvGraphicFramePr>
          <p:nvPr/>
        </p:nvGraphicFramePr>
        <p:xfrm>
          <a:off x="2412000" y="1622344"/>
          <a:ext cx="4320000" cy="3456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412831266"/>
                    </a:ext>
                  </a:extLst>
                </a:gridCol>
                <a:gridCol w="864000">
                  <a:extLst>
                    <a:ext uri="{9D8B030D-6E8A-4147-A177-3AD203B41FA5}">
                      <a16:colId xmlns:a16="http://schemas.microsoft.com/office/drawing/2014/main" val="3445209635"/>
                    </a:ext>
                  </a:extLst>
                </a:gridCol>
                <a:gridCol w="864000">
                  <a:extLst>
                    <a:ext uri="{9D8B030D-6E8A-4147-A177-3AD203B41FA5}">
                      <a16:colId xmlns:a16="http://schemas.microsoft.com/office/drawing/2014/main" val="85543246"/>
                    </a:ext>
                  </a:extLst>
                </a:gridCol>
                <a:gridCol w="864000">
                  <a:extLst>
                    <a:ext uri="{9D8B030D-6E8A-4147-A177-3AD203B41FA5}">
                      <a16:colId xmlns:a16="http://schemas.microsoft.com/office/drawing/2014/main" val="1534360540"/>
                    </a:ext>
                  </a:extLst>
                </a:gridCol>
                <a:gridCol w="864000">
                  <a:extLst>
                    <a:ext uri="{9D8B030D-6E8A-4147-A177-3AD203B41FA5}">
                      <a16:colId xmlns:a16="http://schemas.microsoft.com/office/drawing/2014/main" val="1539448882"/>
                    </a:ext>
                  </a:extLst>
                </a:gridCol>
              </a:tblGrid>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86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4100" b="1" dirty="0">
                          <a:latin typeface="Century Gothic" panose="020B0502020202020204" pitchFamily="34" charset="0"/>
                        </a:rPr>
                        <a:t>–</a:t>
                      </a: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27" name="Table 26">
            <a:extLst>
              <a:ext uri="{FF2B5EF4-FFF2-40B4-BE49-F238E27FC236}">
                <a16:creationId xmlns:a16="http://schemas.microsoft.com/office/drawing/2014/main" id="{5D4899F5-CCA2-467C-84C1-00A1537DBD0C}"/>
              </a:ext>
            </a:extLst>
          </p:cNvPr>
          <p:cNvGraphicFramePr>
            <a:graphicFrameLocks noGrp="1"/>
          </p:cNvGraphicFramePr>
          <p:nvPr/>
        </p:nvGraphicFramePr>
        <p:xfrm>
          <a:off x="4194000"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0" name="Table 29">
            <a:extLst>
              <a:ext uri="{FF2B5EF4-FFF2-40B4-BE49-F238E27FC236}">
                <a16:creationId xmlns:a16="http://schemas.microsoft.com/office/drawing/2014/main" id="{B3FD31C4-8705-485F-BB0D-CF24195477A9}"/>
              </a:ext>
            </a:extLst>
          </p:cNvPr>
          <p:cNvGraphicFramePr>
            <a:graphicFrameLocks noGrp="1"/>
          </p:cNvGraphicFramePr>
          <p:nvPr/>
        </p:nvGraphicFramePr>
        <p:xfrm>
          <a:off x="3335747"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1" name="Table 30">
            <a:extLst>
              <a:ext uri="{FF2B5EF4-FFF2-40B4-BE49-F238E27FC236}">
                <a16:creationId xmlns:a16="http://schemas.microsoft.com/office/drawing/2014/main" id="{27ECD5EA-612E-462C-B982-69CC35F4F632}"/>
              </a:ext>
            </a:extLst>
          </p:cNvPr>
          <p:cNvGraphicFramePr>
            <a:graphicFrameLocks noGrp="1"/>
          </p:cNvGraphicFramePr>
          <p:nvPr/>
        </p:nvGraphicFramePr>
        <p:xfrm>
          <a:off x="5055284"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2" name="Table 31">
            <a:extLst>
              <a:ext uri="{FF2B5EF4-FFF2-40B4-BE49-F238E27FC236}">
                <a16:creationId xmlns:a16="http://schemas.microsoft.com/office/drawing/2014/main" id="{3D6FB15C-3ACC-4696-8C13-CD98B13F5AA6}"/>
              </a:ext>
            </a:extLst>
          </p:cNvPr>
          <p:cNvGraphicFramePr>
            <a:graphicFrameLocks noGrp="1"/>
          </p:cNvGraphicFramePr>
          <p:nvPr/>
        </p:nvGraphicFramePr>
        <p:xfrm>
          <a:off x="5916568"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1" name="Table 10">
            <a:extLst>
              <a:ext uri="{FF2B5EF4-FFF2-40B4-BE49-F238E27FC236}">
                <a16:creationId xmlns:a16="http://schemas.microsoft.com/office/drawing/2014/main" id="{8F747ADA-669C-4C15-95CF-83E340F179C2}"/>
              </a:ext>
            </a:extLst>
          </p:cNvPr>
          <p:cNvGraphicFramePr>
            <a:graphicFrameLocks noGrp="1"/>
          </p:cNvGraphicFramePr>
          <p:nvPr/>
        </p:nvGraphicFramePr>
        <p:xfrm>
          <a:off x="5055284"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2" name="Table 11">
            <a:extLst>
              <a:ext uri="{FF2B5EF4-FFF2-40B4-BE49-F238E27FC236}">
                <a16:creationId xmlns:a16="http://schemas.microsoft.com/office/drawing/2014/main" id="{45674CF6-23F9-4F01-B6B2-E8592BCEE303}"/>
              </a:ext>
            </a:extLst>
          </p:cNvPr>
          <p:cNvGraphicFramePr>
            <a:graphicFrameLocks noGrp="1"/>
          </p:cNvGraphicFramePr>
          <p:nvPr/>
        </p:nvGraphicFramePr>
        <p:xfrm>
          <a:off x="5916568"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3" name="Table 12">
            <a:extLst>
              <a:ext uri="{FF2B5EF4-FFF2-40B4-BE49-F238E27FC236}">
                <a16:creationId xmlns:a16="http://schemas.microsoft.com/office/drawing/2014/main" id="{29F1CD6F-63DD-4202-B1A2-173EF8A26D61}"/>
              </a:ext>
            </a:extLst>
          </p:cNvPr>
          <p:cNvGraphicFramePr>
            <a:graphicFrameLocks noGrp="1"/>
          </p:cNvGraphicFramePr>
          <p:nvPr/>
        </p:nvGraphicFramePr>
        <p:xfrm>
          <a:off x="3332716"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4" name="Table 13">
            <a:extLst>
              <a:ext uri="{FF2B5EF4-FFF2-40B4-BE49-F238E27FC236}">
                <a16:creationId xmlns:a16="http://schemas.microsoft.com/office/drawing/2014/main" id="{07B01A71-E671-42B2-A2AC-DC85E3209B5C}"/>
              </a:ext>
            </a:extLst>
          </p:cNvPr>
          <p:cNvGraphicFramePr>
            <a:graphicFrameLocks noGrp="1"/>
          </p:cNvGraphicFramePr>
          <p:nvPr/>
        </p:nvGraphicFramePr>
        <p:xfrm>
          <a:off x="4194000"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5" name="Table 14">
            <a:extLst>
              <a:ext uri="{FF2B5EF4-FFF2-40B4-BE49-F238E27FC236}">
                <a16:creationId xmlns:a16="http://schemas.microsoft.com/office/drawing/2014/main" id="{DB33EB88-14F7-4E6D-9874-07A5D91B5938}"/>
              </a:ext>
            </a:extLst>
          </p:cNvPr>
          <p:cNvGraphicFramePr>
            <a:graphicFrameLocks noGrp="1"/>
          </p:cNvGraphicFramePr>
          <p:nvPr/>
        </p:nvGraphicFramePr>
        <p:xfrm>
          <a:off x="4194000"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6" name="Table 15">
            <a:extLst>
              <a:ext uri="{FF2B5EF4-FFF2-40B4-BE49-F238E27FC236}">
                <a16:creationId xmlns:a16="http://schemas.microsoft.com/office/drawing/2014/main" id="{06BF24F0-8746-4322-A984-481D9155F596}"/>
              </a:ext>
            </a:extLst>
          </p:cNvPr>
          <p:cNvGraphicFramePr>
            <a:graphicFrameLocks noGrp="1"/>
          </p:cNvGraphicFramePr>
          <p:nvPr/>
        </p:nvGraphicFramePr>
        <p:xfrm>
          <a:off x="5055284"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7" name="Table 16">
            <a:extLst>
              <a:ext uri="{FF2B5EF4-FFF2-40B4-BE49-F238E27FC236}">
                <a16:creationId xmlns:a16="http://schemas.microsoft.com/office/drawing/2014/main" id="{87537F93-8481-4DE9-B5CC-DEC9D240B95C}"/>
              </a:ext>
            </a:extLst>
          </p:cNvPr>
          <p:cNvGraphicFramePr>
            <a:graphicFrameLocks noGrp="1"/>
          </p:cNvGraphicFramePr>
          <p:nvPr/>
        </p:nvGraphicFramePr>
        <p:xfrm>
          <a:off x="3332716" y="3401382"/>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8" name="Table 17">
            <a:extLst>
              <a:ext uri="{FF2B5EF4-FFF2-40B4-BE49-F238E27FC236}">
                <a16:creationId xmlns:a16="http://schemas.microsoft.com/office/drawing/2014/main" id="{EBC4E8FF-DB35-4629-8F24-CBF0B8129919}"/>
              </a:ext>
            </a:extLst>
          </p:cNvPr>
          <p:cNvGraphicFramePr>
            <a:graphicFrameLocks noGrp="1"/>
          </p:cNvGraphicFramePr>
          <p:nvPr/>
        </p:nvGraphicFramePr>
        <p:xfrm>
          <a:off x="5916568" y="3401382"/>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endParaRPr lang="en-GB"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918001520"/>
                  </a:ext>
                </a:extLst>
              </a:tr>
            </a:tbl>
          </a:graphicData>
        </a:graphic>
      </p:graphicFrame>
    </p:spTree>
    <p:extLst>
      <p:ext uri="{BB962C8B-B14F-4D97-AF65-F5344CB8AC3E}">
        <p14:creationId xmlns:p14="http://schemas.microsoft.com/office/powerpoint/2010/main" val="140467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digits from 0 - 9 to create a subtraction calculation with two 4-digit numbers and one exchange. </a:t>
            </a:r>
            <a:endParaRPr lang="en-GB" sz="2000" b="1" dirty="0">
              <a:solidFill>
                <a:schemeClr val="tx1"/>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514350">
              <a:defRPr/>
            </a:pPr>
            <a:endParaRPr lang="en-GB" sz="2000" b="1" dirty="0">
              <a:solidFill>
                <a:prstClr val="black"/>
              </a:solidFill>
              <a:latin typeface="Century Gothic" panose="020B0502020202020204" pitchFamily="34" charset="0"/>
              <a:sym typeface="Wingdings" panose="05000000000000000000" pitchFamily="2" charset="2"/>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5" name="Table 24">
            <a:extLst>
              <a:ext uri="{FF2B5EF4-FFF2-40B4-BE49-F238E27FC236}">
                <a16:creationId xmlns:a16="http://schemas.microsoft.com/office/drawing/2014/main" id="{A60435D7-5A0F-4BAE-8AA8-4AD47DAA89CD}"/>
              </a:ext>
            </a:extLst>
          </p:cNvPr>
          <p:cNvGraphicFramePr>
            <a:graphicFrameLocks noGrp="1"/>
          </p:cNvGraphicFramePr>
          <p:nvPr>
            <p:extLst>
              <p:ext uri="{D42A27DB-BD31-4B8C-83A1-F6EECF244321}">
                <p14:modId xmlns:p14="http://schemas.microsoft.com/office/powerpoint/2010/main" val="777166381"/>
              </p:ext>
            </p:extLst>
          </p:nvPr>
        </p:nvGraphicFramePr>
        <p:xfrm>
          <a:off x="2412000" y="1622344"/>
          <a:ext cx="4320000" cy="3456000"/>
        </p:xfrm>
        <a:graphic>
          <a:graphicData uri="http://schemas.openxmlformats.org/drawingml/2006/table">
            <a:tbl>
              <a:tblPr firstRow="1" bandRow="1">
                <a:tableStyleId>{5940675A-B579-460E-94D1-54222C63F5DA}</a:tableStyleId>
              </a:tblPr>
              <a:tblGrid>
                <a:gridCol w="864000">
                  <a:extLst>
                    <a:ext uri="{9D8B030D-6E8A-4147-A177-3AD203B41FA5}">
                      <a16:colId xmlns:a16="http://schemas.microsoft.com/office/drawing/2014/main" val="1412831266"/>
                    </a:ext>
                  </a:extLst>
                </a:gridCol>
                <a:gridCol w="864000">
                  <a:extLst>
                    <a:ext uri="{9D8B030D-6E8A-4147-A177-3AD203B41FA5}">
                      <a16:colId xmlns:a16="http://schemas.microsoft.com/office/drawing/2014/main" val="3445209635"/>
                    </a:ext>
                  </a:extLst>
                </a:gridCol>
                <a:gridCol w="864000">
                  <a:extLst>
                    <a:ext uri="{9D8B030D-6E8A-4147-A177-3AD203B41FA5}">
                      <a16:colId xmlns:a16="http://schemas.microsoft.com/office/drawing/2014/main" val="85543246"/>
                    </a:ext>
                  </a:extLst>
                </a:gridCol>
                <a:gridCol w="864000">
                  <a:extLst>
                    <a:ext uri="{9D8B030D-6E8A-4147-A177-3AD203B41FA5}">
                      <a16:colId xmlns:a16="http://schemas.microsoft.com/office/drawing/2014/main" val="1534360540"/>
                    </a:ext>
                  </a:extLst>
                </a:gridCol>
                <a:gridCol w="864000">
                  <a:extLst>
                    <a:ext uri="{9D8B030D-6E8A-4147-A177-3AD203B41FA5}">
                      <a16:colId xmlns:a16="http://schemas.microsoft.com/office/drawing/2014/main" val="1539448882"/>
                    </a:ext>
                  </a:extLst>
                </a:gridCol>
              </a:tblGrid>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864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4100" b="1" dirty="0">
                          <a:latin typeface="Century Gothic" panose="020B0502020202020204" pitchFamily="34" charset="0"/>
                        </a:rPr>
                        <a:t>–</a:t>
                      </a: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864000">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4100" b="1" dirty="0">
                        <a:solidFill>
                          <a:schemeClr val="tx1"/>
                        </a:solidFill>
                        <a:latin typeface="Century Gothic" panose="020B0502020202020204" pitchFamily="34" charset="0"/>
                      </a:endParaRPr>
                    </a:p>
                  </a:txBody>
                  <a:tcPr marL="133877" marR="133877" marT="66938" marB="66938"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27" name="Table 26">
            <a:extLst>
              <a:ext uri="{FF2B5EF4-FFF2-40B4-BE49-F238E27FC236}">
                <a16:creationId xmlns:a16="http://schemas.microsoft.com/office/drawing/2014/main" id="{5D4899F5-CCA2-467C-84C1-00A1537DBD0C}"/>
              </a:ext>
            </a:extLst>
          </p:cNvPr>
          <p:cNvGraphicFramePr>
            <a:graphicFrameLocks noGrp="1"/>
          </p:cNvGraphicFramePr>
          <p:nvPr>
            <p:extLst>
              <p:ext uri="{D42A27DB-BD31-4B8C-83A1-F6EECF244321}">
                <p14:modId xmlns:p14="http://schemas.microsoft.com/office/powerpoint/2010/main" val="2353043006"/>
              </p:ext>
            </p:extLst>
          </p:nvPr>
        </p:nvGraphicFramePr>
        <p:xfrm>
          <a:off x="4194000"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6</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0" name="Table 29">
            <a:extLst>
              <a:ext uri="{FF2B5EF4-FFF2-40B4-BE49-F238E27FC236}">
                <a16:creationId xmlns:a16="http://schemas.microsoft.com/office/drawing/2014/main" id="{B3FD31C4-8705-485F-BB0D-CF24195477A9}"/>
              </a:ext>
            </a:extLst>
          </p:cNvPr>
          <p:cNvGraphicFramePr>
            <a:graphicFrameLocks noGrp="1"/>
          </p:cNvGraphicFramePr>
          <p:nvPr>
            <p:extLst>
              <p:ext uri="{D42A27DB-BD31-4B8C-83A1-F6EECF244321}">
                <p14:modId xmlns:p14="http://schemas.microsoft.com/office/powerpoint/2010/main" val="3868949337"/>
              </p:ext>
            </p:extLst>
          </p:nvPr>
        </p:nvGraphicFramePr>
        <p:xfrm>
          <a:off x="3335747"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6</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1" name="Table 30">
            <a:extLst>
              <a:ext uri="{FF2B5EF4-FFF2-40B4-BE49-F238E27FC236}">
                <a16:creationId xmlns:a16="http://schemas.microsoft.com/office/drawing/2014/main" id="{27ECD5EA-612E-462C-B982-69CC35F4F632}"/>
              </a:ext>
            </a:extLst>
          </p:cNvPr>
          <p:cNvGraphicFramePr>
            <a:graphicFrameLocks noGrp="1"/>
          </p:cNvGraphicFramePr>
          <p:nvPr>
            <p:extLst>
              <p:ext uri="{D42A27DB-BD31-4B8C-83A1-F6EECF244321}">
                <p14:modId xmlns:p14="http://schemas.microsoft.com/office/powerpoint/2010/main" val="761103653"/>
              </p:ext>
            </p:extLst>
          </p:nvPr>
        </p:nvGraphicFramePr>
        <p:xfrm>
          <a:off x="5055284"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5</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32" name="Table 31">
            <a:extLst>
              <a:ext uri="{FF2B5EF4-FFF2-40B4-BE49-F238E27FC236}">
                <a16:creationId xmlns:a16="http://schemas.microsoft.com/office/drawing/2014/main" id="{3D6FB15C-3ACC-4696-8C13-CD98B13F5AA6}"/>
              </a:ext>
            </a:extLst>
          </p:cNvPr>
          <p:cNvGraphicFramePr>
            <a:graphicFrameLocks noGrp="1"/>
          </p:cNvGraphicFramePr>
          <p:nvPr>
            <p:extLst>
              <p:ext uri="{D42A27DB-BD31-4B8C-83A1-F6EECF244321}">
                <p14:modId xmlns:p14="http://schemas.microsoft.com/office/powerpoint/2010/main" val="1867537433"/>
              </p:ext>
            </p:extLst>
          </p:nvPr>
        </p:nvGraphicFramePr>
        <p:xfrm>
          <a:off x="5916568"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3</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1" name="Table 10">
            <a:extLst>
              <a:ext uri="{FF2B5EF4-FFF2-40B4-BE49-F238E27FC236}">
                <a16:creationId xmlns:a16="http://schemas.microsoft.com/office/drawing/2014/main" id="{8F747ADA-669C-4C15-95CF-83E340F179C2}"/>
              </a:ext>
            </a:extLst>
          </p:cNvPr>
          <p:cNvGraphicFramePr>
            <a:graphicFrameLocks noGrp="1"/>
          </p:cNvGraphicFramePr>
          <p:nvPr>
            <p:extLst>
              <p:ext uri="{D42A27DB-BD31-4B8C-83A1-F6EECF244321}">
                <p14:modId xmlns:p14="http://schemas.microsoft.com/office/powerpoint/2010/main" val="624589766"/>
              </p:ext>
            </p:extLst>
          </p:nvPr>
        </p:nvGraphicFramePr>
        <p:xfrm>
          <a:off x="5055284"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0</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2" name="Table 11">
            <a:extLst>
              <a:ext uri="{FF2B5EF4-FFF2-40B4-BE49-F238E27FC236}">
                <a16:creationId xmlns:a16="http://schemas.microsoft.com/office/drawing/2014/main" id="{45674CF6-23F9-4F01-B6B2-E8592BCEE303}"/>
              </a:ext>
            </a:extLst>
          </p:cNvPr>
          <p:cNvGraphicFramePr>
            <a:graphicFrameLocks noGrp="1"/>
          </p:cNvGraphicFramePr>
          <p:nvPr>
            <p:extLst>
              <p:ext uri="{D42A27DB-BD31-4B8C-83A1-F6EECF244321}">
                <p14:modId xmlns:p14="http://schemas.microsoft.com/office/powerpoint/2010/main" val="2768368636"/>
              </p:ext>
            </p:extLst>
          </p:nvPr>
        </p:nvGraphicFramePr>
        <p:xfrm>
          <a:off x="5916568"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4</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3" name="Table 12">
            <a:extLst>
              <a:ext uri="{FF2B5EF4-FFF2-40B4-BE49-F238E27FC236}">
                <a16:creationId xmlns:a16="http://schemas.microsoft.com/office/drawing/2014/main" id="{29F1CD6F-63DD-4202-B1A2-173EF8A26D61}"/>
              </a:ext>
            </a:extLst>
          </p:cNvPr>
          <p:cNvGraphicFramePr>
            <a:graphicFrameLocks noGrp="1"/>
          </p:cNvGraphicFramePr>
          <p:nvPr>
            <p:extLst>
              <p:ext uri="{D42A27DB-BD31-4B8C-83A1-F6EECF244321}">
                <p14:modId xmlns:p14="http://schemas.microsoft.com/office/powerpoint/2010/main" val="2580487270"/>
              </p:ext>
            </p:extLst>
          </p:nvPr>
        </p:nvGraphicFramePr>
        <p:xfrm>
          <a:off x="3332716"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4</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4" name="Table 13">
            <a:extLst>
              <a:ext uri="{FF2B5EF4-FFF2-40B4-BE49-F238E27FC236}">
                <a16:creationId xmlns:a16="http://schemas.microsoft.com/office/drawing/2014/main" id="{07B01A71-E671-42B2-A2AC-DC85E3209B5C}"/>
              </a:ext>
            </a:extLst>
          </p:cNvPr>
          <p:cNvGraphicFramePr>
            <a:graphicFrameLocks noGrp="1"/>
          </p:cNvGraphicFramePr>
          <p:nvPr>
            <p:extLst>
              <p:ext uri="{D42A27DB-BD31-4B8C-83A1-F6EECF244321}">
                <p14:modId xmlns:p14="http://schemas.microsoft.com/office/powerpoint/2010/main" val="951672112"/>
              </p:ext>
            </p:extLst>
          </p:nvPr>
        </p:nvGraphicFramePr>
        <p:xfrm>
          <a:off x="4194000" y="253017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2</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5" name="Table 14">
            <a:extLst>
              <a:ext uri="{FF2B5EF4-FFF2-40B4-BE49-F238E27FC236}">
                <a16:creationId xmlns:a16="http://schemas.microsoft.com/office/drawing/2014/main" id="{DB33EB88-14F7-4E6D-9874-07A5D91B5938}"/>
              </a:ext>
            </a:extLst>
          </p:cNvPr>
          <p:cNvGraphicFramePr>
            <a:graphicFrameLocks noGrp="1"/>
          </p:cNvGraphicFramePr>
          <p:nvPr>
            <p:extLst>
              <p:ext uri="{D42A27DB-BD31-4B8C-83A1-F6EECF244321}">
                <p14:modId xmlns:p14="http://schemas.microsoft.com/office/powerpoint/2010/main" val="1767016138"/>
              </p:ext>
            </p:extLst>
          </p:nvPr>
        </p:nvGraphicFramePr>
        <p:xfrm>
          <a:off x="4194000" y="1670470"/>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9</a:t>
                      </a:r>
                    </a:p>
                  </a:txBody>
                  <a:tcPr anchor="ctr">
                    <a:lnBlToTr w="19050" cap="flat" cmpd="sng" algn="ctr">
                      <a:solidFill>
                        <a:srgbClr val="FF0000"/>
                      </a:solidFill>
                      <a:prstDash val="solid"/>
                      <a:round/>
                      <a:headEnd type="none" w="med" len="med"/>
                      <a:tailEnd type="none" w="med" len="med"/>
                    </a:lnBlToTr>
                    <a:solidFill>
                      <a:schemeClr val="bg1"/>
                    </a:solidFill>
                  </a:tcPr>
                </a:tc>
                <a:extLst>
                  <a:ext uri="{0D108BD9-81ED-4DB2-BD59-A6C34878D82A}">
                    <a16:rowId xmlns:a16="http://schemas.microsoft.com/office/drawing/2014/main" val="918001520"/>
                  </a:ext>
                </a:extLst>
              </a:tr>
            </a:tbl>
          </a:graphicData>
        </a:graphic>
      </p:graphicFrame>
      <p:graphicFrame>
        <p:nvGraphicFramePr>
          <p:cNvPr id="16" name="Table 15">
            <a:extLst>
              <a:ext uri="{FF2B5EF4-FFF2-40B4-BE49-F238E27FC236}">
                <a16:creationId xmlns:a16="http://schemas.microsoft.com/office/drawing/2014/main" id="{06BF24F0-8746-4322-A984-481D9155F596}"/>
              </a:ext>
            </a:extLst>
          </p:cNvPr>
          <p:cNvGraphicFramePr>
            <a:graphicFrameLocks noGrp="1"/>
          </p:cNvGraphicFramePr>
          <p:nvPr>
            <p:extLst>
              <p:ext uri="{D42A27DB-BD31-4B8C-83A1-F6EECF244321}">
                <p14:modId xmlns:p14="http://schemas.microsoft.com/office/powerpoint/2010/main" val="3208665473"/>
              </p:ext>
            </p:extLst>
          </p:nvPr>
        </p:nvGraphicFramePr>
        <p:xfrm>
          <a:off x="5055284" y="3394806"/>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5</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7" name="Table 16">
            <a:extLst>
              <a:ext uri="{FF2B5EF4-FFF2-40B4-BE49-F238E27FC236}">
                <a16:creationId xmlns:a16="http://schemas.microsoft.com/office/drawing/2014/main" id="{87537F93-8481-4DE9-B5CC-DEC9D240B95C}"/>
              </a:ext>
            </a:extLst>
          </p:cNvPr>
          <p:cNvGraphicFramePr>
            <a:graphicFrameLocks noGrp="1"/>
          </p:cNvGraphicFramePr>
          <p:nvPr>
            <p:extLst>
              <p:ext uri="{D42A27DB-BD31-4B8C-83A1-F6EECF244321}">
                <p14:modId xmlns:p14="http://schemas.microsoft.com/office/powerpoint/2010/main" val="26680196"/>
              </p:ext>
            </p:extLst>
          </p:nvPr>
        </p:nvGraphicFramePr>
        <p:xfrm>
          <a:off x="3332716" y="3401382"/>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2</a:t>
                      </a:r>
                    </a:p>
                  </a:txBody>
                  <a:tcPr anchor="ctr">
                    <a:solidFill>
                      <a:schemeClr val="bg1"/>
                    </a:solidFill>
                  </a:tcPr>
                </a:tc>
                <a:extLst>
                  <a:ext uri="{0D108BD9-81ED-4DB2-BD59-A6C34878D82A}">
                    <a16:rowId xmlns:a16="http://schemas.microsoft.com/office/drawing/2014/main" val="918001520"/>
                  </a:ext>
                </a:extLst>
              </a:tr>
            </a:tbl>
          </a:graphicData>
        </a:graphic>
      </p:graphicFrame>
      <p:graphicFrame>
        <p:nvGraphicFramePr>
          <p:cNvPr id="18" name="Table 17">
            <a:extLst>
              <a:ext uri="{FF2B5EF4-FFF2-40B4-BE49-F238E27FC236}">
                <a16:creationId xmlns:a16="http://schemas.microsoft.com/office/drawing/2014/main" id="{EBC4E8FF-DB35-4629-8F24-CBF0B8129919}"/>
              </a:ext>
            </a:extLst>
          </p:cNvPr>
          <p:cNvGraphicFramePr>
            <a:graphicFrameLocks noGrp="1"/>
          </p:cNvGraphicFramePr>
          <p:nvPr>
            <p:extLst>
              <p:ext uri="{D42A27DB-BD31-4B8C-83A1-F6EECF244321}">
                <p14:modId xmlns:p14="http://schemas.microsoft.com/office/powerpoint/2010/main" val="1096575084"/>
              </p:ext>
            </p:extLst>
          </p:nvPr>
        </p:nvGraphicFramePr>
        <p:xfrm>
          <a:off x="5916568" y="3401382"/>
          <a:ext cx="756000" cy="756000"/>
        </p:xfrm>
        <a:graphic>
          <a:graphicData uri="http://schemas.openxmlformats.org/drawingml/2006/table">
            <a:tbl>
              <a:tblPr firstRow="1" bandRow="1">
                <a:tableStyleId>{5940675A-B579-460E-94D1-54222C63F5DA}</a:tableStyleId>
              </a:tblPr>
              <a:tblGrid>
                <a:gridCol w="756000">
                  <a:extLst>
                    <a:ext uri="{9D8B030D-6E8A-4147-A177-3AD203B41FA5}">
                      <a16:colId xmlns:a16="http://schemas.microsoft.com/office/drawing/2014/main" val="1783160516"/>
                    </a:ext>
                  </a:extLst>
                </a:gridCol>
              </a:tblGrid>
              <a:tr h="756000">
                <a:tc>
                  <a:txBody>
                    <a:bodyPr/>
                    <a:lstStyle/>
                    <a:p>
                      <a:pPr algn="ctr"/>
                      <a:r>
                        <a:rPr lang="en-GB" sz="2800" b="1" dirty="0">
                          <a:solidFill>
                            <a:srgbClr val="FF0000"/>
                          </a:solidFill>
                          <a:latin typeface="Century Gothic" panose="020B0502020202020204" pitchFamily="34" charset="0"/>
                        </a:rPr>
                        <a:t>1</a:t>
                      </a:r>
                    </a:p>
                  </a:txBody>
                  <a:tcPr anchor="ctr">
                    <a:solidFill>
                      <a:schemeClr val="bg1"/>
                    </a:solidFill>
                  </a:tcPr>
                </a:tc>
                <a:extLst>
                  <a:ext uri="{0D108BD9-81ED-4DB2-BD59-A6C34878D82A}">
                    <a16:rowId xmlns:a16="http://schemas.microsoft.com/office/drawing/2014/main" val="918001520"/>
                  </a:ext>
                </a:extLst>
              </a:tr>
            </a:tbl>
          </a:graphicData>
        </a:graphic>
      </p:graphicFrame>
      <p:sp>
        <p:nvSpPr>
          <p:cNvPr id="20" name="TextBox 19">
            <a:extLst>
              <a:ext uri="{FF2B5EF4-FFF2-40B4-BE49-F238E27FC236}">
                <a16:creationId xmlns:a16="http://schemas.microsoft.com/office/drawing/2014/main" id="{073AF9C9-3DBB-4BE9-98FF-7A4F50DDEEBD}"/>
              </a:ext>
            </a:extLst>
          </p:cNvPr>
          <p:cNvSpPr txBox="1"/>
          <p:nvPr/>
        </p:nvSpPr>
        <p:spPr>
          <a:xfrm>
            <a:off x="5102084" y="1638386"/>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1</a:t>
            </a:r>
          </a:p>
        </p:txBody>
      </p:sp>
      <p:sp>
        <p:nvSpPr>
          <p:cNvPr id="21" name="TextBox 20">
            <a:extLst>
              <a:ext uri="{FF2B5EF4-FFF2-40B4-BE49-F238E27FC236}">
                <a16:creationId xmlns:a16="http://schemas.microsoft.com/office/drawing/2014/main" id="{706D3F7E-E626-450E-AFB2-F6980D04DBB1}"/>
              </a:ext>
            </a:extLst>
          </p:cNvPr>
          <p:cNvSpPr txBox="1"/>
          <p:nvPr/>
        </p:nvSpPr>
        <p:spPr>
          <a:xfrm>
            <a:off x="4222672" y="1638386"/>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8</a:t>
            </a:r>
          </a:p>
        </p:txBody>
      </p:sp>
    </p:spTree>
    <p:extLst>
      <p:ext uri="{BB962C8B-B14F-4D97-AF65-F5344CB8AC3E}">
        <p14:creationId xmlns:p14="http://schemas.microsoft.com/office/powerpoint/2010/main" val="186847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964A6D31-5365-427C-9F17-3503FF238F08}"/>
              </a:ext>
            </a:extLst>
          </p:cNvPr>
          <p:cNvPicPr>
            <a:picLocks noChangeAspect="1"/>
          </p:cNvPicPr>
          <p:nvPr/>
        </p:nvPicPr>
        <p:blipFill>
          <a:blip r:embed="rId4"/>
          <a:stretch>
            <a:fillRect/>
          </a:stretch>
        </p:blipFill>
        <p:spPr>
          <a:xfrm>
            <a:off x="115438" y="142115"/>
            <a:ext cx="8913124" cy="6322100"/>
          </a:xfrm>
          <a:prstGeom prst="rect">
            <a:avLst/>
          </a:prstGeom>
        </p:spPr>
      </p:pic>
      <p:sp>
        <p:nvSpPr>
          <p:cNvPr id="3" name="Rectangle 2">
            <a:extLst>
              <a:ext uri="{FF2B5EF4-FFF2-40B4-BE49-F238E27FC236}">
                <a16:creationId xmlns:a16="http://schemas.microsoft.com/office/drawing/2014/main" id="{82B987F0-7157-438D-89DD-B8DBA0C621FD}"/>
              </a:ext>
            </a:extLst>
          </p:cNvPr>
          <p:cNvSpPr/>
          <p:nvPr/>
        </p:nvSpPr>
        <p:spPr>
          <a:xfrm>
            <a:off x="285226" y="317749"/>
            <a:ext cx="8573548"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latin typeface="Century Gothic" panose="020B0502020202020204" pitchFamily="34" charset="0"/>
              </a:rPr>
              <a:t>Class 4 are given the following calculation. Monica says,</a:t>
            </a:r>
          </a:p>
        </p:txBody>
      </p:sp>
      <p:sp>
        <p:nvSpPr>
          <p:cNvPr id="12" name="Speech Bubble: Rectangle with Corners Rounded 11">
            <a:extLst>
              <a:ext uri="{FF2B5EF4-FFF2-40B4-BE49-F238E27FC236}">
                <a16:creationId xmlns:a16="http://schemas.microsoft.com/office/drawing/2014/main" id="{55ECA27E-FDD5-482A-BADF-E394B11D200E}"/>
              </a:ext>
            </a:extLst>
          </p:cNvPr>
          <p:cNvSpPr/>
          <p:nvPr/>
        </p:nvSpPr>
        <p:spPr>
          <a:xfrm>
            <a:off x="1359568" y="1625347"/>
            <a:ext cx="3049095" cy="1118936"/>
          </a:xfrm>
          <a:prstGeom prst="wedgeRoundRectCallout">
            <a:avLst>
              <a:gd name="adj1" fmla="val 59482"/>
              <a:gd name="adj2" fmla="val 17688"/>
              <a:gd name="adj3" fmla="val 16667"/>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We need to exchange one of the hundreds for ten tens.</a:t>
            </a:r>
          </a:p>
        </p:txBody>
      </p:sp>
      <p:graphicFrame>
        <p:nvGraphicFramePr>
          <p:cNvPr id="13" name="Table 12">
            <a:extLst>
              <a:ext uri="{FF2B5EF4-FFF2-40B4-BE49-F238E27FC236}">
                <a16:creationId xmlns:a16="http://schemas.microsoft.com/office/drawing/2014/main" id="{BD429036-1AB4-4F58-B64C-F1E04FB40BE9}"/>
              </a:ext>
            </a:extLst>
          </p:cNvPr>
          <p:cNvGraphicFramePr>
            <a:graphicFrameLocks noGrp="1"/>
          </p:cNvGraphicFramePr>
          <p:nvPr>
            <p:extLst>
              <p:ext uri="{D42A27DB-BD31-4B8C-83A1-F6EECF244321}">
                <p14:modId xmlns:p14="http://schemas.microsoft.com/office/powerpoint/2010/main" val="743409255"/>
              </p:ext>
            </p:extLst>
          </p:nvPr>
        </p:nvGraphicFramePr>
        <p:xfrm>
          <a:off x="3084397" y="2975442"/>
          <a:ext cx="2975205" cy="2380164"/>
        </p:xfrm>
        <a:graphic>
          <a:graphicData uri="http://schemas.openxmlformats.org/drawingml/2006/table">
            <a:tbl>
              <a:tblPr firstRow="1" bandRow="1">
                <a:tableStyleId>{5940675A-B579-460E-94D1-54222C63F5DA}</a:tableStyleId>
              </a:tblPr>
              <a:tblGrid>
                <a:gridCol w="595041">
                  <a:extLst>
                    <a:ext uri="{9D8B030D-6E8A-4147-A177-3AD203B41FA5}">
                      <a16:colId xmlns:a16="http://schemas.microsoft.com/office/drawing/2014/main" val="1412831266"/>
                    </a:ext>
                  </a:extLst>
                </a:gridCol>
                <a:gridCol w="595041">
                  <a:extLst>
                    <a:ext uri="{9D8B030D-6E8A-4147-A177-3AD203B41FA5}">
                      <a16:colId xmlns:a16="http://schemas.microsoft.com/office/drawing/2014/main" val="3445209635"/>
                    </a:ext>
                  </a:extLst>
                </a:gridCol>
                <a:gridCol w="595041">
                  <a:extLst>
                    <a:ext uri="{9D8B030D-6E8A-4147-A177-3AD203B41FA5}">
                      <a16:colId xmlns:a16="http://schemas.microsoft.com/office/drawing/2014/main" val="85543246"/>
                    </a:ext>
                  </a:extLst>
                </a:gridCol>
                <a:gridCol w="595041">
                  <a:extLst>
                    <a:ext uri="{9D8B030D-6E8A-4147-A177-3AD203B41FA5}">
                      <a16:colId xmlns:a16="http://schemas.microsoft.com/office/drawing/2014/main" val="1534360540"/>
                    </a:ext>
                  </a:extLst>
                </a:gridCol>
                <a:gridCol w="595041">
                  <a:extLst>
                    <a:ext uri="{9D8B030D-6E8A-4147-A177-3AD203B41FA5}">
                      <a16:colId xmlns:a16="http://schemas.microsoft.com/office/drawing/2014/main" val="1539448882"/>
                    </a:ext>
                  </a:extLst>
                </a:gridCol>
              </a:tblGrid>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9</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5950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300" b="1" dirty="0">
                          <a:latin typeface="Century Gothic" panose="020B0502020202020204" pitchFamily="34" charset="0"/>
                        </a:rPr>
                        <a:t>–</a:t>
                      </a: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1</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3</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7</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95041">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Tree>
    <p:extLst>
      <p:ext uri="{BB962C8B-B14F-4D97-AF65-F5344CB8AC3E}">
        <p14:creationId xmlns:p14="http://schemas.microsoft.com/office/powerpoint/2010/main" val="288639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964A6D31-5365-427C-9F17-3503FF238F08}"/>
              </a:ext>
            </a:extLst>
          </p:cNvPr>
          <p:cNvPicPr>
            <a:picLocks noChangeAspect="1"/>
          </p:cNvPicPr>
          <p:nvPr/>
        </p:nvPicPr>
        <p:blipFill>
          <a:blip r:embed="rId4"/>
          <a:stretch>
            <a:fillRect/>
          </a:stretch>
        </p:blipFill>
        <p:spPr>
          <a:xfrm>
            <a:off x="115438" y="142115"/>
            <a:ext cx="8913124" cy="6322100"/>
          </a:xfrm>
          <a:prstGeom prst="rect">
            <a:avLst/>
          </a:prstGeom>
        </p:spPr>
      </p:pic>
      <p:sp>
        <p:nvSpPr>
          <p:cNvPr id="3" name="Rectangle 2">
            <a:extLst>
              <a:ext uri="{FF2B5EF4-FFF2-40B4-BE49-F238E27FC236}">
                <a16:creationId xmlns:a16="http://schemas.microsoft.com/office/drawing/2014/main" id="{82B987F0-7157-438D-89DD-B8DBA0C621FD}"/>
              </a:ext>
            </a:extLst>
          </p:cNvPr>
          <p:cNvSpPr/>
          <p:nvPr/>
        </p:nvSpPr>
        <p:spPr>
          <a:xfrm>
            <a:off x="285226" y="317749"/>
            <a:ext cx="8573548"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latin typeface="Century Gothic" panose="020B0502020202020204" pitchFamily="34" charset="0"/>
              </a:rPr>
              <a:t>Class 4 are given the following calculation. Monica says,</a:t>
            </a:r>
          </a:p>
        </p:txBody>
      </p:sp>
      <p:sp>
        <p:nvSpPr>
          <p:cNvPr id="12" name="Speech Bubble: Rectangle with Corners Rounded 11">
            <a:extLst>
              <a:ext uri="{FF2B5EF4-FFF2-40B4-BE49-F238E27FC236}">
                <a16:creationId xmlns:a16="http://schemas.microsoft.com/office/drawing/2014/main" id="{55ECA27E-FDD5-482A-BADF-E394B11D200E}"/>
              </a:ext>
            </a:extLst>
          </p:cNvPr>
          <p:cNvSpPr/>
          <p:nvPr/>
        </p:nvSpPr>
        <p:spPr>
          <a:xfrm>
            <a:off x="1359568" y="1625347"/>
            <a:ext cx="3049095" cy="1118936"/>
          </a:xfrm>
          <a:prstGeom prst="wedgeRoundRectCallout">
            <a:avLst>
              <a:gd name="adj1" fmla="val 59482"/>
              <a:gd name="adj2" fmla="val 17688"/>
              <a:gd name="adj3" fmla="val 16667"/>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We need to exchange one of the hundreds for ten tens.</a:t>
            </a:r>
          </a:p>
        </p:txBody>
      </p:sp>
      <p:graphicFrame>
        <p:nvGraphicFramePr>
          <p:cNvPr id="13" name="Table 12">
            <a:extLst>
              <a:ext uri="{FF2B5EF4-FFF2-40B4-BE49-F238E27FC236}">
                <a16:creationId xmlns:a16="http://schemas.microsoft.com/office/drawing/2014/main" id="{BD429036-1AB4-4F58-B64C-F1E04FB40BE9}"/>
              </a:ext>
            </a:extLst>
          </p:cNvPr>
          <p:cNvGraphicFramePr>
            <a:graphicFrameLocks noGrp="1"/>
          </p:cNvGraphicFramePr>
          <p:nvPr/>
        </p:nvGraphicFramePr>
        <p:xfrm>
          <a:off x="3084397" y="2975442"/>
          <a:ext cx="2975205" cy="2380164"/>
        </p:xfrm>
        <a:graphic>
          <a:graphicData uri="http://schemas.openxmlformats.org/drawingml/2006/table">
            <a:tbl>
              <a:tblPr firstRow="1" bandRow="1">
                <a:tableStyleId>{5940675A-B579-460E-94D1-54222C63F5DA}</a:tableStyleId>
              </a:tblPr>
              <a:tblGrid>
                <a:gridCol w="595041">
                  <a:extLst>
                    <a:ext uri="{9D8B030D-6E8A-4147-A177-3AD203B41FA5}">
                      <a16:colId xmlns:a16="http://schemas.microsoft.com/office/drawing/2014/main" val="1412831266"/>
                    </a:ext>
                  </a:extLst>
                </a:gridCol>
                <a:gridCol w="595041">
                  <a:extLst>
                    <a:ext uri="{9D8B030D-6E8A-4147-A177-3AD203B41FA5}">
                      <a16:colId xmlns:a16="http://schemas.microsoft.com/office/drawing/2014/main" val="3445209635"/>
                    </a:ext>
                  </a:extLst>
                </a:gridCol>
                <a:gridCol w="595041">
                  <a:extLst>
                    <a:ext uri="{9D8B030D-6E8A-4147-A177-3AD203B41FA5}">
                      <a16:colId xmlns:a16="http://schemas.microsoft.com/office/drawing/2014/main" val="85543246"/>
                    </a:ext>
                  </a:extLst>
                </a:gridCol>
                <a:gridCol w="595041">
                  <a:extLst>
                    <a:ext uri="{9D8B030D-6E8A-4147-A177-3AD203B41FA5}">
                      <a16:colId xmlns:a16="http://schemas.microsoft.com/office/drawing/2014/main" val="1534360540"/>
                    </a:ext>
                  </a:extLst>
                </a:gridCol>
                <a:gridCol w="595041">
                  <a:extLst>
                    <a:ext uri="{9D8B030D-6E8A-4147-A177-3AD203B41FA5}">
                      <a16:colId xmlns:a16="http://schemas.microsoft.com/office/drawing/2014/main" val="1539448882"/>
                    </a:ext>
                  </a:extLst>
                </a:gridCol>
              </a:tblGrid>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9</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5950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300" b="1" dirty="0">
                          <a:latin typeface="Century Gothic" panose="020B0502020202020204" pitchFamily="34" charset="0"/>
                        </a:rPr>
                        <a:t>–</a:t>
                      </a: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1</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3</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7</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95041">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2" name="Rectangle 1">
            <a:extLst>
              <a:ext uri="{FF2B5EF4-FFF2-40B4-BE49-F238E27FC236}">
                <a16:creationId xmlns:a16="http://schemas.microsoft.com/office/drawing/2014/main" id="{301C0534-9B93-4B0D-B28B-2FFEC7A6088A}"/>
              </a:ext>
            </a:extLst>
          </p:cNvPr>
          <p:cNvSpPr/>
          <p:nvPr/>
        </p:nvSpPr>
        <p:spPr>
          <a:xfrm>
            <a:off x="285226" y="5094783"/>
            <a:ext cx="4572000" cy="707886"/>
          </a:xfrm>
          <a:prstGeom prst="rect">
            <a:avLst/>
          </a:prstGeom>
        </p:spPr>
        <p:txBody>
          <a:bodyPr>
            <a:spAutoFit/>
          </a:bodyPr>
          <a:lstStyle/>
          <a:p>
            <a:pPr algn="ctr"/>
            <a:endParaRPr lang="en-GB" sz="2000" b="1" dirty="0">
              <a:latin typeface="Century Gothic" panose="020B0502020202020204" pitchFamily="34" charset="0"/>
            </a:endParaRPr>
          </a:p>
          <a:p>
            <a:r>
              <a:rPr lang="en-GB" sz="2000" b="1" dirty="0">
                <a:latin typeface="Century Gothic" panose="020B0502020202020204" pitchFamily="34" charset="0"/>
              </a:rPr>
              <a:t>Monica is incorrect because...</a:t>
            </a:r>
          </a:p>
        </p:txBody>
      </p:sp>
    </p:spTree>
    <p:extLst>
      <p:ext uri="{BB962C8B-B14F-4D97-AF65-F5344CB8AC3E}">
        <p14:creationId xmlns:p14="http://schemas.microsoft.com/office/powerpoint/2010/main" val="236763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2 – Addition and Subtraction </a:t>
            </a:r>
          </a:p>
          <a:p>
            <a:pPr lvl="0" algn="ctr"/>
            <a:r>
              <a:rPr lang="en-GB" sz="1600" b="1" u="sng" dirty="0">
                <a:solidFill>
                  <a:srgbClr val="E7E6E6">
                    <a:lumMod val="50000"/>
                  </a:srgbClr>
                </a:solidFill>
                <a:latin typeface="Century Gothic" panose="020B0502020202020204" pitchFamily="34" charset="0"/>
              </a:rPr>
              <a:t>Subtract Two 4-Digit Numbers  2</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 (4C2)</a:t>
            </a:r>
            <a:r>
              <a:rPr lang="en-GB" sz="1200" b="1" dirty="0">
                <a:solidFill>
                  <a:srgbClr val="6B6B6B"/>
                </a:solidFill>
                <a:latin typeface="Century Gothic" panose="020B0502020202020204" pitchFamily="34" charset="0"/>
              </a:rPr>
              <a:t> </a:t>
            </a:r>
            <a:r>
              <a:rPr lang="en-GB" sz="1200" b="1" dirty="0">
                <a:solidFill>
                  <a:srgbClr val="0563C1"/>
                </a:solidFill>
                <a:latin typeface="Century Gothic" panose="020B0502020202020204" pitchFamily="34" charset="0"/>
                <a:hlinkClick r:id="rId3">
                  <a:extLst>
                    <a:ext uri="{A12FA001-AC4F-418D-AE19-62706E023703}">
                      <ahyp:hlinkClr xmlns:ahyp="http://schemas.microsoft.com/office/drawing/2018/hyperlinkcolor" val="tx"/>
                    </a:ext>
                  </a:extLst>
                </a:hlinkClick>
              </a:rPr>
              <a:t>Add and subtract numbers with up to 4 digits using the formal written methods of columnar addition and subtraction where appropriate</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4 Addition and Subtraction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pic>
        <p:nvPicPr>
          <p:cNvPr id="7" name="Picture 6" descr="A close up of a sign&#10;&#10;Description generated with high confidence">
            <a:extLst>
              <a:ext uri="{FF2B5EF4-FFF2-40B4-BE49-F238E27FC236}">
                <a16:creationId xmlns:a16="http://schemas.microsoft.com/office/drawing/2014/main" id="{5B0B0B65-BCE5-4511-BC10-CF75240523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4DC891D-A9A2-456D-8856-1FA689B0FB7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1C012C-15C3-4ADE-BAFA-D193EDFBE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4" name="TextBox 23">
            <a:extLst>
              <a:ext uri="{FF2B5EF4-FFF2-40B4-BE49-F238E27FC236}">
                <a16:creationId xmlns:a16="http://schemas.microsoft.com/office/drawing/2014/main" id="{D2F06A5C-2A3B-4625-A0FD-A33D4F0C1DB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964A6D31-5365-427C-9F17-3503FF238F08}"/>
              </a:ext>
            </a:extLst>
          </p:cNvPr>
          <p:cNvPicPr>
            <a:picLocks noChangeAspect="1"/>
          </p:cNvPicPr>
          <p:nvPr/>
        </p:nvPicPr>
        <p:blipFill>
          <a:blip r:embed="rId4"/>
          <a:stretch>
            <a:fillRect/>
          </a:stretch>
        </p:blipFill>
        <p:spPr>
          <a:xfrm>
            <a:off x="115438" y="142115"/>
            <a:ext cx="8913124" cy="6322100"/>
          </a:xfrm>
          <a:prstGeom prst="rect">
            <a:avLst/>
          </a:prstGeom>
        </p:spPr>
      </p:pic>
      <p:sp>
        <p:nvSpPr>
          <p:cNvPr id="3" name="Rectangle 2">
            <a:extLst>
              <a:ext uri="{FF2B5EF4-FFF2-40B4-BE49-F238E27FC236}">
                <a16:creationId xmlns:a16="http://schemas.microsoft.com/office/drawing/2014/main" id="{82B987F0-7157-438D-89DD-B8DBA0C621FD}"/>
              </a:ext>
            </a:extLst>
          </p:cNvPr>
          <p:cNvSpPr/>
          <p:nvPr/>
        </p:nvSpPr>
        <p:spPr>
          <a:xfrm>
            <a:off x="285226" y="317749"/>
            <a:ext cx="8573548" cy="954107"/>
          </a:xfrm>
          <a:prstGeom prst="rect">
            <a:avLst/>
          </a:prstGeom>
        </p:spPr>
        <p:txBody>
          <a:bodyPr wrap="square">
            <a:spAutoFit/>
          </a:bodyPr>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latin typeface="Century Gothic" panose="020B0502020202020204" pitchFamily="34" charset="0"/>
              </a:rPr>
              <a:t>Class 4 are given the following calculation. Monica says,</a:t>
            </a:r>
          </a:p>
        </p:txBody>
      </p:sp>
      <p:sp>
        <p:nvSpPr>
          <p:cNvPr id="12" name="Speech Bubble: Rectangle with Corners Rounded 11">
            <a:extLst>
              <a:ext uri="{FF2B5EF4-FFF2-40B4-BE49-F238E27FC236}">
                <a16:creationId xmlns:a16="http://schemas.microsoft.com/office/drawing/2014/main" id="{55ECA27E-FDD5-482A-BADF-E394B11D200E}"/>
              </a:ext>
            </a:extLst>
          </p:cNvPr>
          <p:cNvSpPr/>
          <p:nvPr/>
        </p:nvSpPr>
        <p:spPr>
          <a:xfrm>
            <a:off x="1359568" y="1625347"/>
            <a:ext cx="3049095" cy="1118936"/>
          </a:xfrm>
          <a:prstGeom prst="wedgeRoundRectCallout">
            <a:avLst>
              <a:gd name="adj1" fmla="val 59482"/>
              <a:gd name="adj2" fmla="val 17688"/>
              <a:gd name="adj3" fmla="val 16667"/>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We need to exchange one of the hundreds for ten tens.</a:t>
            </a:r>
          </a:p>
        </p:txBody>
      </p:sp>
      <p:graphicFrame>
        <p:nvGraphicFramePr>
          <p:cNvPr id="13" name="Table 12">
            <a:extLst>
              <a:ext uri="{FF2B5EF4-FFF2-40B4-BE49-F238E27FC236}">
                <a16:creationId xmlns:a16="http://schemas.microsoft.com/office/drawing/2014/main" id="{BD429036-1AB4-4F58-B64C-F1E04FB40BE9}"/>
              </a:ext>
            </a:extLst>
          </p:cNvPr>
          <p:cNvGraphicFramePr>
            <a:graphicFrameLocks noGrp="1"/>
          </p:cNvGraphicFramePr>
          <p:nvPr/>
        </p:nvGraphicFramePr>
        <p:xfrm>
          <a:off x="3084397" y="2975442"/>
          <a:ext cx="2975205" cy="2380164"/>
        </p:xfrm>
        <a:graphic>
          <a:graphicData uri="http://schemas.openxmlformats.org/drawingml/2006/table">
            <a:tbl>
              <a:tblPr firstRow="1" bandRow="1">
                <a:tableStyleId>{5940675A-B579-460E-94D1-54222C63F5DA}</a:tableStyleId>
              </a:tblPr>
              <a:tblGrid>
                <a:gridCol w="595041">
                  <a:extLst>
                    <a:ext uri="{9D8B030D-6E8A-4147-A177-3AD203B41FA5}">
                      <a16:colId xmlns:a16="http://schemas.microsoft.com/office/drawing/2014/main" val="1412831266"/>
                    </a:ext>
                  </a:extLst>
                </a:gridCol>
                <a:gridCol w="595041">
                  <a:extLst>
                    <a:ext uri="{9D8B030D-6E8A-4147-A177-3AD203B41FA5}">
                      <a16:colId xmlns:a16="http://schemas.microsoft.com/office/drawing/2014/main" val="3445209635"/>
                    </a:ext>
                  </a:extLst>
                </a:gridCol>
                <a:gridCol w="595041">
                  <a:extLst>
                    <a:ext uri="{9D8B030D-6E8A-4147-A177-3AD203B41FA5}">
                      <a16:colId xmlns:a16="http://schemas.microsoft.com/office/drawing/2014/main" val="85543246"/>
                    </a:ext>
                  </a:extLst>
                </a:gridCol>
                <a:gridCol w="595041">
                  <a:extLst>
                    <a:ext uri="{9D8B030D-6E8A-4147-A177-3AD203B41FA5}">
                      <a16:colId xmlns:a16="http://schemas.microsoft.com/office/drawing/2014/main" val="1534360540"/>
                    </a:ext>
                  </a:extLst>
                </a:gridCol>
                <a:gridCol w="595041">
                  <a:extLst>
                    <a:ext uri="{9D8B030D-6E8A-4147-A177-3AD203B41FA5}">
                      <a16:colId xmlns:a16="http://schemas.microsoft.com/office/drawing/2014/main" val="1539448882"/>
                    </a:ext>
                  </a:extLst>
                </a:gridCol>
              </a:tblGrid>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9050" cap="flat" cmpd="sng" algn="ctr">
                      <a:noFill/>
                      <a:prstDash val="solid"/>
                      <a:round/>
                      <a:headEnd type="none" w="med" len="med"/>
                      <a:tailEnd type="none" w="med" len="med"/>
                    </a:lnBlToTr>
                    <a:solidFill>
                      <a:schemeClr val="bg1"/>
                    </a:solidFill>
                  </a:tcPr>
                </a:tc>
                <a:tc>
                  <a:txBody>
                    <a:bodyPr/>
                    <a:lstStyle/>
                    <a:p>
                      <a:pPr algn="ctr"/>
                      <a:r>
                        <a:rPr lang="en-GB" sz="2300" b="1" dirty="0">
                          <a:solidFill>
                            <a:schemeClr val="tx1"/>
                          </a:solidFill>
                          <a:latin typeface="Century Gothic" panose="020B0502020202020204" pitchFamily="34" charset="0"/>
                        </a:rPr>
                        <a:t>9</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4</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5950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300" b="1" dirty="0">
                          <a:latin typeface="Century Gothic" panose="020B0502020202020204" pitchFamily="34" charset="0"/>
                        </a:rPr>
                        <a:t>–</a:t>
                      </a: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1</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8</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3</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300" b="1" dirty="0">
                          <a:solidFill>
                            <a:schemeClr val="tx1"/>
                          </a:solidFill>
                          <a:latin typeface="Century Gothic" panose="020B0502020202020204" pitchFamily="34" charset="0"/>
                        </a:rPr>
                        <a:t>7</a:t>
                      </a: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595041">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rgbClr val="FF0000"/>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595041">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300" b="1" dirty="0">
                        <a:solidFill>
                          <a:schemeClr val="tx1"/>
                        </a:solidFill>
                        <a:latin typeface="Century Gothic" panose="020B0502020202020204" pitchFamily="34" charset="0"/>
                      </a:endParaRPr>
                    </a:p>
                  </a:txBody>
                  <a:tcPr marL="75570" marR="75570" marT="37785" marB="37785"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sp>
        <p:nvSpPr>
          <p:cNvPr id="2" name="Rectangle 1">
            <a:extLst>
              <a:ext uri="{FF2B5EF4-FFF2-40B4-BE49-F238E27FC236}">
                <a16:creationId xmlns:a16="http://schemas.microsoft.com/office/drawing/2014/main" id="{301C0534-9B93-4B0D-B28B-2FFEC7A6088A}"/>
              </a:ext>
            </a:extLst>
          </p:cNvPr>
          <p:cNvSpPr/>
          <p:nvPr/>
        </p:nvSpPr>
        <p:spPr>
          <a:xfrm>
            <a:off x="285225" y="5094783"/>
            <a:ext cx="8573547" cy="1323439"/>
          </a:xfrm>
          <a:prstGeom prst="rect">
            <a:avLst/>
          </a:prstGeom>
        </p:spPr>
        <p:txBody>
          <a:bodyPr wrap="square">
            <a:spAutoFit/>
          </a:bodyPr>
          <a:lstStyle/>
          <a:p>
            <a:pPr algn="ctr"/>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Monica is incorrect because they need to exchange one of the tens for ten ones.</a:t>
            </a:r>
          </a:p>
          <a:p>
            <a:endParaRPr lang="en-GB" sz="2000" b="1" dirty="0">
              <a:latin typeface="Century Gothic" panose="020B0502020202020204" pitchFamily="34" charset="0"/>
            </a:endParaRPr>
          </a:p>
        </p:txBody>
      </p:sp>
    </p:spTree>
    <p:extLst>
      <p:ext uri="{BB962C8B-B14F-4D97-AF65-F5344CB8AC3E}">
        <p14:creationId xmlns:p14="http://schemas.microsoft.com/office/powerpoint/2010/main" val="129457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2 – Addition and Subtraction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6: Subtract Two 4-Digit Numbers  2</a:t>
            </a:r>
          </a:p>
        </p:txBody>
      </p:sp>
      <p:pic>
        <p:nvPicPr>
          <p:cNvPr id="7" name="Picture 6" descr="A close up of a sign&#10;&#10;Description generated with high confidence">
            <a:extLst>
              <a:ext uri="{FF2B5EF4-FFF2-40B4-BE49-F238E27FC236}">
                <a16:creationId xmlns:a16="http://schemas.microsoft.com/office/drawing/2014/main" id="{F30EFCBD-A4E1-4725-B7F5-D25A72F95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BD4E45B-ED6F-4E6E-A553-69EAC2DC648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Base 10 with its equivalent value.</a:t>
            </a:r>
          </a:p>
          <a:p>
            <a:pPr lvl="0" algn="ctr"/>
            <a:endParaRPr lang="en-GB" sz="2000" b="1" dirty="0">
              <a:solidFill>
                <a:schemeClr val="bg2">
                  <a:lumMod val="50000"/>
                </a:schemeClr>
              </a:solidFill>
              <a:latin typeface="Century Gothic" panose="020B0502020202020204" pitchFamily="34" charset="0"/>
            </a:endParaRPr>
          </a:p>
        </p:txBody>
      </p:sp>
      <p:pic>
        <p:nvPicPr>
          <p:cNvPr id="10" name="Picture 9">
            <a:extLst>
              <a:ext uri="{FF2B5EF4-FFF2-40B4-BE49-F238E27FC236}">
                <a16:creationId xmlns:a16="http://schemas.microsoft.com/office/drawing/2014/main" id="{1B91898F-E48E-4DDD-8034-3435B8A5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163" y="1465950"/>
            <a:ext cx="859550" cy="859550"/>
          </a:xfrm>
          <a:prstGeom prst="rect">
            <a:avLst/>
          </a:prstGeom>
        </p:spPr>
      </p:pic>
      <p:grpSp>
        <p:nvGrpSpPr>
          <p:cNvPr id="29" name="Group 28">
            <a:extLst>
              <a:ext uri="{FF2B5EF4-FFF2-40B4-BE49-F238E27FC236}">
                <a16:creationId xmlns:a16="http://schemas.microsoft.com/office/drawing/2014/main" id="{D1F2410E-7F97-4C1A-A44F-E832247C5CCD}"/>
              </a:ext>
            </a:extLst>
          </p:cNvPr>
          <p:cNvGrpSpPr/>
          <p:nvPr/>
        </p:nvGrpSpPr>
        <p:grpSpPr>
          <a:xfrm>
            <a:off x="1937819" y="1742409"/>
            <a:ext cx="1054822" cy="295292"/>
            <a:chOff x="1382329" y="1962423"/>
            <a:chExt cx="1403967" cy="393033"/>
          </a:xfrm>
        </p:grpSpPr>
        <p:grpSp>
          <p:nvGrpSpPr>
            <p:cNvPr id="11" name="Group 10">
              <a:extLst>
                <a:ext uri="{FF2B5EF4-FFF2-40B4-BE49-F238E27FC236}">
                  <a16:creationId xmlns:a16="http://schemas.microsoft.com/office/drawing/2014/main" id="{36A3B3C5-55D8-463D-B6D1-3CBF56D0090C}"/>
                </a:ext>
              </a:extLst>
            </p:cNvPr>
            <p:cNvGrpSpPr/>
            <p:nvPr/>
          </p:nvGrpSpPr>
          <p:grpSpPr>
            <a:xfrm>
              <a:off x="1382329" y="2172576"/>
              <a:ext cx="1281422" cy="182880"/>
              <a:chOff x="1382329" y="2172576"/>
              <a:chExt cx="1281422" cy="182880"/>
            </a:xfrm>
          </p:grpSpPr>
          <p:pic>
            <p:nvPicPr>
              <p:cNvPr id="12" name="Picture 11">
                <a:extLst>
                  <a:ext uri="{FF2B5EF4-FFF2-40B4-BE49-F238E27FC236}">
                    <a16:creationId xmlns:a16="http://schemas.microsoft.com/office/drawing/2014/main" id="{B705E799-B4EC-4D72-8310-C04B7ED19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29" y="2172576"/>
                <a:ext cx="182881" cy="182880"/>
              </a:xfrm>
              <a:prstGeom prst="rect">
                <a:avLst/>
              </a:prstGeom>
            </p:spPr>
          </p:pic>
          <p:pic>
            <p:nvPicPr>
              <p:cNvPr id="13" name="Picture 12">
                <a:extLst>
                  <a:ext uri="{FF2B5EF4-FFF2-40B4-BE49-F238E27FC236}">
                    <a16:creationId xmlns:a16="http://schemas.microsoft.com/office/drawing/2014/main" id="{63D1F1F9-0414-4E9A-A277-4F2496143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965" y="2172576"/>
                <a:ext cx="182881" cy="182880"/>
              </a:xfrm>
              <a:prstGeom prst="rect">
                <a:avLst/>
              </a:prstGeom>
            </p:spPr>
          </p:pic>
          <p:pic>
            <p:nvPicPr>
              <p:cNvPr id="14" name="Picture 13">
                <a:extLst>
                  <a:ext uri="{FF2B5EF4-FFF2-40B4-BE49-F238E27FC236}">
                    <a16:creationId xmlns:a16="http://schemas.microsoft.com/office/drawing/2014/main" id="{2791F689-0FB4-4264-80B1-394D2FFDA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00" y="2172576"/>
                <a:ext cx="182881" cy="182880"/>
              </a:xfrm>
              <a:prstGeom prst="rect">
                <a:avLst/>
              </a:prstGeom>
            </p:spPr>
          </p:pic>
          <p:pic>
            <p:nvPicPr>
              <p:cNvPr id="15" name="Picture 14">
                <a:extLst>
                  <a:ext uri="{FF2B5EF4-FFF2-40B4-BE49-F238E27FC236}">
                    <a16:creationId xmlns:a16="http://schemas.microsoft.com/office/drawing/2014/main" id="{533363CF-6D10-41B1-9F88-790339DBB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236" y="2172576"/>
                <a:ext cx="182881" cy="182880"/>
              </a:xfrm>
              <a:prstGeom prst="rect">
                <a:avLst/>
              </a:prstGeom>
            </p:spPr>
          </p:pic>
          <p:pic>
            <p:nvPicPr>
              <p:cNvPr id="16" name="Picture 15">
                <a:extLst>
                  <a:ext uri="{FF2B5EF4-FFF2-40B4-BE49-F238E27FC236}">
                    <a16:creationId xmlns:a16="http://schemas.microsoft.com/office/drawing/2014/main" id="{10C29326-C137-4D22-B3D2-823F736E4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870" y="2172576"/>
                <a:ext cx="182881" cy="182880"/>
              </a:xfrm>
              <a:prstGeom prst="rect">
                <a:avLst/>
              </a:prstGeom>
            </p:spPr>
          </p:pic>
        </p:grpSp>
        <p:grpSp>
          <p:nvGrpSpPr>
            <p:cNvPr id="23" name="Group 22">
              <a:extLst>
                <a:ext uri="{FF2B5EF4-FFF2-40B4-BE49-F238E27FC236}">
                  <a16:creationId xmlns:a16="http://schemas.microsoft.com/office/drawing/2014/main" id="{E0491992-6795-4362-8BBE-0076261A0ABF}"/>
                </a:ext>
              </a:extLst>
            </p:cNvPr>
            <p:cNvGrpSpPr/>
            <p:nvPr/>
          </p:nvGrpSpPr>
          <p:grpSpPr>
            <a:xfrm>
              <a:off x="1504874" y="1962423"/>
              <a:ext cx="1281422" cy="182881"/>
              <a:chOff x="1382329" y="2172576"/>
              <a:chExt cx="1281422" cy="182881"/>
            </a:xfrm>
          </p:grpSpPr>
          <p:pic>
            <p:nvPicPr>
              <p:cNvPr id="24" name="Picture 23">
                <a:extLst>
                  <a:ext uri="{FF2B5EF4-FFF2-40B4-BE49-F238E27FC236}">
                    <a16:creationId xmlns:a16="http://schemas.microsoft.com/office/drawing/2014/main" id="{A8986E2A-A3AA-49FD-8C65-49E1E1BA9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29" y="2172576"/>
                <a:ext cx="182881" cy="182880"/>
              </a:xfrm>
              <a:prstGeom prst="rect">
                <a:avLst/>
              </a:prstGeom>
            </p:spPr>
          </p:pic>
          <p:pic>
            <p:nvPicPr>
              <p:cNvPr id="25" name="Picture 24">
                <a:extLst>
                  <a:ext uri="{FF2B5EF4-FFF2-40B4-BE49-F238E27FC236}">
                    <a16:creationId xmlns:a16="http://schemas.microsoft.com/office/drawing/2014/main" id="{91DD5DBD-B320-4830-A156-AF27346BB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965" y="2172576"/>
                <a:ext cx="182881" cy="182880"/>
              </a:xfrm>
              <a:prstGeom prst="rect">
                <a:avLst/>
              </a:prstGeom>
            </p:spPr>
          </p:pic>
          <p:pic>
            <p:nvPicPr>
              <p:cNvPr id="26" name="Picture 25">
                <a:extLst>
                  <a:ext uri="{FF2B5EF4-FFF2-40B4-BE49-F238E27FC236}">
                    <a16:creationId xmlns:a16="http://schemas.microsoft.com/office/drawing/2014/main" id="{DC53007C-F66A-49FD-A7B6-5571B2A9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00" y="2172576"/>
                <a:ext cx="182881" cy="182880"/>
              </a:xfrm>
              <a:prstGeom prst="rect">
                <a:avLst/>
              </a:prstGeom>
            </p:spPr>
          </p:pic>
          <p:pic>
            <p:nvPicPr>
              <p:cNvPr id="27" name="Picture 26">
                <a:extLst>
                  <a:ext uri="{FF2B5EF4-FFF2-40B4-BE49-F238E27FC236}">
                    <a16:creationId xmlns:a16="http://schemas.microsoft.com/office/drawing/2014/main" id="{1701B1BA-61F6-46A0-8D3C-26E256D6C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236" y="2172576"/>
                <a:ext cx="182881" cy="182880"/>
              </a:xfrm>
              <a:prstGeom prst="rect">
                <a:avLst/>
              </a:prstGeom>
            </p:spPr>
          </p:pic>
          <p:pic>
            <p:nvPicPr>
              <p:cNvPr id="28" name="Picture 27">
                <a:extLst>
                  <a:ext uri="{FF2B5EF4-FFF2-40B4-BE49-F238E27FC236}">
                    <a16:creationId xmlns:a16="http://schemas.microsoft.com/office/drawing/2014/main" id="{E6BD8C8F-CC39-4F66-BBAA-BDB0FB5F4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870" y="2172577"/>
                <a:ext cx="182881" cy="182880"/>
              </a:xfrm>
              <a:prstGeom prst="rect">
                <a:avLst/>
              </a:prstGeom>
            </p:spPr>
          </p:pic>
        </p:grpSp>
      </p:grpSp>
      <p:grpSp>
        <p:nvGrpSpPr>
          <p:cNvPr id="39" name="Group 38">
            <a:extLst>
              <a:ext uri="{FF2B5EF4-FFF2-40B4-BE49-F238E27FC236}">
                <a16:creationId xmlns:a16="http://schemas.microsoft.com/office/drawing/2014/main" id="{F45EE049-E424-4C7A-889C-B74D59E18945}"/>
              </a:ext>
            </a:extLst>
          </p:cNvPr>
          <p:cNvGrpSpPr/>
          <p:nvPr/>
        </p:nvGrpSpPr>
        <p:grpSpPr>
          <a:xfrm>
            <a:off x="1834274" y="3082879"/>
            <a:ext cx="1261913" cy="692242"/>
            <a:chOff x="1407751" y="2705544"/>
            <a:chExt cx="2235553" cy="1483881"/>
          </a:xfrm>
        </p:grpSpPr>
        <p:pic>
          <p:nvPicPr>
            <p:cNvPr id="3" name="Picture 2" descr="A picture containing outdoor&#10;&#10;Description automatically generated">
              <a:extLst>
                <a:ext uri="{FF2B5EF4-FFF2-40B4-BE49-F238E27FC236}">
                  <a16:creationId xmlns:a16="http://schemas.microsoft.com/office/drawing/2014/main" id="{6ED629D9-93E1-46A0-B059-1CB757240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751" y="2705544"/>
              <a:ext cx="182880" cy="1463043"/>
            </a:xfrm>
            <a:prstGeom prst="rect">
              <a:avLst/>
            </a:prstGeom>
          </p:spPr>
        </p:pic>
        <p:pic>
          <p:nvPicPr>
            <p:cNvPr id="30" name="Picture 29" descr="A picture containing outdoor&#10;&#10;Description automatically generated">
              <a:extLst>
                <a:ext uri="{FF2B5EF4-FFF2-40B4-BE49-F238E27FC236}">
                  <a16:creationId xmlns:a16="http://schemas.microsoft.com/office/drawing/2014/main" id="{9E65C9FA-B2E2-4EEF-9B6F-7BC6318CE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825" y="2712489"/>
              <a:ext cx="182880" cy="1463043"/>
            </a:xfrm>
            <a:prstGeom prst="rect">
              <a:avLst/>
            </a:prstGeom>
          </p:spPr>
        </p:pic>
        <p:pic>
          <p:nvPicPr>
            <p:cNvPr id="31" name="Picture 30" descr="A picture containing outdoor&#10;&#10;Description automatically generated">
              <a:extLst>
                <a:ext uri="{FF2B5EF4-FFF2-40B4-BE49-F238E27FC236}">
                  <a16:creationId xmlns:a16="http://schemas.microsoft.com/office/drawing/2014/main" id="{93E0A602-2699-4B7F-8692-4F8D14E2F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3899" y="2705544"/>
              <a:ext cx="182880" cy="1463043"/>
            </a:xfrm>
            <a:prstGeom prst="rect">
              <a:avLst/>
            </a:prstGeom>
          </p:spPr>
        </p:pic>
        <p:pic>
          <p:nvPicPr>
            <p:cNvPr id="32" name="Picture 31" descr="A picture containing outdoor&#10;&#10;Description automatically generated">
              <a:extLst>
                <a:ext uri="{FF2B5EF4-FFF2-40B4-BE49-F238E27FC236}">
                  <a16:creationId xmlns:a16="http://schemas.microsoft.com/office/drawing/2014/main" id="{69338CF5-F4D7-46F4-A711-01F9155FD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1973" y="2712489"/>
              <a:ext cx="182880" cy="1463043"/>
            </a:xfrm>
            <a:prstGeom prst="rect">
              <a:avLst/>
            </a:prstGeom>
          </p:spPr>
        </p:pic>
        <p:pic>
          <p:nvPicPr>
            <p:cNvPr id="33" name="Picture 32" descr="A picture containing outdoor&#10;&#10;Description automatically generated">
              <a:extLst>
                <a:ext uri="{FF2B5EF4-FFF2-40B4-BE49-F238E27FC236}">
                  <a16:creationId xmlns:a16="http://schemas.microsoft.com/office/drawing/2014/main" id="{349E5388-050D-4322-AE22-08547032F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047" y="2712489"/>
              <a:ext cx="182880" cy="1463043"/>
            </a:xfrm>
            <a:prstGeom prst="rect">
              <a:avLst/>
            </a:prstGeom>
          </p:spPr>
        </p:pic>
        <p:pic>
          <p:nvPicPr>
            <p:cNvPr id="34" name="Picture 33" descr="A picture containing outdoor&#10;&#10;Description automatically generated">
              <a:extLst>
                <a:ext uri="{FF2B5EF4-FFF2-40B4-BE49-F238E27FC236}">
                  <a16:creationId xmlns:a16="http://schemas.microsoft.com/office/drawing/2014/main" id="{955FBDCF-8E8D-4EAF-8DCF-3F7605C8B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121" y="2719437"/>
              <a:ext cx="182880" cy="1463043"/>
            </a:xfrm>
            <a:prstGeom prst="rect">
              <a:avLst/>
            </a:prstGeom>
          </p:spPr>
        </p:pic>
        <p:pic>
          <p:nvPicPr>
            <p:cNvPr id="35" name="Picture 34" descr="A picture containing outdoor&#10;&#10;Description automatically generated">
              <a:extLst>
                <a:ext uri="{FF2B5EF4-FFF2-40B4-BE49-F238E27FC236}">
                  <a16:creationId xmlns:a16="http://schemas.microsoft.com/office/drawing/2014/main" id="{A2A9F47F-CBCB-4E89-888D-06FADAC7D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6195" y="2719437"/>
              <a:ext cx="182880" cy="1463043"/>
            </a:xfrm>
            <a:prstGeom prst="rect">
              <a:avLst/>
            </a:prstGeom>
          </p:spPr>
        </p:pic>
        <p:pic>
          <p:nvPicPr>
            <p:cNvPr id="36" name="Picture 35" descr="A picture containing outdoor&#10;&#10;Description automatically generated">
              <a:extLst>
                <a:ext uri="{FF2B5EF4-FFF2-40B4-BE49-F238E27FC236}">
                  <a16:creationId xmlns:a16="http://schemas.microsoft.com/office/drawing/2014/main" id="{058A09FA-66B8-462E-AEAB-42B269406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269" y="2726382"/>
              <a:ext cx="182880" cy="1463043"/>
            </a:xfrm>
            <a:prstGeom prst="rect">
              <a:avLst/>
            </a:prstGeom>
          </p:spPr>
        </p:pic>
        <p:pic>
          <p:nvPicPr>
            <p:cNvPr id="37" name="Picture 36" descr="A picture containing outdoor&#10;&#10;Description automatically generated">
              <a:extLst>
                <a:ext uri="{FF2B5EF4-FFF2-40B4-BE49-F238E27FC236}">
                  <a16:creationId xmlns:a16="http://schemas.microsoft.com/office/drawing/2014/main" id="{BC076E3F-6701-451F-BB9F-233F97FA1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343" y="2719437"/>
              <a:ext cx="182880" cy="1463043"/>
            </a:xfrm>
            <a:prstGeom prst="rect">
              <a:avLst/>
            </a:prstGeom>
          </p:spPr>
        </p:pic>
        <p:pic>
          <p:nvPicPr>
            <p:cNvPr id="38" name="Picture 37" descr="A picture containing outdoor&#10;&#10;Description automatically generated">
              <a:extLst>
                <a:ext uri="{FF2B5EF4-FFF2-40B4-BE49-F238E27FC236}">
                  <a16:creationId xmlns:a16="http://schemas.microsoft.com/office/drawing/2014/main" id="{567017EF-3FA3-4F14-8788-F445CDD5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424" y="2726382"/>
              <a:ext cx="182880" cy="1463043"/>
            </a:xfrm>
            <a:prstGeom prst="rect">
              <a:avLst/>
            </a:prstGeom>
          </p:spPr>
        </p:pic>
      </p:grpSp>
      <p:grpSp>
        <p:nvGrpSpPr>
          <p:cNvPr id="49" name="Group 48">
            <a:extLst>
              <a:ext uri="{FF2B5EF4-FFF2-40B4-BE49-F238E27FC236}">
                <a16:creationId xmlns:a16="http://schemas.microsoft.com/office/drawing/2014/main" id="{53636D5E-2700-4DB2-A36E-F087E2D13CA8}"/>
              </a:ext>
            </a:extLst>
          </p:cNvPr>
          <p:cNvGrpSpPr/>
          <p:nvPr/>
        </p:nvGrpSpPr>
        <p:grpSpPr>
          <a:xfrm>
            <a:off x="563170" y="4964622"/>
            <a:ext cx="3804121" cy="877742"/>
            <a:chOff x="508799" y="4368224"/>
            <a:chExt cx="7413155" cy="1710471"/>
          </a:xfrm>
        </p:grpSpPr>
        <p:pic>
          <p:nvPicPr>
            <p:cNvPr id="7" name="Picture 6">
              <a:extLst>
                <a:ext uri="{FF2B5EF4-FFF2-40B4-BE49-F238E27FC236}">
                  <a16:creationId xmlns:a16="http://schemas.microsoft.com/office/drawing/2014/main" id="{C58BA005-6FCE-4A63-86EE-8B1B30EF5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99" y="4368224"/>
              <a:ext cx="1334195" cy="1330039"/>
            </a:xfrm>
            <a:prstGeom prst="rect">
              <a:avLst/>
            </a:prstGeom>
          </p:spPr>
        </p:pic>
        <p:pic>
          <p:nvPicPr>
            <p:cNvPr id="40" name="Picture 39">
              <a:extLst>
                <a:ext uri="{FF2B5EF4-FFF2-40B4-BE49-F238E27FC236}">
                  <a16:creationId xmlns:a16="http://schemas.microsoft.com/office/drawing/2014/main" id="{70407D7E-DB06-4F40-AED8-EAE25BD5A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375" y="4723239"/>
              <a:ext cx="1334195" cy="1330039"/>
            </a:xfrm>
            <a:prstGeom prst="rect">
              <a:avLst/>
            </a:prstGeom>
          </p:spPr>
        </p:pic>
        <p:pic>
          <p:nvPicPr>
            <p:cNvPr id="41" name="Picture 40">
              <a:extLst>
                <a:ext uri="{FF2B5EF4-FFF2-40B4-BE49-F238E27FC236}">
                  <a16:creationId xmlns:a16="http://schemas.microsoft.com/office/drawing/2014/main" id="{B10B38F9-542D-4541-B22B-3BD8D3060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4395" y="4382900"/>
              <a:ext cx="1334195" cy="1330039"/>
            </a:xfrm>
            <a:prstGeom prst="rect">
              <a:avLst/>
            </a:prstGeom>
          </p:spPr>
        </p:pic>
        <p:pic>
          <p:nvPicPr>
            <p:cNvPr id="42" name="Picture 41">
              <a:extLst>
                <a:ext uri="{FF2B5EF4-FFF2-40B4-BE49-F238E27FC236}">
                  <a16:creationId xmlns:a16="http://schemas.microsoft.com/office/drawing/2014/main" id="{DABF0462-C674-46F3-A7F0-BC63C4C398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0971" y="4737915"/>
              <a:ext cx="1334195" cy="1330039"/>
            </a:xfrm>
            <a:prstGeom prst="rect">
              <a:avLst/>
            </a:prstGeom>
          </p:spPr>
        </p:pic>
        <p:pic>
          <p:nvPicPr>
            <p:cNvPr id="43" name="Picture 42">
              <a:extLst>
                <a:ext uri="{FF2B5EF4-FFF2-40B4-BE49-F238E27FC236}">
                  <a16:creationId xmlns:a16="http://schemas.microsoft.com/office/drawing/2014/main" id="{C6565895-5B63-4366-8092-2BEEEB1E4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9991" y="4393641"/>
              <a:ext cx="1334195" cy="1330039"/>
            </a:xfrm>
            <a:prstGeom prst="rect">
              <a:avLst/>
            </a:prstGeom>
          </p:spPr>
        </p:pic>
        <p:pic>
          <p:nvPicPr>
            <p:cNvPr id="44" name="Picture 43">
              <a:extLst>
                <a:ext uri="{FF2B5EF4-FFF2-40B4-BE49-F238E27FC236}">
                  <a16:creationId xmlns:a16="http://schemas.microsoft.com/office/drawing/2014/main" id="{1C119B23-E185-4922-ABB6-232EAC47C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567" y="4748656"/>
              <a:ext cx="1334195" cy="1330039"/>
            </a:xfrm>
            <a:prstGeom prst="rect">
              <a:avLst/>
            </a:prstGeom>
          </p:spPr>
        </p:pic>
        <p:pic>
          <p:nvPicPr>
            <p:cNvPr id="45" name="Picture 44">
              <a:extLst>
                <a:ext uri="{FF2B5EF4-FFF2-40B4-BE49-F238E27FC236}">
                  <a16:creationId xmlns:a16="http://schemas.microsoft.com/office/drawing/2014/main" id="{8E2C1122-0BD8-4350-9BB4-DFCC9185C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5587" y="4393641"/>
              <a:ext cx="1334195" cy="1330039"/>
            </a:xfrm>
            <a:prstGeom prst="rect">
              <a:avLst/>
            </a:prstGeom>
          </p:spPr>
        </p:pic>
        <p:pic>
          <p:nvPicPr>
            <p:cNvPr id="46" name="Picture 45">
              <a:extLst>
                <a:ext uri="{FF2B5EF4-FFF2-40B4-BE49-F238E27FC236}">
                  <a16:creationId xmlns:a16="http://schemas.microsoft.com/office/drawing/2014/main" id="{13A7D922-F03D-4140-AB8E-419CEE59C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2163" y="4748656"/>
              <a:ext cx="1334195" cy="1330039"/>
            </a:xfrm>
            <a:prstGeom prst="rect">
              <a:avLst/>
            </a:prstGeom>
          </p:spPr>
        </p:pic>
        <p:pic>
          <p:nvPicPr>
            <p:cNvPr id="47" name="Picture 46">
              <a:extLst>
                <a:ext uri="{FF2B5EF4-FFF2-40B4-BE49-F238E27FC236}">
                  <a16:creationId xmlns:a16="http://schemas.microsoft.com/office/drawing/2014/main" id="{365180D0-4DA2-49E3-8BCB-7403465AF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1183" y="4393641"/>
              <a:ext cx="1334195" cy="1330039"/>
            </a:xfrm>
            <a:prstGeom prst="rect">
              <a:avLst/>
            </a:prstGeom>
          </p:spPr>
        </p:pic>
        <p:pic>
          <p:nvPicPr>
            <p:cNvPr id="48" name="Picture 47">
              <a:extLst>
                <a:ext uri="{FF2B5EF4-FFF2-40B4-BE49-F238E27FC236}">
                  <a16:creationId xmlns:a16="http://schemas.microsoft.com/office/drawing/2014/main" id="{2A2CC32F-9EDB-4746-8DA5-EEAC5BBE6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7759" y="4748656"/>
              <a:ext cx="1334195" cy="1330039"/>
            </a:xfrm>
            <a:prstGeom prst="rect">
              <a:avLst/>
            </a:prstGeom>
          </p:spPr>
        </p:pic>
      </p:grpSp>
      <p:pic>
        <p:nvPicPr>
          <p:cNvPr id="50" name="Picture 49">
            <a:extLst>
              <a:ext uri="{FF2B5EF4-FFF2-40B4-BE49-F238E27FC236}">
                <a16:creationId xmlns:a16="http://schemas.microsoft.com/office/drawing/2014/main" id="{98E3A4C7-6901-458D-94F8-4914A7CBE1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163" y="3227588"/>
            <a:ext cx="684653" cy="682521"/>
          </a:xfrm>
          <a:prstGeom prst="rect">
            <a:avLst/>
          </a:prstGeom>
        </p:spPr>
      </p:pic>
      <p:pic>
        <p:nvPicPr>
          <p:cNvPr id="51" name="Picture 50" descr="A picture containing outdoor&#10;&#10;Description automatically generated">
            <a:extLst>
              <a:ext uri="{FF2B5EF4-FFF2-40B4-BE49-F238E27FC236}">
                <a16:creationId xmlns:a16="http://schemas.microsoft.com/office/drawing/2014/main" id="{DDEBD86B-9AAB-483E-868E-1B37DA516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163" y="4972153"/>
            <a:ext cx="85315" cy="682521"/>
          </a:xfrm>
          <a:prstGeom prst="rect">
            <a:avLst/>
          </a:prstGeom>
        </p:spPr>
      </p:pic>
      <p:pic>
        <p:nvPicPr>
          <p:cNvPr id="71" name="Picture 70" descr="A close up of a sign&#10;&#10;Description generated with high confidence">
            <a:extLst>
              <a:ext uri="{FF2B5EF4-FFF2-40B4-BE49-F238E27FC236}">
                <a16:creationId xmlns:a16="http://schemas.microsoft.com/office/drawing/2014/main" id="{3A15525C-3F0B-485E-AC36-710437B2B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2" name="TextBox 71">
            <a:extLst>
              <a:ext uri="{FF2B5EF4-FFF2-40B4-BE49-F238E27FC236}">
                <a16:creationId xmlns:a16="http://schemas.microsoft.com/office/drawing/2014/main" id="{C3CB4A3D-6B7A-4710-9C20-799B3EFEE30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275171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Base 10 with its equivalent value.</a:t>
            </a:r>
          </a:p>
          <a:p>
            <a:pPr lvl="0" algn="ctr"/>
            <a:endParaRPr lang="en-GB" sz="2000" b="1" dirty="0">
              <a:solidFill>
                <a:schemeClr val="bg2">
                  <a:lumMod val="50000"/>
                </a:schemeClr>
              </a:solidFill>
              <a:latin typeface="Century Gothic" panose="020B0502020202020204" pitchFamily="34" charset="0"/>
            </a:endParaRPr>
          </a:p>
        </p:txBody>
      </p:sp>
      <p:pic>
        <p:nvPicPr>
          <p:cNvPr id="10" name="Picture 9">
            <a:extLst>
              <a:ext uri="{FF2B5EF4-FFF2-40B4-BE49-F238E27FC236}">
                <a16:creationId xmlns:a16="http://schemas.microsoft.com/office/drawing/2014/main" id="{1B91898F-E48E-4DDD-8034-3435B8A5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163" y="1465950"/>
            <a:ext cx="859550" cy="859550"/>
          </a:xfrm>
          <a:prstGeom prst="rect">
            <a:avLst/>
          </a:prstGeom>
        </p:spPr>
      </p:pic>
      <p:grpSp>
        <p:nvGrpSpPr>
          <p:cNvPr id="29" name="Group 28">
            <a:extLst>
              <a:ext uri="{FF2B5EF4-FFF2-40B4-BE49-F238E27FC236}">
                <a16:creationId xmlns:a16="http://schemas.microsoft.com/office/drawing/2014/main" id="{D1F2410E-7F97-4C1A-A44F-E832247C5CCD}"/>
              </a:ext>
            </a:extLst>
          </p:cNvPr>
          <p:cNvGrpSpPr/>
          <p:nvPr/>
        </p:nvGrpSpPr>
        <p:grpSpPr>
          <a:xfrm>
            <a:off x="1937819" y="1742409"/>
            <a:ext cx="1054822" cy="295292"/>
            <a:chOff x="1382329" y="1962423"/>
            <a:chExt cx="1403967" cy="393033"/>
          </a:xfrm>
        </p:grpSpPr>
        <p:grpSp>
          <p:nvGrpSpPr>
            <p:cNvPr id="11" name="Group 10">
              <a:extLst>
                <a:ext uri="{FF2B5EF4-FFF2-40B4-BE49-F238E27FC236}">
                  <a16:creationId xmlns:a16="http://schemas.microsoft.com/office/drawing/2014/main" id="{36A3B3C5-55D8-463D-B6D1-3CBF56D0090C}"/>
                </a:ext>
              </a:extLst>
            </p:cNvPr>
            <p:cNvGrpSpPr/>
            <p:nvPr/>
          </p:nvGrpSpPr>
          <p:grpSpPr>
            <a:xfrm>
              <a:off x="1382329" y="2172576"/>
              <a:ext cx="1281422" cy="182880"/>
              <a:chOff x="1382329" y="2172576"/>
              <a:chExt cx="1281422" cy="182880"/>
            </a:xfrm>
          </p:grpSpPr>
          <p:pic>
            <p:nvPicPr>
              <p:cNvPr id="12" name="Picture 11">
                <a:extLst>
                  <a:ext uri="{FF2B5EF4-FFF2-40B4-BE49-F238E27FC236}">
                    <a16:creationId xmlns:a16="http://schemas.microsoft.com/office/drawing/2014/main" id="{B705E799-B4EC-4D72-8310-C04B7ED19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29" y="2172576"/>
                <a:ext cx="182881" cy="182880"/>
              </a:xfrm>
              <a:prstGeom prst="rect">
                <a:avLst/>
              </a:prstGeom>
            </p:spPr>
          </p:pic>
          <p:pic>
            <p:nvPicPr>
              <p:cNvPr id="13" name="Picture 12">
                <a:extLst>
                  <a:ext uri="{FF2B5EF4-FFF2-40B4-BE49-F238E27FC236}">
                    <a16:creationId xmlns:a16="http://schemas.microsoft.com/office/drawing/2014/main" id="{63D1F1F9-0414-4E9A-A277-4F2496143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965" y="2172576"/>
                <a:ext cx="182881" cy="182880"/>
              </a:xfrm>
              <a:prstGeom prst="rect">
                <a:avLst/>
              </a:prstGeom>
            </p:spPr>
          </p:pic>
          <p:pic>
            <p:nvPicPr>
              <p:cNvPr id="14" name="Picture 13">
                <a:extLst>
                  <a:ext uri="{FF2B5EF4-FFF2-40B4-BE49-F238E27FC236}">
                    <a16:creationId xmlns:a16="http://schemas.microsoft.com/office/drawing/2014/main" id="{2791F689-0FB4-4264-80B1-394D2FFDA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00" y="2172576"/>
                <a:ext cx="182881" cy="182880"/>
              </a:xfrm>
              <a:prstGeom prst="rect">
                <a:avLst/>
              </a:prstGeom>
            </p:spPr>
          </p:pic>
          <p:pic>
            <p:nvPicPr>
              <p:cNvPr id="15" name="Picture 14">
                <a:extLst>
                  <a:ext uri="{FF2B5EF4-FFF2-40B4-BE49-F238E27FC236}">
                    <a16:creationId xmlns:a16="http://schemas.microsoft.com/office/drawing/2014/main" id="{533363CF-6D10-41B1-9F88-790339DBB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236" y="2172576"/>
                <a:ext cx="182881" cy="182880"/>
              </a:xfrm>
              <a:prstGeom prst="rect">
                <a:avLst/>
              </a:prstGeom>
            </p:spPr>
          </p:pic>
          <p:pic>
            <p:nvPicPr>
              <p:cNvPr id="16" name="Picture 15">
                <a:extLst>
                  <a:ext uri="{FF2B5EF4-FFF2-40B4-BE49-F238E27FC236}">
                    <a16:creationId xmlns:a16="http://schemas.microsoft.com/office/drawing/2014/main" id="{10C29326-C137-4D22-B3D2-823F736E4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870" y="2172576"/>
                <a:ext cx="182881" cy="182880"/>
              </a:xfrm>
              <a:prstGeom prst="rect">
                <a:avLst/>
              </a:prstGeom>
            </p:spPr>
          </p:pic>
        </p:grpSp>
        <p:grpSp>
          <p:nvGrpSpPr>
            <p:cNvPr id="23" name="Group 22">
              <a:extLst>
                <a:ext uri="{FF2B5EF4-FFF2-40B4-BE49-F238E27FC236}">
                  <a16:creationId xmlns:a16="http://schemas.microsoft.com/office/drawing/2014/main" id="{E0491992-6795-4362-8BBE-0076261A0ABF}"/>
                </a:ext>
              </a:extLst>
            </p:cNvPr>
            <p:cNvGrpSpPr/>
            <p:nvPr/>
          </p:nvGrpSpPr>
          <p:grpSpPr>
            <a:xfrm>
              <a:off x="1504874" y="1962423"/>
              <a:ext cx="1281422" cy="182881"/>
              <a:chOff x="1382329" y="2172576"/>
              <a:chExt cx="1281422" cy="182881"/>
            </a:xfrm>
          </p:grpSpPr>
          <p:pic>
            <p:nvPicPr>
              <p:cNvPr id="24" name="Picture 23">
                <a:extLst>
                  <a:ext uri="{FF2B5EF4-FFF2-40B4-BE49-F238E27FC236}">
                    <a16:creationId xmlns:a16="http://schemas.microsoft.com/office/drawing/2014/main" id="{A8986E2A-A3AA-49FD-8C65-49E1E1BA9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329" y="2172576"/>
                <a:ext cx="182881" cy="182880"/>
              </a:xfrm>
              <a:prstGeom prst="rect">
                <a:avLst/>
              </a:prstGeom>
            </p:spPr>
          </p:pic>
          <p:pic>
            <p:nvPicPr>
              <p:cNvPr id="25" name="Picture 24">
                <a:extLst>
                  <a:ext uri="{FF2B5EF4-FFF2-40B4-BE49-F238E27FC236}">
                    <a16:creationId xmlns:a16="http://schemas.microsoft.com/office/drawing/2014/main" id="{91DD5DBD-B320-4830-A156-AF27346BB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965" y="2172576"/>
                <a:ext cx="182881" cy="182880"/>
              </a:xfrm>
              <a:prstGeom prst="rect">
                <a:avLst/>
              </a:prstGeom>
            </p:spPr>
          </p:pic>
          <p:pic>
            <p:nvPicPr>
              <p:cNvPr id="26" name="Picture 25">
                <a:extLst>
                  <a:ext uri="{FF2B5EF4-FFF2-40B4-BE49-F238E27FC236}">
                    <a16:creationId xmlns:a16="http://schemas.microsoft.com/office/drawing/2014/main" id="{DC53007C-F66A-49FD-A7B6-5571B2A9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600" y="2172576"/>
                <a:ext cx="182881" cy="182880"/>
              </a:xfrm>
              <a:prstGeom prst="rect">
                <a:avLst/>
              </a:prstGeom>
            </p:spPr>
          </p:pic>
          <p:pic>
            <p:nvPicPr>
              <p:cNvPr id="27" name="Picture 26">
                <a:extLst>
                  <a:ext uri="{FF2B5EF4-FFF2-40B4-BE49-F238E27FC236}">
                    <a16:creationId xmlns:a16="http://schemas.microsoft.com/office/drawing/2014/main" id="{1701B1BA-61F6-46A0-8D3C-26E256D6C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236" y="2172576"/>
                <a:ext cx="182881" cy="182880"/>
              </a:xfrm>
              <a:prstGeom prst="rect">
                <a:avLst/>
              </a:prstGeom>
            </p:spPr>
          </p:pic>
          <p:pic>
            <p:nvPicPr>
              <p:cNvPr id="28" name="Picture 27">
                <a:extLst>
                  <a:ext uri="{FF2B5EF4-FFF2-40B4-BE49-F238E27FC236}">
                    <a16:creationId xmlns:a16="http://schemas.microsoft.com/office/drawing/2014/main" id="{E6BD8C8F-CC39-4F66-BBAA-BDB0FB5F4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870" y="2172577"/>
                <a:ext cx="182881" cy="182880"/>
              </a:xfrm>
              <a:prstGeom prst="rect">
                <a:avLst/>
              </a:prstGeom>
            </p:spPr>
          </p:pic>
        </p:grpSp>
      </p:grpSp>
      <p:grpSp>
        <p:nvGrpSpPr>
          <p:cNvPr id="39" name="Group 38">
            <a:extLst>
              <a:ext uri="{FF2B5EF4-FFF2-40B4-BE49-F238E27FC236}">
                <a16:creationId xmlns:a16="http://schemas.microsoft.com/office/drawing/2014/main" id="{F45EE049-E424-4C7A-889C-B74D59E18945}"/>
              </a:ext>
            </a:extLst>
          </p:cNvPr>
          <p:cNvGrpSpPr/>
          <p:nvPr/>
        </p:nvGrpSpPr>
        <p:grpSpPr>
          <a:xfrm>
            <a:off x="1834274" y="3082879"/>
            <a:ext cx="1261913" cy="692242"/>
            <a:chOff x="1407751" y="2705544"/>
            <a:chExt cx="2235553" cy="1483881"/>
          </a:xfrm>
        </p:grpSpPr>
        <p:pic>
          <p:nvPicPr>
            <p:cNvPr id="3" name="Picture 2" descr="A picture containing outdoor&#10;&#10;Description automatically generated">
              <a:extLst>
                <a:ext uri="{FF2B5EF4-FFF2-40B4-BE49-F238E27FC236}">
                  <a16:creationId xmlns:a16="http://schemas.microsoft.com/office/drawing/2014/main" id="{6ED629D9-93E1-46A0-B059-1CB757240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751" y="2705544"/>
              <a:ext cx="182880" cy="1463043"/>
            </a:xfrm>
            <a:prstGeom prst="rect">
              <a:avLst/>
            </a:prstGeom>
          </p:spPr>
        </p:pic>
        <p:pic>
          <p:nvPicPr>
            <p:cNvPr id="30" name="Picture 29" descr="A picture containing outdoor&#10;&#10;Description automatically generated">
              <a:extLst>
                <a:ext uri="{FF2B5EF4-FFF2-40B4-BE49-F238E27FC236}">
                  <a16:creationId xmlns:a16="http://schemas.microsoft.com/office/drawing/2014/main" id="{9E65C9FA-B2E2-4EEF-9B6F-7BC6318CE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825" y="2712489"/>
              <a:ext cx="182880" cy="1463043"/>
            </a:xfrm>
            <a:prstGeom prst="rect">
              <a:avLst/>
            </a:prstGeom>
          </p:spPr>
        </p:pic>
        <p:pic>
          <p:nvPicPr>
            <p:cNvPr id="31" name="Picture 30" descr="A picture containing outdoor&#10;&#10;Description automatically generated">
              <a:extLst>
                <a:ext uri="{FF2B5EF4-FFF2-40B4-BE49-F238E27FC236}">
                  <a16:creationId xmlns:a16="http://schemas.microsoft.com/office/drawing/2014/main" id="{93E0A602-2699-4B7F-8692-4F8D14E2F4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3899" y="2705544"/>
              <a:ext cx="182880" cy="1463043"/>
            </a:xfrm>
            <a:prstGeom prst="rect">
              <a:avLst/>
            </a:prstGeom>
          </p:spPr>
        </p:pic>
        <p:pic>
          <p:nvPicPr>
            <p:cNvPr id="32" name="Picture 31" descr="A picture containing outdoor&#10;&#10;Description automatically generated">
              <a:extLst>
                <a:ext uri="{FF2B5EF4-FFF2-40B4-BE49-F238E27FC236}">
                  <a16:creationId xmlns:a16="http://schemas.microsoft.com/office/drawing/2014/main" id="{69338CF5-F4D7-46F4-A711-01F9155FDF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1973" y="2712489"/>
              <a:ext cx="182880" cy="1463043"/>
            </a:xfrm>
            <a:prstGeom prst="rect">
              <a:avLst/>
            </a:prstGeom>
          </p:spPr>
        </p:pic>
        <p:pic>
          <p:nvPicPr>
            <p:cNvPr id="33" name="Picture 32" descr="A picture containing outdoor&#10;&#10;Description automatically generated">
              <a:extLst>
                <a:ext uri="{FF2B5EF4-FFF2-40B4-BE49-F238E27FC236}">
                  <a16:creationId xmlns:a16="http://schemas.microsoft.com/office/drawing/2014/main" id="{349E5388-050D-4322-AE22-08547032F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047" y="2712489"/>
              <a:ext cx="182880" cy="1463043"/>
            </a:xfrm>
            <a:prstGeom prst="rect">
              <a:avLst/>
            </a:prstGeom>
          </p:spPr>
        </p:pic>
        <p:pic>
          <p:nvPicPr>
            <p:cNvPr id="34" name="Picture 33" descr="A picture containing outdoor&#10;&#10;Description automatically generated">
              <a:extLst>
                <a:ext uri="{FF2B5EF4-FFF2-40B4-BE49-F238E27FC236}">
                  <a16:creationId xmlns:a16="http://schemas.microsoft.com/office/drawing/2014/main" id="{955FBDCF-8E8D-4EAF-8DCF-3F7605C8B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121" y="2719437"/>
              <a:ext cx="182880" cy="1463043"/>
            </a:xfrm>
            <a:prstGeom prst="rect">
              <a:avLst/>
            </a:prstGeom>
          </p:spPr>
        </p:pic>
        <p:pic>
          <p:nvPicPr>
            <p:cNvPr id="35" name="Picture 34" descr="A picture containing outdoor&#10;&#10;Description automatically generated">
              <a:extLst>
                <a:ext uri="{FF2B5EF4-FFF2-40B4-BE49-F238E27FC236}">
                  <a16:creationId xmlns:a16="http://schemas.microsoft.com/office/drawing/2014/main" id="{A2A9F47F-CBCB-4E89-888D-06FADAC7D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6195" y="2719437"/>
              <a:ext cx="182880" cy="1463043"/>
            </a:xfrm>
            <a:prstGeom prst="rect">
              <a:avLst/>
            </a:prstGeom>
          </p:spPr>
        </p:pic>
        <p:pic>
          <p:nvPicPr>
            <p:cNvPr id="36" name="Picture 35" descr="A picture containing outdoor&#10;&#10;Description automatically generated">
              <a:extLst>
                <a:ext uri="{FF2B5EF4-FFF2-40B4-BE49-F238E27FC236}">
                  <a16:creationId xmlns:a16="http://schemas.microsoft.com/office/drawing/2014/main" id="{058A09FA-66B8-462E-AEAB-42B2694060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269" y="2726382"/>
              <a:ext cx="182880" cy="1463043"/>
            </a:xfrm>
            <a:prstGeom prst="rect">
              <a:avLst/>
            </a:prstGeom>
          </p:spPr>
        </p:pic>
        <p:pic>
          <p:nvPicPr>
            <p:cNvPr id="37" name="Picture 36" descr="A picture containing outdoor&#10;&#10;Description automatically generated">
              <a:extLst>
                <a:ext uri="{FF2B5EF4-FFF2-40B4-BE49-F238E27FC236}">
                  <a16:creationId xmlns:a16="http://schemas.microsoft.com/office/drawing/2014/main" id="{BC076E3F-6701-451F-BB9F-233F97FA1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343" y="2719437"/>
              <a:ext cx="182880" cy="1463043"/>
            </a:xfrm>
            <a:prstGeom prst="rect">
              <a:avLst/>
            </a:prstGeom>
          </p:spPr>
        </p:pic>
        <p:pic>
          <p:nvPicPr>
            <p:cNvPr id="38" name="Picture 37" descr="A picture containing outdoor&#10;&#10;Description automatically generated">
              <a:extLst>
                <a:ext uri="{FF2B5EF4-FFF2-40B4-BE49-F238E27FC236}">
                  <a16:creationId xmlns:a16="http://schemas.microsoft.com/office/drawing/2014/main" id="{567017EF-3FA3-4F14-8788-F445CDD5F6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424" y="2726382"/>
              <a:ext cx="182880" cy="1463043"/>
            </a:xfrm>
            <a:prstGeom prst="rect">
              <a:avLst/>
            </a:prstGeom>
          </p:spPr>
        </p:pic>
      </p:grpSp>
      <p:grpSp>
        <p:nvGrpSpPr>
          <p:cNvPr id="49" name="Group 48">
            <a:extLst>
              <a:ext uri="{FF2B5EF4-FFF2-40B4-BE49-F238E27FC236}">
                <a16:creationId xmlns:a16="http://schemas.microsoft.com/office/drawing/2014/main" id="{53636D5E-2700-4DB2-A36E-F087E2D13CA8}"/>
              </a:ext>
            </a:extLst>
          </p:cNvPr>
          <p:cNvGrpSpPr/>
          <p:nvPr/>
        </p:nvGrpSpPr>
        <p:grpSpPr>
          <a:xfrm>
            <a:off x="563170" y="4964622"/>
            <a:ext cx="3804121" cy="877742"/>
            <a:chOff x="508799" y="4368224"/>
            <a:chExt cx="7413155" cy="1710471"/>
          </a:xfrm>
        </p:grpSpPr>
        <p:pic>
          <p:nvPicPr>
            <p:cNvPr id="7" name="Picture 6">
              <a:extLst>
                <a:ext uri="{FF2B5EF4-FFF2-40B4-BE49-F238E27FC236}">
                  <a16:creationId xmlns:a16="http://schemas.microsoft.com/office/drawing/2014/main" id="{C58BA005-6FCE-4A63-86EE-8B1B30EF5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99" y="4368224"/>
              <a:ext cx="1334195" cy="1330039"/>
            </a:xfrm>
            <a:prstGeom prst="rect">
              <a:avLst/>
            </a:prstGeom>
          </p:spPr>
        </p:pic>
        <p:pic>
          <p:nvPicPr>
            <p:cNvPr id="40" name="Picture 39">
              <a:extLst>
                <a:ext uri="{FF2B5EF4-FFF2-40B4-BE49-F238E27FC236}">
                  <a16:creationId xmlns:a16="http://schemas.microsoft.com/office/drawing/2014/main" id="{70407D7E-DB06-4F40-AED8-EAE25BD5A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375" y="4723239"/>
              <a:ext cx="1334195" cy="1330039"/>
            </a:xfrm>
            <a:prstGeom prst="rect">
              <a:avLst/>
            </a:prstGeom>
          </p:spPr>
        </p:pic>
        <p:pic>
          <p:nvPicPr>
            <p:cNvPr id="41" name="Picture 40">
              <a:extLst>
                <a:ext uri="{FF2B5EF4-FFF2-40B4-BE49-F238E27FC236}">
                  <a16:creationId xmlns:a16="http://schemas.microsoft.com/office/drawing/2014/main" id="{B10B38F9-542D-4541-B22B-3BD8D3060E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4395" y="4382900"/>
              <a:ext cx="1334195" cy="1330039"/>
            </a:xfrm>
            <a:prstGeom prst="rect">
              <a:avLst/>
            </a:prstGeom>
          </p:spPr>
        </p:pic>
        <p:pic>
          <p:nvPicPr>
            <p:cNvPr id="42" name="Picture 41">
              <a:extLst>
                <a:ext uri="{FF2B5EF4-FFF2-40B4-BE49-F238E27FC236}">
                  <a16:creationId xmlns:a16="http://schemas.microsoft.com/office/drawing/2014/main" id="{DABF0462-C674-46F3-A7F0-BC63C4C398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0971" y="4737915"/>
              <a:ext cx="1334195" cy="1330039"/>
            </a:xfrm>
            <a:prstGeom prst="rect">
              <a:avLst/>
            </a:prstGeom>
          </p:spPr>
        </p:pic>
        <p:pic>
          <p:nvPicPr>
            <p:cNvPr id="43" name="Picture 42">
              <a:extLst>
                <a:ext uri="{FF2B5EF4-FFF2-40B4-BE49-F238E27FC236}">
                  <a16:creationId xmlns:a16="http://schemas.microsoft.com/office/drawing/2014/main" id="{C6565895-5B63-4366-8092-2BEEEB1E4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9991" y="4393641"/>
              <a:ext cx="1334195" cy="1330039"/>
            </a:xfrm>
            <a:prstGeom prst="rect">
              <a:avLst/>
            </a:prstGeom>
          </p:spPr>
        </p:pic>
        <p:pic>
          <p:nvPicPr>
            <p:cNvPr id="44" name="Picture 43">
              <a:extLst>
                <a:ext uri="{FF2B5EF4-FFF2-40B4-BE49-F238E27FC236}">
                  <a16:creationId xmlns:a16="http://schemas.microsoft.com/office/drawing/2014/main" id="{1C119B23-E185-4922-ABB6-232EAC47C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6567" y="4748656"/>
              <a:ext cx="1334195" cy="1330039"/>
            </a:xfrm>
            <a:prstGeom prst="rect">
              <a:avLst/>
            </a:prstGeom>
          </p:spPr>
        </p:pic>
        <p:pic>
          <p:nvPicPr>
            <p:cNvPr id="45" name="Picture 44">
              <a:extLst>
                <a:ext uri="{FF2B5EF4-FFF2-40B4-BE49-F238E27FC236}">
                  <a16:creationId xmlns:a16="http://schemas.microsoft.com/office/drawing/2014/main" id="{8E2C1122-0BD8-4350-9BB4-DFCC9185C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5587" y="4393641"/>
              <a:ext cx="1334195" cy="1330039"/>
            </a:xfrm>
            <a:prstGeom prst="rect">
              <a:avLst/>
            </a:prstGeom>
          </p:spPr>
        </p:pic>
        <p:pic>
          <p:nvPicPr>
            <p:cNvPr id="46" name="Picture 45">
              <a:extLst>
                <a:ext uri="{FF2B5EF4-FFF2-40B4-BE49-F238E27FC236}">
                  <a16:creationId xmlns:a16="http://schemas.microsoft.com/office/drawing/2014/main" id="{13A7D922-F03D-4140-AB8E-419CEE59C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2163" y="4748656"/>
              <a:ext cx="1334195" cy="1330039"/>
            </a:xfrm>
            <a:prstGeom prst="rect">
              <a:avLst/>
            </a:prstGeom>
          </p:spPr>
        </p:pic>
        <p:pic>
          <p:nvPicPr>
            <p:cNvPr id="47" name="Picture 46">
              <a:extLst>
                <a:ext uri="{FF2B5EF4-FFF2-40B4-BE49-F238E27FC236}">
                  <a16:creationId xmlns:a16="http://schemas.microsoft.com/office/drawing/2014/main" id="{365180D0-4DA2-49E3-8BCB-7403465AF2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1183" y="4393641"/>
              <a:ext cx="1334195" cy="1330039"/>
            </a:xfrm>
            <a:prstGeom prst="rect">
              <a:avLst/>
            </a:prstGeom>
          </p:spPr>
        </p:pic>
        <p:pic>
          <p:nvPicPr>
            <p:cNvPr id="48" name="Picture 47">
              <a:extLst>
                <a:ext uri="{FF2B5EF4-FFF2-40B4-BE49-F238E27FC236}">
                  <a16:creationId xmlns:a16="http://schemas.microsoft.com/office/drawing/2014/main" id="{2A2CC32F-9EDB-4746-8DA5-EEAC5BBE6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7759" y="4748656"/>
              <a:ext cx="1334195" cy="1330039"/>
            </a:xfrm>
            <a:prstGeom prst="rect">
              <a:avLst/>
            </a:prstGeom>
          </p:spPr>
        </p:pic>
      </p:grpSp>
      <p:pic>
        <p:nvPicPr>
          <p:cNvPr id="50" name="Picture 49">
            <a:extLst>
              <a:ext uri="{FF2B5EF4-FFF2-40B4-BE49-F238E27FC236}">
                <a16:creationId xmlns:a16="http://schemas.microsoft.com/office/drawing/2014/main" id="{98E3A4C7-6901-458D-94F8-4914A7CBE1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163" y="3227588"/>
            <a:ext cx="684653" cy="682521"/>
          </a:xfrm>
          <a:prstGeom prst="rect">
            <a:avLst/>
          </a:prstGeom>
        </p:spPr>
      </p:pic>
      <p:pic>
        <p:nvPicPr>
          <p:cNvPr id="51" name="Picture 50" descr="A picture containing outdoor&#10;&#10;Description automatically generated">
            <a:extLst>
              <a:ext uri="{FF2B5EF4-FFF2-40B4-BE49-F238E27FC236}">
                <a16:creationId xmlns:a16="http://schemas.microsoft.com/office/drawing/2014/main" id="{DDEBD86B-9AAB-483E-868E-1B37DA516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163" y="4972153"/>
            <a:ext cx="85315" cy="682521"/>
          </a:xfrm>
          <a:prstGeom prst="rect">
            <a:avLst/>
          </a:prstGeom>
        </p:spPr>
      </p:pic>
      <p:pic>
        <p:nvPicPr>
          <p:cNvPr id="71" name="Picture 70" descr="A close up of a sign&#10;&#10;Description generated with high confidence">
            <a:extLst>
              <a:ext uri="{FF2B5EF4-FFF2-40B4-BE49-F238E27FC236}">
                <a16:creationId xmlns:a16="http://schemas.microsoft.com/office/drawing/2014/main" id="{3A15525C-3F0B-485E-AC36-710437B2BA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2" name="TextBox 71">
            <a:extLst>
              <a:ext uri="{FF2B5EF4-FFF2-40B4-BE49-F238E27FC236}">
                <a16:creationId xmlns:a16="http://schemas.microsoft.com/office/drawing/2014/main" id="{C3CB4A3D-6B7A-4710-9C20-799B3EFEE30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52" name="Straight Connector 51">
            <a:extLst>
              <a:ext uri="{FF2B5EF4-FFF2-40B4-BE49-F238E27FC236}">
                <a16:creationId xmlns:a16="http://schemas.microsoft.com/office/drawing/2014/main" id="{3093F348-BAB5-4333-8BE9-8C07AF585E35}"/>
              </a:ext>
            </a:extLst>
          </p:cNvPr>
          <p:cNvCxnSpPr>
            <a:cxnSpLocks/>
          </p:cNvCxnSpPr>
          <p:nvPr/>
        </p:nvCxnSpPr>
        <p:spPr>
          <a:xfrm>
            <a:off x="3096187" y="1966259"/>
            <a:ext cx="3618512" cy="33471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8D5D2AC-BAFC-4242-B5D5-C4D47A86E632}"/>
              </a:ext>
            </a:extLst>
          </p:cNvPr>
          <p:cNvCxnSpPr>
            <a:cxnSpLocks/>
          </p:cNvCxnSpPr>
          <p:nvPr/>
        </p:nvCxnSpPr>
        <p:spPr>
          <a:xfrm>
            <a:off x="3281082" y="3563986"/>
            <a:ext cx="34568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C00F218-F5A2-4246-A877-A5A6AAEEF20B}"/>
              </a:ext>
            </a:extLst>
          </p:cNvPr>
          <p:cNvCxnSpPr>
            <a:cxnSpLocks/>
          </p:cNvCxnSpPr>
          <p:nvPr/>
        </p:nvCxnSpPr>
        <p:spPr>
          <a:xfrm flipV="1">
            <a:off x="4404121" y="1885435"/>
            <a:ext cx="2372837" cy="3602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05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The difference between 6,452 and 4,414 is 2,041.</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BB41A26F-ED4F-48E5-B806-C19A6DA63811}"/>
              </a:ext>
            </a:extLst>
          </p:cNvPr>
          <p:cNvGraphicFramePr>
            <a:graphicFrameLocks noGrp="1"/>
          </p:cNvGraphicFramePr>
          <p:nvPr>
            <p:extLst>
              <p:ext uri="{D42A27DB-BD31-4B8C-83A1-F6EECF244321}">
                <p14:modId xmlns:p14="http://schemas.microsoft.com/office/powerpoint/2010/main" val="2556356968"/>
              </p:ext>
            </p:extLst>
          </p:nvPr>
        </p:nvGraphicFramePr>
        <p:xfrm>
          <a:off x="1900987" y="2141621"/>
          <a:ext cx="4690657" cy="2832248"/>
        </p:xfrm>
        <a:graphic>
          <a:graphicData uri="http://schemas.openxmlformats.org/drawingml/2006/table">
            <a:tbl>
              <a:tblPr firstRow="1" bandRow="1">
                <a:tableStyleId>{5C22544A-7EE6-4342-B048-85BDC9FD1C3A}</a:tableStyleId>
              </a:tblPr>
              <a:tblGrid>
                <a:gridCol w="663325">
                  <a:extLst>
                    <a:ext uri="{9D8B030D-6E8A-4147-A177-3AD203B41FA5}">
                      <a16:colId xmlns:a16="http://schemas.microsoft.com/office/drawing/2014/main" val="2041328641"/>
                    </a:ext>
                  </a:extLst>
                </a:gridCol>
                <a:gridCol w="1006833">
                  <a:extLst>
                    <a:ext uri="{9D8B030D-6E8A-4147-A177-3AD203B41FA5}">
                      <a16:colId xmlns:a16="http://schemas.microsoft.com/office/drawing/2014/main" val="84474117"/>
                    </a:ext>
                  </a:extLst>
                </a:gridCol>
                <a:gridCol w="1006833">
                  <a:extLst>
                    <a:ext uri="{9D8B030D-6E8A-4147-A177-3AD203B41FA5}">
                      <a16:colId xmlns:a16="http://schemas.microsoft.com/office/drawing/2014/main" val="2415361333"/>
                    </a:ext>
                  </a:extLst>
                </a:gridCol>
                <a:gridCol w="1006833">
                  <a:extLst>
                    <a:ext uri="{9D8B030D-6E8A-4147-A177-3AD203B41FA5}">
                      <a16:colId xmlns:a16="http://schemas.microsoft.com/office/drawing/2014/main" val="1384295706"/>
                    </a:ext>
                  </a:extLst>
                </a:gridCol>
                <a:gridCol w="1006833">
                  <a:extLst>
                    <a:ext uri="{9D8B030D-6E8A-4147-A177-3AD203B41FA5}">
                      <a16:colId xmlns:a16="http://schemas.microsoft.com/office/drawing/2014/main" val="1040390152"/>
                    </a:ext>
                  </a:extLst>
                </a:gridCol>
              </a:tblGrid>
              <a:tr h="329331">
                <a:tc>
                  <a:txBody>
                    <a:bodyPr/>
                    <a:lstStyle/>
                    <a:p>
                      <a:pPr algn="ctr"/>
                      <a:endParaRPr lang="en-GB" sz="11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5418313"/>
                  </a:ext>
                </a:extLst>
              </a:tr>
              <a:tr h="922127">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822012"/>
                  </a:ext>
                </a:extLst>
              </a:tr>
              <a:tr h="9221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8212876"/>
                  </a:ext>
                </a:extLst>
              </a:tr>
              <a:tr h="658663">
                <a:tc>
                  <a:txBody>
                    <a:bodyPr/>
                    <a:lstStyle/>
                    <a:p>
                      <a:pPr algn="ctr"/>
                      <a:endParaRPr lang="en-GB" sz="14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2337703"/>
                  </a:ext>
                </a:extLst>
              </a:tr>
            </a:tbl>
          </a:graphicData>
        </a:graphic>
      </p:graphicFrame>
      <p:sp>
        <p:nvSpPr>
          <p:cNvPr id="14" name="Oval 13">
            <a:extLst>
              <a:ext uri="{FF2B5EF4-FFF2-40B4-BE49-F238E27FC236}">
                <a16:creationId xmlns:a16="http://schemas.microsoft.com/office/drawing/2014/main" id="{A506B5BC-5715-4019-9705-1E077FFD4073}"/>
              </a:ext>
            </a:extLst>
          </p:cNvPr>
          <p:cNvSpPr/>
          <p:nvPr/>
        </p:nvSpPr>
        <p:spPr>
          <a:xfrm>
            <a:off x="5337792" y="4103358"/>
            <a:ext cx="158123" cy="158123"/>
          </a:xfrm>
          <a:prstGeom prst="ellipse">
            <a:avLst/>
          </a:prstGeom>
          <a:solidFill>
            <a:schemeClr val="accent4">
              <a:lumMod val="40000"/>
              <a:lumOff val="60000"/>
            </a:schemeClr>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A23859FC-D913-4F93-B6E8-FF6D19C220C4}"/>
              </a:ext>
            </a:extLst>
          </p:cNvPr>
          <p:cNvGrpSpPr/>
          <p:nvPr/>
        </p:nvGrpSpPr>
        <p:grpSpPr>
          <a:xfrm>
            <a:off x="2690873" y="4104605"/>
            <a:ext cx="791506" cy="158123"/>
            <a:chOff x="1226524" y="1945312"/>
            <a:chExt cx="540609" cy="108000"/>
          </a:xfrm>
        </p:grpSpPr>
        <p:grpSp>
          <p:nvGrpSpPr>
            <p:cNvPr id="29" name="Group 28">
              <a:extLst>
                <a:ext uri="{FF2B5EF4-FFF2-40B4-BE49-F238E27FC236}">
                  <a16:creationId xmlns:a16="http://schemas.microsoft.com/office/drawing/2014/main" id="{DC088EFB-2C73-4D58-A2CF-7855062D93F2}"/>
                </a:ext>
              </a:extLst>
            </p:cNvPr>
            <p:cNvGrpSpPr/>
            <p:nvPr/>
          </p:nvGrpSpPr>
          <p:grpSpPr>
            <a:xfrm>
              <a:off x="1226524" y="1945312"/>
              <a:ext cx="248294" cy="108000"/>
              <a:chOff x="404815" y="5830716"/>
              <a:chExt cx="273123" cy="108000"/>
            </a:xfrm>
            <a:solidFill>
              <a:schemeClr val="accent6">
                <a:lumMod val="40000"/>
                <a:lumOff val="60000"/>
              </a:schemeClr>
            </a:solidFill>
          </p:grpSpPr>
          <p:sp>
            <p:nvSpPr>
              <p:cNvPr id="32" name="Oval 31">
                <a:extLst>
                  <a:ext uri="{FF2B5EF4-FFF2-40B4-BE49-F238E27FC236}">
                    <a16:creationId xmlns:a16="http://schemas.microsoft.com/office/drawing/2014/main" id="{3D397BE0-9754-405F-BA05-483593CD96A4}"/>
                  </a:ext>
                </a:extLst>
              </p:cNvPr>
              <p:cNvSpPr/>
              <p:nvPr/>
            </p:nvSpPr>
            <p:spPr>
              <a:xfrm>
                <a:off x="404815"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3" name="Oval 32">
                <a:extLst>
                  <a:ext uri="{FF2B5EF4-FFF2-40B4-BE49-F238E27FC236}">
                    <a16:creationId xmlns:a16="http://schemas.microsoft.com/office/drawing/2014/main" id="{FE5AFE9F-1F0F-46D3-BFA1-1BDD2E986106}"/>
                  </a:ext>
                </a:extLst>
              </p:cNvPr>
              <p:cNvSpPr/>
              <p:nvPr/>
            </p:nvSpPr>
            <p:spPr>
              <a:xfrm>
                <a:off x="559138"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30" name="Oval 29">
              <a:extLst>
                <a:ext uri="{FF2B5EF4-FFF2-40B4-BE49-F238E27FC236}">
                  <a16:creationId xmlns:a16="http://schemas.microsoft.com/office/drawing/2014/main" id="{2D89562C-A8F0-43C0-8654-0B26ADA3C1A4}"/>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1" name="Oval 30">
              <a:extLst>
                <a:ext uri="{FF2B5EF4-FFF2-40B4-BE49-F238E27FC236}">
                  <a16:creationId xmlns:a16="http://schemas.microsoft.com/office/drawing/2014/main" id="{A9E8A016-1F5E-47B3-9F18-877FC210CE73}"/>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34" name="Group 33">
            <a:extLst>
              <a:ext uri="{FF2B5EF4-FFF2-40B4-BE49-F238E27FC236}">
                <a16:creationId xmlns:a16="http://schemas.microsoft.com/office/drawing/2014/main" id="{36E54D23-4CCB-4B20-BD54-8D8C20F65A84}"/>
              </a:ext>
            </a:extLst>
          </p:cNvPr>
          <p:cNvGrpSpPr/>
          <p:nvPr/>
        </p:nvGrpSpPr>
        <p:grpSpPr>
          <a:xfrm>
            <a:off x="3745849" y="4103359"/>
            <a:ext cx="741139" cy="158643"/>
            <a:chOff x="4532860" y="1965974"/>
            <a:chExt cx="506208" cy="108355"/>
          </a:xfrm>
        </p:grpSpPr>
        <p:grpSp>
          <p:nvGrpSpPr>
            <p:cNvPr id="35" name="Group 34">
              <a:extLst>
                <a:ext uri="{FF2B5EF4-FFF2-40B4-BE49-F238E27FC236}">
                  <a16:creationId xmlns:a16="http://schemas.microsoft.com/office/drawing/2014/main" id="{46133F52-E4F7-4778-A3E8-F433F74584E1}"/>
                </a:ext>
              </a:extLst>
            </p:cNvPr>
            <p:cNvGrpSpPr/>
            <p:nvPr/>
          </p:nvGrpSpPr>
          <p:grpSpPr>
            <a:xfrm>
              <a:off x="4798423" y="1965974"/>
              <a:ext cx="240645" cy="108355"/>
              <a:chOff x="2140285" y="1957307"/>
              <a:chExt cx="240645" cy="108355"/>
            </a:xfrm>
          </p:grpSpPr>
          <p:sp>
            <p:nvSpPr>
              <p:cNvPr id="39" name="Oval 38">
                <a:extLst>
                  <a:ext uri="{FF2B5EF4-FFF2-40B4-BE49-F238E27FC236}">
                    <a16:creationId xmlns:a16="http://schemas.microsoft.com/office/drawing/2014/main" id="{FA9B8EDE-2233-47C0-8F65-F436221086BC}"/>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0" name="Oval 39">
                <a:extLst>
                  <a:ext uri="{FF2B5EF4-FFF2-40B4-BE49-F238E27FC236}">
                    <a16:creationId xmlns:a16="http://schemas.microsoft.com/office/drawing/2014/main" id="{8E7D8A22-E144-4AEA-BB1D-7D45633BB030}"/>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36" name="Group 35">
              <a:extLst>
                <a:ext uri="{FF2B5EF4-FFF2-40B4-BE49-F238E27FC236}">
                  <a16:creationId xmlns:a16="http://schemas.microsoft.com/office/drawing/2014/main" id="{0F788683-17B0-4163-AC41-F0797439800C}"/>
                </a:ext>
              </a:extLst>
            </p:cNvPr>
            <p:cNvGrpSpPr/>
            <p:nvPr/>
          </p:nvGrpSpPr>
          <p:grpSpPr>
            <a:xfrm>
              <a:off x="4532860" y="1965974"/>
              <a:ext cx="240645" cy="108355"/>
              <a:chOff x="2140285" y="1957307"/>
              <a:chExt cx="240645" cy="108355"/>
            </a:xfrm>
          </p:grpSpPr>
          <p:sp>
            <p:nvSpPr>
              <p:cNvPr id="37" name="Oval 36">
                <a:extLst>
                  <a:ext uri="{FF2B5EF4-FFF2-40B4-BE49-F238E27FC236}">
                    <a16:creationId xmlns:a16="http://schemas.microsoft.com/office/drawing/2014/main" id="{CA0E073D-6203-46CA-B6F8-56C9A01E351F}"/>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8" name="Oval 37">
                <a:extLst>
                  <a:ext uri="{FF2B5EF4-FFF2-40B4-BE49-F238E27FC236}">
                    <a16:creationId xmlns:a16="http://schemas.microsoft.com/office/drawing/2014/main" id="{94B2661C-5184-486F-B528-5D63C7F661CF}"/>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grpSp>
        <p:nvGrpSpPr>
          <p:cNvPr id="41" name="Group 40">
            <a:extLst>
              <a:ext uri="{FF2B5EF4-FFF2-40B4-BE49-F238E27FC236}">
                <a16:creationId xmlns:a16="http://schemas.microsoft.com/office/drawing/2014/main" id="{F7DF8C37-7B2D-4BD0-983D-0C7048909B05}"/>
              </a:ext>
            </a:extLst>
          </p:cNvPr>
          <p:cNvGrpSpPr/>
          <p:nvPr/>
        </p:nvGrpSpPr>
        <p:grpSpPr>
          <a:xfrm>
            <a:off x="2690873" y="3159705"/>
            <a:ext cx="791506" cy="158123"/>
            <a:chOff x="1226524" y="1945312"/>
            <a:chExt cx="540609" cy="108000"/>
          </a:xfrm>
        </p:grpSpPr>
        <p:grpSp>
          <p:nvGrpSpPr>
            <p:cNvPr id="42" name="Group 41">
              <a:extLst>
                <a:ext uri="{FF2B5EF4-FFF2-40B4-BE49-F238E27FC236}">
                  <a16:creationId xmlns:a16="http://schemas.microsoft.com/office/drawing/2014/main" id="{4843701A-D65A-4BFD-8A07-25AD73122E32}"/>
                </a:ext>
              </a:extLst>
            </p:cNvPr>
            <p:cNvGrpSpPr/>
            <p:nvPr/>
          </p:nvGrpSpPr>
          <p:grpSpPr>
            <a:xfrm>
              <a:off x="1226524" y="1945312"/>
              <a:ext cx="248294" cy="108000"/>
              <a:chOff x="404815" y="5830716"/>
              <a:chExt cx="273123" cy="108000"/>
            </a:xfrm>
            <a:solidFill>
              <a:schemeClr val="accent6">
                <a:lumMod val="40000"/>
                <a:lumOff val="60000"/>
              </a:schemeClr>
            </a:solidFill>
          </p:grpSpPr>
          <p:sp>
            <p:nvSpPr>
              <p:cNvPr id="45" name="Oval 44">
                <a:extLst>
                  <a:ext uri="{FF2B5EF4-FFF2-40B4-BE49-F238E27FC236}">
                    <a16:creationId xmlns:a16="http://schemas.microsoft.com/office/drawing/2014/main" id="{B2D4A2DB-77FD-4871-984A-D10EDB41A55F}"/>
                  </a:ext>
                </a:extLst>
              </p:cNvPr>
              <p:cNvSpPr/>
              <p:nvPr/>
            </p:nvSpPr>
            <p:spPr>
              <a:xfrm>
                <a:off x="404815"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6" name="Oval 45">
                <a:extLst>
                  <a:ext uri="{FF2B5EF4-FFF2-40B4-BE49-F238E27FC236}">
                    <a16:creationId xmlns:a16="http://schemas.microsoft.com/office/drawing/2014/main" id="{B2D016A4-5E58-4D15-A37A-2F015962D2E4}"/>
                  </a:ext>
                </a:extLst>
              </p:cNvPr>
              <p:cNvSpPr/>
              <p:nvPr/>
            </p:nvSpPr>
            <p:spPr>
              <a:xfrm>
                <a:off x="559138"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43" name="Oval 42">
              <a:extLst>
                <a:ext uri="{FF2B5EF4-FFF2-40B4-BE49-F238E27FC236}">
                  <a16:creationId xmlns:a16="http://schemas.microsoft.com/office/drawing/2014/main" id="{FB7B134A-A0A4-47A7-8086-1F5F64ADEEB9}"/>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4" name="Oval 43">
              <a:extLst>
                <a:ext uri="{FF2B5EF4-FFF2-40B4-BE49-F238E27FC236}">
                  <a16:creationId xmlns:a16="http://schemas.microsoft.com/office/drawing/2014/main" id="{DFD26472-3873-4529-8F03-A5B79EF94F4E}"/>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67" name="Group 66">
            <a:extLst>
              <a:ext uri="{FF2B5EF4-FFF2-40B4-BE49-F238E27FC236}">
                <a16:creationId xmlns:a16="http://schemas.microsoft.com/office/drawing/2014/main" id="{DFCA8F82-32BC-48F9-8C46-DAC4229C4B77}"/>
              </a:ext>
            </a:extLst>
          </p:cNvPr>
          <p:cNvGrpSpPr/>
          <p:nvPr/>
        </p:nvGrpSpPr>
        <p:grpSpPr>
          <a:xfrm>
            <a:off x="4709732" y="3159184"/>
            <a:ext cx="786183" cy="158123"/>
            <a:chOff x="2442474" y="1933845"/>
            <a:chExt cx="536974" cy="108000"/>
          </a:xfrm>
        </p:grpSpPr>
        <p:grpSp>
          <p:nvGrpSpPr>
            <p:cNvPr id="68" name="Group 67">
              <a:extLst>
                <a:ext uri="{FF2B5EF4-FFF2-40B4-BE49-F238E27FC236}">
                  <a16:creationId xmlns:a16="http://schemas.microsoft.com/office/drawing/2014/main" id="{2DE9421C-7BCD-4F12-B937-9A9418CFF0DE}"/>
                </a:ext>
              </a:extLst>
            </p:cNvPr>
            <p:cNvGrpSpPr/>
            <p:nvPr/>
          </p:nvGrpSpPr>
          <p:grpSpPr>
            <a:xfrm>
              <a:off x="2442474" y="1933845"/>
              <a:ext cx="394455" cy="108000"/>
              <a:chOff x="404815" y="5830716"/>
              <a:chExt cx="433900" cy="108000"/>
            </a:xfrm>
            <a:solidFill>
              <a:schemeClr val="accent4">
                <a:lumMod val="40000"/>
                <a:lumOff val="60000"/>
              </a:schemeClr>
            </a:solidFill>
          </p:grpSpPr>
          <p:sp>
            <p:nvSpPr>
              <p:cNvPr id="70" name="Oval 69">
                <a:extLst>
                  <a:ext uri="{FF2B5EF4-FFF2-40B4-BE49-F238E27FC236}">
                    <a16:creationId xmlns:a16="http://schemas.microsoft.com/office/drawing/2014/main" id="{C2B0A6BF-D1D0-4D01-9CB7-9BA3D0F402DA}"/>
                  </a:ext>
                </a:extLst>
              </p:cNvPr>
              <p:cNvSpPr/>
              <p:nvPr/>
            </p:nvSpPr>
            <p:spPr>
              <a:xfrm>
                <a:off x="404815"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734D3427-7898-4638-B4F8-126D4D45A4DB}"/>
                  </a:ext>
                </a:extLst>
              </p:cNvPr>
              <p:cNvSpPr/>
              <p:nvPr/>
            </p:nvSpPr>
            <p:spPr>
              <a:xfrm>
                <a:off x="565592"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2" name="Oval 71">
                <a:extLst>
                  <a:ext uri="{FF2B5EF4-FFF2-40B4-BE49-F238E27FC236}">
                    <a16:creationId xmlns:a16="http://schemas.microsoft.com/office/drawing/2014/main" id="{20905392-249C-4B48-8531-240D1BF5D662}"/>
                  </a:ext>
                </a:extLst>
              </p:cNvPr>
              <p:cNvSpPr/>
              <p:nvPr/>
            </p:nvSpPr>
            <p:spPr>
              <a:xfrm>
                <a:off x="719915"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69" name="Oval 68">
              <a:extLst>
                <a:ext uri="{FF2B5EF4-FFF2-40B4-BE49-F238E27FC236}">
                  <a16:creationId xmlns:a16="http://schemas.microsoft.com/office/drawing/2014/main" id="{0F82E00B-5FD7-4D0A-B720-029668BCF5C3}"/>
                </a:ext>
              </a:extLst>
            </p:cNvPr>
            <p:cNvSpPr/>
            <p:nvPr/>
          </p:nvSpPr>
          <p:spPr>
            <a:xfrm>
              <a:off x="2871448" y="1933845"/>
              <a:ext cx="108000" cy="108000"/>
            </a:xfrm>
            <a:prstGeom prst="ellipse">
              <a:avLst/>
            </a:prstGeom>
            <a:solidFill>
              <a:schemeClr val="accent4">
                <a:lumMod val="40000"/>
                <a:lumOff val="60000"/>
              </a:schemeClr>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79" name="Group 78">
            <a:extLst>
              <a:ext uri="{FF2B5EF4-FFF2-40B4-BE49-F238E27FC236}">
                <a16:creationId xmlns:a16="http://schemas.microsoft.com/office/drawing/2014/main" id="{12BDC215-87AB-4660-A6BF-431D9763E2ED}"/>
              </a:ext>
            </a:extLst>
          </p:cNvPr>
          <p:cNvGrpSpPr/>
          <p:nvPr/>
        </p:nvGrpSpPr>
        <p:grpSpPr>
          <a:xfrm>
            <a:off x="6100206" y="3159184"/>
            <a:ext cx="366671" cy="159306"/>
            <a:chOff x="2729007" y="2061224"/>
            <a:chExt cx="250441" cy="108808"/>
          </a:xfrm>
        </p:grpSpPr>
        <p:sp>
          <p:nvSpPr>
            <p:cNvPr id="84" name="Oval 83">
              <a:extLst>
                <a:ext uri="{FF2B5EF4-FFF2-40B4-BE49-F238E27FC236}">
                  <a16:creationId xmlns:a16="http://schemas.microsoft.com/office/drawing/2014/main" id="{3BF30F8B-5A0A-41DB-B09C-7AEE2504C275}"/>
                </a:ext>
              </a:extLst>
            </p:cNvPr>
            <p:cNvSpPr/>
            <p:nvPr/>
          </p:nvSpPr>
          <p:spPr>
            <a:xfrm>
              <a:off x="2729007" y="2061224"/>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81" name="Oval 80">
              <a:extLst>
                <a:ext uri="{FF2B5EF4-FFF2-40B4-BE49-F238E27FC236}">
                  <a16:creationId xmlns:a16="http://schemas.microsoft.com/office/drawing/2014/main" id="{EF894803-036E-4A02-AA94-0EF145F5D7A4}"/>
                </a:ext>
              </a:extLst>
            </p:cNvPr>
            <p:cNvSpPr/>
            <p:nvPr/>
          </p:nvSpPr>
          <p:spPr>
            <a:xfrm>
              <a:off x="2871448" y="2062032"/>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73" name="Group 72">
            <a:extLst>
              <a:ext uri="{FF2B5EF4-FFF2-40B4-BE49-F238E27FC236}">
                <a16:creationId xmlns:a16="http://schemas.microsoft.com/office/drawing/2014/main" id="{065BE565-2279-4954-BE83-48549B13FFDA}"/>
              </a:ext>
            </a:extLst>
          </p:cNvPr>
          <p:cNvGrpSpPr/>
          <p:nvPr/>
        </p:nvGrpSpPr>
        <p:grpSpPr>
          <a:xfrm>
            <a:off x="3115815" y="2964740"/>
            <a:ext cx="366564" cy="158123"/>
            <a:chOff x="1516765" y="1945312"/>
            <a:chExt cx="250368" cy="108000"/>
          </a:xfrm>
        </p:grpSpPr>
        <p:sp>
          <p:nvSpPr>
            <p:cNvPr id="76" name="Oval 75">
              <a:extLst>
                <a:ext uri="{FF2B5EF4-FFF2-40B4-BE49-F238E27FC236}">
                  <a16:creationId xmlns:a16="http://schemas.microsoft.com/office/drawing/2014/main" id="{FA52EDC6-33B7-42BB-BB44-09423546E567}"/>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7" name="Oval 76">
              <a:extLst>
                <a:ext uri="{FF2B5EF4-FFF2-40B4-BE49-F238E27FC236}">
                  <a16:creationId xmlns:a16="http://schemas.microsoft.com/office/drawing/2014/main" id="{7BA6E863-AC07-4367-B2CF-67B44E975479}"/>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86" name="Group 85">
            <a:extLst>
              <a:ext uri="{FF2B5EF4-FFF2-40B4-BE49-F238E27FC236}">
                <a16:creationId xmlns:a16="http://schemas.microsoft.com/office/drawing/2014/main" id="{498EC2B2-1A17-42C0-837F-D5535BC233FA}"/>
              </a:ext>
            </a:extLst>
          </p:cNvPr>
          <p:cNvGrpSpPr/>
          <p:nvPr/>
        </p:nvGrpSpPr>
        <p:grpSpPr>
          <a:xfrm>
            <a:off x="3727205" y="3196433"/>
            <a:ext cx="741139" cy="158643"/>
            <a:chOff x="4532860" y="1965974"/>
            <a:chExt cx="506208" cy="108355"/>
          </a:xfrm>
        </p:grpSpPr>
        <p:grpSp>
          <p:nvGrpSpPr>
            <p:cNvPr id="87" name="Group 86">
              <a:extLst>
                <a:ext uri="{FF2B5EF4-FFF2-40B4-BE49-F238E27FC236}">
                  <a16:creationId xmlns:a16="http://schemas.microsoft.com/office/drawing/2014/main" id="{1A9D396B-4218-4ED9-9A9A-927D82C297A3}"/>
                </a:ext>
              </a:extLst>
            </p:cNvPr>
            <p:cNvGrpSpPr/>
            <p:nvPr/>
          </p:nvGrpSpPr>
          <p:grpSpPr>
            <a:xfrm>
              <a:off x="4798423" y="1965974"/>
              <a:ext cx="240645" cy="108355"/>
              <a:chOff x="2140285" y="1957307"/>
              <a:chExt cx="240645" cy="108355"/>
            </a:xfrm>
          </p:grpSpPr>
          <p:sp>
            <p:nvSpPr>
              <p:cNvPr id="91" name="Oval 90">
                <a:extLst>
                  <a:ext uri="{FF2B5EF4-FFF2-40B4-BE49-F238E27FC236}">
                    <a16:creationId xmlns:a16="http://schemas.microsoft.com/office/drawing/2014/main" id="{A6AF766A-9C74-48A1-8E28-67DCB57100F7}"/>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92" name="Oval 91">
                <a:extLst>
                  <a:ext uri="{FF2B5EF4-FFF2-40B4-BE49-F238E27FC236}">
                    <a16:creationId xmlns:a16="http://schemas.microsoft.com/office/drawing/2014/main" id="{740A17CA-B02D-44BE-8F1C-53A99968E6C7}"/>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88" name="Group 87">
              <a:extLst>
                <a:ext uri="{FF2B5EF4-FFF2-40B4-BE49-F238E27FC236}">
                  <a16:creationId xmlns:a16="http://schemas.microsoft.com/office/drawing/2014/main" id="{8B34037B-8EDF-41C7-AF54-AFA674C1188A}"/>
                </a:ext>
              </a:extLst>
            </p:cNvPr>
            <p:cNvGrpSpPr/>
            <p:nvPr/>
          </p:nvGrpSpPr>
          <p:grpSpPr>
            <a:xfrm>
              <a:off x="4532860" y="1965974"/>
              <a:ext cx="240645" cy="108355"/>
              <a:chOff x="2140285" y="1957307"/>
              <a:chExt cx="240645" cy="108355"/>
            </a:xfrm>
          </p:grpSpPr>
          <p:sp>
            <p:nvSpPr>
              <p:cNvPr id="89" name="Oval 88">
                <a:extLst>
                  <a:ext uri="{FF2B5EF4-FFF2-40B4-BE49-F238E27FC236}">
                    <a16:creationId xmlns:a16="http://schemas.microsoft.com/office/drawing/2014/main" id="{93952FA8-EAE0-4574-BD1C-7E6F5B96F566}"/>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90" name="Oval 89">
                <a:extLst>
                  <a:ext uri="{FF2B5EF4-FFF2-40B4-BE49-F238E27FC236}">
                    <a16:creationId xmlns:a16="http://schemas.microsoft.com/office/drawing/2014/main" id="{31765989-6907-4B8D-B360-82ED62C06425}"/>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grpSp>
        <p:nvGrpSpPr>
          <p:cNvPr id="4" name="Group 3">
            <a:extLst>
              <a:ext uri="{FF2B5EF4-FFF2-40B4-BE49-F238E27FC236}">
                <a16:creationId xmlns:a16="http://schemas.microsoft.com/office/drawing/2014/main" id="{526C90FB-A6A3-40EF-875B-09D8EDB86675}"/>
              </a:ext>
            </a:extLst>
          </p:cNvPr>
          <p:cNvGrpSpPr/>
          <p:nvPr/>
        </p:nvGrpSpPr>
        <p:grpSpPr>
          <a:xfrm>
            <a:off x="5677866" y="4103609"/>
            <a:ext cx="789016" cy="159306"/>
            <a:chOff x="5677866" y="4103609"/>
            <a:chExt cx="789016" cy="159306"/>
          </a:xfrm>
        </p:grpSpPr>
        <p:grpSp>
          <p:nvGrpSpPr>
            <p:cNvPr id="22" name="Group 21">
              <a:extLst>
                <a:ext uri="{FF2B5EF4-FFF2-40B4-BE49-F238E27FC236}">
                  <a16:creationId xmlns:a16="http://schemas.microsoft.com/office/drawing/2014/main" id="{DF908ECF-6D2F-438B-AA9A-2DF81328CD9F}"/>
                </a:ext>
              </a:extLst>
            </p:cNvPr>
            <p:cNvGrpSpPr/>
            <p:nvPr/>
          </p:nvGrpSpPr>
          <p:grpSpPr>
            <a:xfrm>
              <a:off x="5894690" y="4103609"/>
              <a:ext cx="572192" cy="159306"/>
              <a:chOff x="2588634" y="2061224"/>
              <a:chExt cx="390814" cy="108808"/>
            </a:xfrm>
          </p:grpSpPr>
          <p:grpSp>
            <p:nvGrpSpPr>
              <p:cNvPr id="23" name="Group 22">
                <a:extLst>
                  <a:ext uri="{FF2B5EF4-FFF2-40B4-BE49-F238E27FC236}">
                    <a16:creationId xmlns:a16="http://schemas.microsoft.com/office/drawing/2014/main" id="{486C32F3-1B3C-4BCD-A464-A21643CF4254}"/>
                  </a:ext>
                </a:extLst>
              </p:cNvPr>
              <p:cNvGrpSpPr/>
              <p:nvPr/>
            </p:nvGrpSpPr>
            <p:grpSpPr>
              <a:xfrm>
                <a:off x="2588634" y="2061224"/>
                <a:ext cx="248373" cy="108000"/>
                <a:chOff x="557180" y="5830716"/>
                <a:chExt cx="273211" cy="108000"/>
              </a:xfrm>
              <a:solidFill>
                <a:srgbClr val="C9A6E4"/>
              </a:solidFill>
            </p:grpSpPr>
            <p:sp>
              <p:nvSpPr>
                <p:cNvPr id="26" name="Oval 25">
                  <a:extLst>
                    <a:ext uri="{FF2B5EF4-FFF2-40B4-BE49-F238E27FC236}">
                      <a16:creationId xmlns:a16="http://schemas.microsoft.com/office/drawing/2014/main" id="{BC22211D-ABA9-422A-888B-87923D03DD82}"/>
                    </a:ext>
                  </a:extLst>
                </p:cNvPr>
                <p:cNvSpPr/>
                <p:nvPr/>
              </p:nvSpPr>
              <p:spPr>
                <a:xfrm>
                  <a:off x="557180" y="5830716"/>
                  <a:ext cx="118800" cy="1080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27" name="Oval 26">
                  <a:extLst>
                    <a:ext uri="{FF2B5EF4-FFF2-40B4-BE49-F238E27FC236}">
                      <a16:creationId xmlns:a16="http://schemas.microsoft.com/office/drawing/2014/main" id="{2E95A8DD-1FED-4F3C-8174-AA142416C938}"/>
                    </a:ext>
                  </a:extLst>
                </p:cNvPr>
                <p:cNvSpPr/>
                <p:nvPr/>
              </p:nvSpPr>
              <p:spPr>
                <a:xfrm>
                  <a:off x="711591" y="5830716"/>
                  <a:ext cx="118800" cy="1080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24" name="Oval 23">
                <a:extLst>
                  <a:ext uri="{FF2B5EF4-FFF2-40B4-BE49-F238E27FC236}">
                    <a16:creationId xmlns:a16="http://schemas.microsoft.com/office/drawing/2014/main" id="{D532CCFF-DC10-4CCB-9BF1-D2947085BFD4}"/>
                  </a:ext>
                </a:extLst>
              </p:cNvPr>
              <p:cNvSpPr/>
              <p:nvPr/>
            </p:nvSpPr>
            <p:spPr>
              <a:xfrm>
                <a:off x="2871448" y="2062032"/>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2" name="Oval 92">
              <a:extLst>
                <a:ext uri="{FF2B5EF4-FFF2-40B4-BE49-F238E27FC236}">
                  <a16:creationId xmlns:a16="http://schemas.microsoft.com/office/drawing/2014/main" id="{58D59044-9D2F-4375-9B94-18A81CF7C89A}"/>
                </a:ext>
              </a:extLst>
            </p:cNvPr>
            <p:cNvSpPr/>
            <p:nvPr/>
          </p:nvSpPr>
          <p:spPr>
            <a:xfrm>
              <a:off x="5677866" y="4104661"/>
              <a:ext cx="158123" cy="158123"/>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pic>
        <p:nvPicPr>
          <p:cNvPr id="94" name="Picture 93" descr="A close up of a sign&#10;&#10;Description generated with high confidence">
            <a:extLst>
              <a:ext uri="{FF2B5EF4-FFF2-40B4-BE49-F238E27FC236}">
                <a16:creationId xmlns:a16="http://schemas.microsoft.com/office/drawing/2014/main" id="{4FEDCE86-02EA-4934-8C05-A83E4E7F4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5" name="TextBox 94">
            <a:extLst>
              <a:ext uri="{FF2B5EF4-FFF2-40B4-BE49-F238E27FC236}">
                <a16:creationId xmlns:a16="http://schemas.microsoft.com/office/drawing/2014/main" id="{253C30F1-559B-49AC-BF14-FA6EDF8B6D1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83771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 The difference between 6,452 and 4,414 is 2,041.</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a:t>
            </a:r>
          </a:p>
          <a:p>
            <a:pPr algn="ctr"/>
            <a:endParaRPr lang="en-GB" sz="2000" b="1" u="sng" dirty="0">
              <a:solidFill>
                <a:schemeClr val="tx1"/>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BB41A26F-ED4F-48E5-B806-C19A6DA63811}"/>
              </a:ext>
            </a:extLst>
          </p:cNvPr>
          <p:cNvGraphicFramePr>
            <a:graphicFrameLocks noGrp="1"/>
          </p:cNvGraphicFramePr>
          <p:nvPr>
            <p:extLst>
              <p:ext uri="{D42A27DB-BD31-4B8C-83A1-F6EECF244321}">
                <p14:modId xmlns:p14="http://schemas.microsoft.com/office/powerpoint/2010/main" val="2319324181"/>
              </p:ext>
            </p:extLst>
          </p:nvPr>
        </p:nvGraphicFramePr>
        <p:xfrm>
          <a:off x="1900987" y="2141621"/>
          <a:ext cx="4690657" cy="2832248"/>
        </p:xfrm>
        <a:graphic>
          <a:graphicData uri="http://schemas.openxmlformats.org/drawingml/2006/table">
            <a:tbl>
              <a:tblPr firstRow="1" bandRow="1">
                <a:tableStyleId>{5C22544A-7EE6-4342-B048-85BDC9FD1C3A}</a:tableStyleId>
              </a:tblPr>
              <a:tblGrid>
                <a:gridCol w="663325">
                  <a:extLst>
                    <a:ext uri="{9D8B030D-6E8A-4147-A177-3AD203B41FA5}">
                      <a16:colId xmlns:a16="http://schemas.microsoft.com/office/drawing/2014/main" val="2041328641"/>
                    </a:ext>
                  </a:extLst>
                </a:gridCol>
                <a:gridCol w="1006833">
                  <a:extLst>
                    <a:ext uri="{9D8B030D-6E8A-4147-A177-3AD203B41FA5}">
                      <a16:colId xmlns:a16="http://schemas.microsoft.com/office/drawing/2014/main" val="84474117"/>
                    </a:ext>
                  </a:extLst>
                </a:gridCol>
                <a:gridCol w="1006833">
                  <a:extLst>
                    <a:ext uri="{9D8B030D-6E8A-4147-A177-3AD203B41FA5}">
                      <a16:colId xmlns:a16="http://schemas.microsoft.com/office/drawing/2014/main" val="2415361333"/>
                    </a:ext>
                  </a:extLst>
                </a:gridCol>
                <a:gridCol w="1006833">
                  <a:extLst>
                    <a:ext uri="{9D8B030D-6E8A-4147-A177-3AD203B41FA5}">
                      <a16:colId xmlns:a16="http://schemas.microsoft.com/office/drawing/2014/main" val="1384295706"/>
                    </a:ext>
                  </a:extLst>
                </a:gridCol>
                <a:gridCol w="1006833">
                  <a:extLst>
                    <a:ext uri="{9D8B030D-6E8A-4147-A177-3AD203B41FA5}">
                      <a16:colId xmlns:a16="http://schemas.microsoft.com/office/drawing/2014/main" val="1040390152"/>
                    </a:ext>
                  </a:extLst>
                </a:gridCol>
              </a:tblGrid>
              <a:tr h="329331">
                <a:tc>
                  <a:txBody>
                    <a:bodyPr/>
                    <a:lstStyle/>
                    <a:p>
                      <a:pPr algn="ctr"/>
                      <a:endParaRPr lang="en-GB" sz="11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chemeClr val="tx1"/>
                          </a:solidFill>
                          <a:latin typeface="Century Gothic" panose="020B0502020202020204" pitchFamily="34" charset="0"/>
                        </a:rPr>
                        <a:t>Th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H</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chemeClr val="tx1"/>
                          </a:solidFill>
                          <a:latin typeface="Century Gothic" panose="020B0502020202020204" pitchFamily="34" charset="0"/>
                        </a:rPr>
                        <a:t>O</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5418313"/>
                  </a:ext>
                </a:extLst>
              </a:tr>
              <a:tr h="922127">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5822012"/>
                  </a:ext>
                </a:extLst>
              </a:tr>
              <a:tr h="9221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1" dirty="0">
                        <a:solidFill>
                          <a:schemeClr val="tx1"/>
                        </a:solidFill>
                        <a:latin typeface="Century Gothic" panose="020B0502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8212876"/>
                  </a:ext>
                </a:extLst>
              </a:tr>
              <a:tr h="658663">
                <a:tc>
                  <a:txBody>
                    <a:bodyPr/>
                    <a:lstStyle/>
                    <a:p>
                      <a:pPr algn="ctr"/>
                      <a:endParaRPr lang="en-GB" sz="1400" b="1" dirty="0">
                        <a:solidFill>
                          <a:schemeClr val="tx1"/>
                        </a:solidFill>
                        <a:latin typeface="Century Gothic" panose="020B0502020202020204" pitchFamily="34" charset="0"/>
                      </a:endParaRPr>
                    </a:p>
                  </a:txBody>
                  <a:tcPr marL="0" marR="0" marT="0" marB="0" anchor="ctr">
                    <a:lnL w="1905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2</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0</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solidFill>
                            <a:srgbClr val="FF0000"/>
                          </a:solidFill>
                          <a:latin typeface="Century Gothic" panose="020B0502020202020204" pitchFamily="34" charset="0"/>
                        </a:rPr>
                        <a:t>8</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2337703"/>
                  </a:ext>
                </a:extLst>
              </a:tr>
            </a:tbl>
          </a:graphicData>
        </a:graphic>
      </p:graphicFrame>
      <p:sp>
        <p:nvSpPr>
          <p:cNvPr id="14" name="Oval 13">
            <a:extLst>
              <a:ext uri="{FF2B5EF4-FFF2-40B4-BE49-F238E27FC236}">
                <a16:creationId xmlns:a16="http://schemas.microsoft.com/office/drawing/2014/main" id="{A506B5BC-5715-4019-9705-1E077FFD4073}"/>
              </a:ext>
            </a:extLst>
          </p:cNvPr>
          <p:cNvSpPr/>
          <p:nvPr/>
        </p:nvSpPr>
        <p:spPr>
          <a:xfrm>
            <a:off x="5337792" y="4103358"/>
            <a:ext cx="158123" cy="158123"/>
          </a:xfrm>
          <a:prstGeom prst="ellipse">
            <a:avLst/>
          </a:prstGeom>
          <a:solidFill>
            <a:schemeClr val="accent4">
              <a:lumMod val="40000"/>
              <a:lumOff val="60000"/>
            </a:schemeClr>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A23859FC-D913-4F93-B6E8-FF6D19C220C4}"/>
              </a:ext>
            </a:extLst>
          </p:cNvPr>
          <p:cNvGrpSpPr/>
          <p:nvPr/>
        </p:nvGrpSpPr>
        <p:grpSpPr>
          <a:xfrm>
            <a:off x="2690873" y="4104605"/>
            <a:ext cx="791506" cy="158123"/>
            <a:chOff x="1226524" y="1945312"/>
            <a:chExt cx="540609" cy="108000"/>
          </a:xfrm>
        </p:grpSpPr>
        <p:grpSp>
          <p:nvGrpSpPr>
            <p:cNvPr id="29" name="Group 28">
              <a:extLst>
                <a:ext uri="{FF2B5EF4-FFF2-40B4-BE49-F238E27FC236}">
                  <a16:creationId xmlns:a16="http://schemas.microsoft.com/office/drawing/2014/main" id="{DC088EFB-2C73-4D58-A2CF-7855062D93F2}"/>
                </a:ext>
              </a:extLst>
            </p:cNvPr>
            <p:cNvGrpSpPr/>
            <p:nvPr/>
          </p:nvGrpSpPr>
          <p:grpSpPr>
            <a:xfrm>
              <a:off x="1226524" y="1945312"/>
              <a:ext cx="248294" cy="108000"/>
              <a:chOff x="404815" y="5830716"/>
              <a:chExt cx="273123" cy="108000"/>
            </a:xfrm>
            <a:solidFill>
              <a:schemeClr val="accent6">
                <a:lumMod val="40000"/>
                <a:lumOff val="60000"/>
              </a:schemeClr>
            </a:solidFill>
          </p:grpSpPr>
          <p:sp>
            <p:nvSpPr>
              <p:cNvPr id="32" name="Oval 31">
                <a:extLst>
                  <a:ext uri="{FF2B5EF4-FFF2-40B4-BE49-F238E27FC236}">
                    <a16:creationId xmlns:a16="http://schemas.microsoft.com/office/drawing/2014/main" id="{3D397BE0-9754-405F-BA05-483593CD96A4}"/>
                  </a:ext>
                </a:extLst>
              </p:cNvPr>
              <p:cNvSpPr/>
              <p:nvPr/>
            </p:nvSpPr>
            <p:spPr>
              <a:xfrm>
                <a:off x="404815"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3" name="Oval 32">
                <a:extLst>
                  <a:ext uri="{FF2B5EF4-FFF2-40B4-BE49-F238E27FC236}">
                    <a16:creationId xmlns:a16="http://schemas.microsoft.com/office/drawing/2014/main" id="{FE5AFE9F-1F0F-46D3-BFA1-1BDD2E986106}"/>
                  </a:ext>
                </a:extLst>
              </p:cNvPr>
              <p:cNvSpPr/>
              <p:nvPr/>
            </p:nvSpPr>
            <p:spPr>
              <a:xfrm>
                <a:off x="559138"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30" name="Oval 29">
              <a:extLst>
                <a:ext uri="{FF2B5EF4-FFF2-40B4-BE49-F238E27FC236}">
                  <a16:creationId xmlns:a16="http://schemas.microsoft.com/office/drawing/2014/main" id="{2D89562C-A8F0-43C0-8654-0B26ADA3C1A4}"/>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1" name="Oval 30">
              <a:extLst>
                <a:ext uri="{FF2B5EF4-FFF2-40B4-BE49-F238E27FC236}">
                  <a16:creationId xmlns:a16="http://schemas.microsoft.com/office/drawing/2014/main" id="{A9E8A016-1F5E-47B3-9F18-877FC210CE73}"/>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34" name="Group 33">
            <a:extLst>
              <a:ext uri="{FF2B5EF4-FFF2-40B4-BE49-F238E27FC236}">
                <a16:creationId xmlns:a16="http://schemas.microsoft.com/office/drawing/2014/main" id="{36E54D23-4CCB-4B20-BD54-8D8C20F65A84}"/>
              </a:ext>
            </a:extLst>
          </p:cNvPr>
          <p:cNvGrpSpPr/>
          <p:nvPr/>
        </p:nvGrpSpPr>
        <p:grpSpPr>
          <a:xfrm>
            <a:off x="3745849" y="4103359"/>
            <a:ext cx="741139" cy="158643"/>
            <a:chOff x="4532860" y="1965974"/>
            <a:chExt cx="506208" cy="108355"/>
          </a:xfrm>
        </p:grpSpPr>
        <p:grpSp>
          <p:nvGrpSpPr>
            <p:cNvPr id="35" name="Group 34">
              <a:extLst>
                <a:ext uri="{FF2B5EF4-FFF2-40B4-BE49-F238E27FC236}">
                  <a16:creationId xmlns:a16="http://schemas.microsoft.com/office/drawing/2014/main" id="{46133F52-E4F7-4778-A3E8-F433F74584E1}"/>
                </a:ext>
              </a:extLst>
            </p:cNvPr>
            <p:cNvGrpSpPr/>
            <p:nvPr/>
          </p:nvGrpSpPr>
          <p:grpSpPr>
            <a:xfrm>
              <a:off x="4798423" y="1965974"/>
              <a:ext cx="240645" cy="108355"/>
              <a:chOff x="2140285" y="1957307"/>
              <a:chExt cx="240645" cy="108355"/>
            </a:xfrm>
          </p:grpSpPr>
          <p:sp>
            <p:nvSpPr>
              <p:cNvPr id="39" name="Oval 38">
                <a:extLst>
                  <a:ext uri="{FF2B5EF4-FFF2-40B4-BE49-F238E27FC236}">
                    <a16:creationId xmlns:a16="http://schemas.microsoft.com/office/drawing/2014/main" id="{FA9B8EDE-2233-47C0-8F65-F436221086BC}"/>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0" name="Oval 39">
                <a:extLst>
                  <a:ext uri="{FF2B5EF4-FFF2-40B4-BE49-F238E27FC236}">
                    <a16:creationId xmlns:a16="http://schemas.microsoft.com/office/drawing/2014/main" id="{8E7D8A22-E144-4AEA-BB1D-7D45633BB030}"/>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36" name="Group 35">
              <a:extLst>
                <a:ext uri="{FF2B5EF4-FFF2-40B4-BE49-F238E27FC236}">
                  <a16:creationId xmlns:a16="http://schemas.microsoft.com/office/drawing/2014/main" id="{0F788683-17B0-4163-AC41-F0797439800C}"/>
                </a:ext>
              </a:extLst>
            </p:cNvPr>
            <p:cNvGrpSpPr/>
            <p:nvPr/>
          </p:nvGrpSpPr>
          <p:grpSpPr>
            <a:xfrm>
              <a:off x="4532860" y="1965974"/>
              <a:ext cx="240645" cy="108355"/>
              <a:chOff x="2140285" y="1957307"/>
              <a:chExt cx="240645" cy="108355"/>
            </a:xfrm>
          </p:grpSpPr>
          <p:sp>
            <p:nvSpPr>
              <p:cNvPr id="37" name="Oval 36">
                <a:extLst>
                  <a:ext uri="{FF2B5EF4-FFF2-40B4-BE49-F238E27FC236}">
                    <a16:creationId xmlns:a16="http://schemas.microsoft.com/office/drawing/2014/main" id="{CA0E073D-6203-46CA-B6F8-56C9A01E351F}"/>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38" name="Oval 37">
                <a:extLst>
                  <a:ext uri="{FF2B5EF4-FFF2-40B4-BE49-F238E27FC236}">
                    <a16:creationId xmlns:a16="http://schemas.microsoft.com/office/drawing/2014/main" id="{94B2661C-5184-486F-B528-5D63C7F661CF}"/>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grpSp>
        <p:nvGrpSpPr>
          <p:cNvPr id="41" name="Group 40">
            <a:extLst>
              <a:ext uri="{FF2B5EF4-FFF2-40B4-BE49-F238E27FC236}">
                <a16:creationId xmlns:a16="http://schemas.microsoft.com/office/drawing/2014/main" id="{F7DF8C37-7B2D-4BD0-983D-0C7048909B05}"/>
              </a:ext>
            </a:extLst>
          </p:cNvPr>
          <p:cNvGrpSpPr/>
          <p:nvPr/>
        </p:nvGrpSpPr>
        <p:grpSpPr>
          <a:xfrm>
            <a:off x="2690873" y="3159705"/>
            <a:ext cx="791506" cy="158123"/>
            <a:chOff x="1226524" y="1945312"/>
            <a:chExt cx="540609" cy="108000"/>
          </a:xfrm>
        </p:grpSpPr>
        <p:grpSp>
          <p:nvGrpSpPr>
            <p:cNvPr id="42" name="Group 41">
              <a:extLst>
                <a:ext uri="{FF2B5EF4-FFF2-40B4-BE49-F238E27FC236}">
                  <a16:creationId xmlns:a16="http://schemas.microsoft.com/office/drawing/2014/main" id="{4843701A-D65A-4BFD-8A07-25AD73122E32}"/>
                </a:ext>
              </a:extLst>
            </p:cNvPr>
            <p:cNvGrpSpPr/>
            <p:nvPr/>
          </p:nvGrpSpPr>
          <p:grpSpPr>
            <a:xfrm>
              <a:off x="1226524" y="1945312"/>
              <a:ext cx="248294" cy="108000"/>
              <a:chOff x="404815" y="5830716"/>
              <a:chExt cx="273123" cy="108000"/>
            </a:xfrm>
            <a:solidFill>
              <a:schemeClr val="accent6">
                <a:lumMod val="40000"/>
                <a:lumOff val="60000"/>
              </a:schemeClr>
            </a:solidFill>
          </p:grpSpPr>
          <p:sp>
            <p:nvSpPr>
              <p:cNvPr id="45" name="Oval 44">
                <a:extLst>
                  <a:ext uri="{FF2B5EF4-FFF2-40B4-BE49-F238E27FC236}">
                    <a16:creationId xmlns:a16="http://schemas.microsoft.com/office/drawing/2014/main" id="{B2D4A2DB-77FD-4871-984A-D10EDB41A55F}"/>
                  </a:ext>
                </a:extLst>
              </p:cNvPr>
              <p:cNvSpPr/>
              <p:nvPr/>
            </p:nvSpPr>
            <p:spPr>
              <a:xfrm>
                <a:off x="404815"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6" name="Oval 45">
                <a:extLst>
                  <a:ext uri="{FF2B5EF4-FFF2-40B4-BE49-F238E27FC236}">
                    <a16:creationId xmlns:a16="http://schemas.microsoft.com/office/drawing/2014/main" id="{B2D016A4-5E58-4D15-A37A-2F015962D2E4}"/>
                  </a:ext>
                </a:extLst>
              </p:cNvPr>
              <p:cNvSpPr/>
              <p:nvPr/>
            </p:nvSpPr>
            <p:spPr>
              <a:xfrm>
                <a:off x="559138" y="5830716"/>
                <a:ext cx="118800" cy="108000"/>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43" name="Oval 42">
              <a:extLst>
                <a:ext uri="{FF2B5EF4-FFF2-40B4-BE49-F238E27FC236}">
                  <a16:creationId xmlns:a16="http://schemas.microsoft.com/office/drawing/2014/main" id="{FB7B134A-A0A4-47A7-8086-1F5F64ADEEB9}"/>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44" name="Oval 43">
              <a:extLst>
                <a:ext uri="{FF2B5EF4-FFF2-40B4-BE49-F238E27FC236}">
                  <a16:creationId xmlns:a16="http://schemas.microsoft.com/office/drawing/2014/main" id="{DFD26472-3873-4529-8F03-A5B79EF94F4E}"/>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67" name="Group 66">
            <a:extLst>
              <a:ext uri="{FF2B5EF4-FFF2-40B4-BE49-F238E27FC236}">
                <a16:creationId xmlns:a16="http://schemas.microsoft.com/office/drawing/2014/main" id="{DFCA8F82-32BC-48F9-8C46-DAC4229C4B77}"/>
              </a:ext>
            </a:extLst>
          </p:cNvPr>
          <p:cNvGrpSpPr/>
          <p:nvPr/>
        </p:nvGrpSpPr>
        <p:grpSpPr>
          <a:xfrm>
            <a:off x="4709732" y="3159184"/>
            <a:ext cx="786183" cy="158123"/>
            <a:chOff x="2442474" y="1933845"/>
            <a:chExt cx="536974" cy="108000"/>
          </a:xfrm>
        </p:grpSpPr>
        <p:grpSp>
          <p:nvGrpSpPr>
            <p:cNvPr id="68" name="Group 67">
              <a:extLst>
                <a:ext uri="{FF2B5EF4-FFF2-40B4-BE49-F238E27FC236}">
                  <a16:creationId xmlns:a16="http://schemas.microsoft.com/office/drawing/2014/main" id="{2DE9421C-7BCD-4F12-B937-9A9418CFF0DE}"/>
                </a:ext>
              </a:extLst>
            </p:cNvPr>
            <p:cNvGrpSpPr/>
            <p:nvPr/>
          </p:nvGrpSpPr>
          <p:grpSpPr>
            <a:xfrm>
              <a:off x="2442474" y="1933845"/>
              <a:ext cx="394455" cy="108000"/>
              <a:chOff x="404815" y="5830716"/>
              <a:chExt cx="433900" cy="108000"/>
            </a:xfrm>
            <a:solidFill>
              <a:schemeClr val="accent4">
                <a:lumMod val="40000"/>
                <a:lumOff val="60000"/>
              </a:schemeClr>
            </a:solidFill>
          </p:grpSpPr>
          <p:sp>
            <p:nvSpPr>
              <p:cNvPr id="70" name="Oval 69">
                <a:extLst>
                  <a:ext uri="{FF2B5EF4-FFF2-40B4-BE49-F238E27FC236}">
                    <a16:creationId xmlns:a16="http://schemas.microsoft.com/office/drawing/2014/main" id="{C2B0A6BF-D1D0-4D01-9CB7-9BA3D0F402DA}"/>
                  </a:ext>
                </a:extLst>
              </p:cNvPr>
              <p:cNvSpPr/>
              <p:nvPr/>
            </p:nvSpPr>
            <p:spPr>
              <a:xfrm>
                <a:off x="404815"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734D3427-7898-4638-B4F8-126D4D45A4DB}"/>
                  </a:ext>
                </a:extLst>
              </p:cNvPr>
              <p:cNvSpPr/>
              <p:nvPr/>
            </p:nvSpPr>
            <p:spPr>
              <a:xfrm>
                <a:off x="565592"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2" name="Oval 71">
                <a:extLst>
                  <a:ext uri="{FF2B5EF4-FFF2-40B4-BE49-F238E27FC236}">
                    <a16:creationId xmlns:a16="http://schemas.microsoft.com/office/drawing/2014/main" id="{20905392-249C-4B48-8531-240D1BF5D662}"/>
                  </a:ext>
                </a:extLst>
              </p:cNvPr>
              <p:cNvSpPr/>
              <p:nvPr/>
            </p:nvSpPr>
            <p:spPr>
              <a:xfrm>
                <a:off x="719915" y="5830716"/>
                <a:ext cx="118800" cy="108000"/>
              </a:xfrm>
              <a:prstGeom prst="ellipse">
                <a:avLst/>
              </a:prstGeom>
              <a:grp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69" name="Oval 68">
              <a:extLst>
                <a:ext uri="{FF2B5EF4-FFF2-40B4-BE49-F238E27FC236}">
                  <a16:creationId xmlns:a16="http://schemas.microsoft.com/office/drawing/2014/main" id="{0F82E00B-5FD7-4D0A-B720-029668BCF5C3}"/>
                </a:ext>
              </a:extLst>
            </p:cNvPr>
            <p:cNvSpPr/>
            <p:nvPr/>
          </p:nvSpPr>
          <p:spPr>
            <a:xfrm>
              <a:off x="2871448" y="1933845"/>
              <a:ext cx="108000" cy="108000"/>
            </a:xfrm>
            <a:prstGeom prst="ellipse">
              <a:avLst/>
            </a:prstGeom>
            <a:solidFill>
              <a:schemeClr val="accent4">
                <a:lumMod val="40000"/>
                <a:lumOff val="60000"/>
              </a:schemeClr>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75" name="Oval 74">
            <a:extLst>
              <a:ext uri="{FF2B5EF4-FFF2-40B4-BE49-F238E27FC236}">
                <a16:creationId xmlns:a16="http://schemas.microsoft.com/office/drawing/2014/main" id="{B37058FC-126B-49D3-BC50-245FD1E54D23}"/>
              </a:ext>
            </a:extLst>
          </p:cNvPr>
          <p:cNvSpPr/>
          <p:nvPr/>
        </p:nvSpPr>
        <p:spPr>
          <a:xfrm>
            <a:off x="5331666" y="2964740"/>
            <a:ext cx="158123" cy="15812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nvGrpSpPr>
          <p:cNvPr id="79" name="Group 78">
            <a:extLst>
              <a:ext uri="{FF2B5EF4-FFF2-40B4-BE49-F238E27FC236}">
                <a16:creationId xmlns:a16="http://schemas.microsoft.com/office/drawing/2014/main" id="{12BDC215-87AB-4660-A6BF-431D9763E2ED}"/>
              </a:ext>
            </a:extLst>
          </p:cNvPr>
          <p:cNvGrpSpPr/>
          <p:nvPr/>
        </p:nvGrpSpPr>
        <p:grpSpPr>
          <a:xfrm>
            <a:off x="6100206" y="3159184"/>
            <a:ext cx="366671" cy="159306"/>
            <a:chOff x="2729007" y="2061224"/>
            <a:chExt cx="250441" cy="108808"/>
          </a:xfrm>
        </p:grpSpPr>
        <p:sp>
          <p:nvSpPr>
            <p:cNvPr id="84" name="Oval 83">
              <a:extLst>
                <a:ext uri="{FF2B5EF4-FFF2-40B4-BE49-F238E27FC236}">
                  <a16:creationId xmlns:a16="http://schemas.microsoft.com/office/drawing/2014/main" id="{3BF30F8B-5A0A-41DB-B09C-7AEE2504C275}"/>
                </a:ext>
              </a:extLst>
            </p:cNvPr>
            <p:cNvSpPr/>
            <p:nvPr/>
          </p:nvSpPr>
          <p:spPr>
            <a:xfrm>
              <a:off x="2729007" y="2061224"/>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81" name="Oval 80">
              <a:extLst>
                <a:ext uri="{FF2B5EF4-FFF2-40B4-BE49-F238E27FC236}">
                  <a16:creationId xmlns:a16="http://schemas.microsoft.com/office/drawing/2014/main" id="{EF894803-036E-4A02-AA94-0EF145F5D7A4}"/>
                </a:ext>
              </a:extLst>
            </p:cNvPr>
            <p:cNvSpPr/>
            <p:nvPr/>
          </p:nvSpPr>
          <p:spPr>
            <a:xfrm>
              <a:off x="2871448" y="2062032"/>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57" name="Oval 56">
            <a:extLst>
              <a:ext uri="{FF2B5EF4-FFF2-40B4-BE49-F238E27FC236}">
                <a16:creationId xmlns:a16="http://schemas.microsoft.com/office/drawing/2014/main" id="{5B6A34D8-6134-4750-9D1B-9B180FFD77CC}"/>
              </a:ext>
            </a:extLst>
          </p:cNvPr>
          <p:cNvSpPr/>
          <p:nvPr/>
        </p:nvSpPr>
        <p:spPr>
          <a:xfrm>
            <a:off x="5870064" y="2964740"/>
            <a:ext cx="158123" cy="1581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600" b="1" dirty="0">
                <a:solidFill>
                  <a:srgbClr val="FF0000"/>
                </a:solidFill>
                <a:latin typeface="Century Gothic" panose="020B0502020202020204" pitchFamily="34" charset="0"/>
              </a:rPr>
              <a:t>10</a:t>
            </a:r>
          </a:p>
        </p:txBody>
      </p:sp>
      <p:grpSp>
        <p:nvGrpSpPr>
          <p:cNvPr id="73" name="Group 72">
            <a:extLst>
              <a:ext uri="{FF2B5EF4-FFF2-40B4-BE49-F238E27FC236}">
                <a16:creationId xmlns:a16="http://schemas.microsoft.com/office/drawing/2014/main" id="{065BE565-2279-4954-BE83-48549B13FFDA}"/>
              </a:ext>
            </a:extLst>
          </p:cNvPr>
          <p:cNvGrpSpPr/>
          <p:nvPr/>
        </p:nvGrpSpPr>
        <p:grpSpPr>
          <a:xfrm>
            <a:off x="3115815" y="2964740"/>
            <a:ext cx="366564" cy="158123"/>
            <a:chOff x="1516765" y="1945312"/>
            <a:chExt cx="250368" cy="108000"/>
          </a:xfrm>
        </p:grpSpPr>
        <p:sp>
          <p:nvSpPr>
            <p:cNvPr id="76" name="Oval 75">
              <a:extLst>
                <a:ext uri="{FF2B5EF4-FFF2-40B4-BE49-F238E27FC236}">
                  <a16:creationId xmlns:a16="http://schemas.microsoft.com/office/drawing/2014/main" id="{FA52EDC6-33B7-42BB-BB44-09423546E567}"/>
                </a:ext>
              </a:extLst>
            </p:cNvPr>
            <p:cNvSpPr/>
            <p:nvPr/>
          </p:nvSpPr>
          <p:spPr>
            <a:xfrm>
              <a:off x="1516765"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77" name="Oval 76">
              <a:extLst>
                <a:ext uri="{FF2B5EF4-FFF2-40B4-BE49-F238E27FC236}">
                  <a16:creationId xmlns:a16="http://schemas.microsoft.com/office/drawing/2014/main" id="{7BA6E863-AC07-4367-B2CF-67B44E975479}"/>
                </a:ext>
              </a:extLst>
            </p:cNvPr>
            <p:cNvSpPr/>
            <p:nvPr/>
          </p:nvSpPr>
          <p:spPr>
            <a:xfrm>
              <a:off x="1659133" y="1945312"/>
              <a:ext cx="108000" cy="108000"/>
            </a:xfrm>
            <a:prstGeom prst="ellipse">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cxnSp>
        <p:nvCxnSpPr>
          <p:cNvPr id="3" name="Straight Arrow Connector 2">
            <a:extLst>
              <a:ext uri="{FF2B5EF4-FFF2-40B4-BE49-F238E27FC236}">
                <a16:creationId xmlns:a16="http://schemas.microsoft.com/office/drawing/2014/main" id="{9380BCE2-BFBE-483E-8DEA-A06A231B5A3E}"/>
              </a:ext>
            </a:extLst>
          </p:cNvPr>
          <p:cNvCxnSpPr>
            <a:stCxn id="75" idx="6"/>
          </p:cNvCxnSpPr>
          <p:nvPr/>
        </p:nvCxnSpPr>
        <p:spPr>
          <a:xfrm flipV="1">
            <a:off x="5489789" y="3043801"/>
            <a:ext cx="360225"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498EC2B2-1A17-42C0-837F-D5535BC233FA}"/>
              </a:ext>
            </a:extLst>
          </p:cNvPr>
          <p:cNvGrpSpPr/>
          <p:nvPr/>
        </p:nvGrpSpPr>
        <p:grpSpPr>
          <a:xfrm>
            <a:off x="3727205" y="3196433"/>
            <a:ext cx="741139" cy="158643"/>
            <a:chOff x="4532860" y="1965974"/>
            <a:chExt cx="506208" cy="108355"/>
          </a:xfrm>
        </p:grpSpPr>
        <p:grpSp>
          <p:nvGrpSpPr>
            <p:cNvPr id="87" name="Group 86">
              <a:extLst>
                <a:ext uri="{FF2B5EF4-FFF2-40B4-BE49-F238E27FC236}">
                  <a16:creationId xmlns:a16="http://schemas.microsoft.com/office/drawing/2014/main" id="{1A9D396B-4218-4ED9-9A9A-927D82C297A3}"/>
                </a:ext>
              </a:extLst>
            </p:cNvPr>
            <p:cNvGrpSpPr/>
            <p:nvPr/>
          </p:nvGrpSpPr>
          <p:grpSpPr>
            <a:xfrm>
              <a:off x="4798423" y="1965974"/>
              <a:ext cx="240645" cy="108355"/>
              <a:chOff x="2140285" y="1957307"/>
              <a:chExt cx="240645" cy="108355"/>
            </a:xfrm>
          </p:grpSpPr>
          <p:sp>
            <p:nvSpPr>
              <p:cNvPr id="91" name="Oval 90">
                <a:extLst>
                  <a:ext uri="{FF2B5EF4-FFF2-40B4-BE49-F238E27FC236}">
                    <a16:creationId xmlns:a16="http://schemas.microsoft.com/office/drawing/2014/main" id="{A6AF766A-9C74-48A1-8E28-67DCB57100F7}"/>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92" name="Oval 91">
                <a:extLst>
                  <a:ext uri="{FF2B5EF4-FFF2-40B4-BE49-F238E27FC236}">
                    <a16:creationId xmlns:a16="http://schemas.microsoft.com/office/drawing/2014/main" id="{740A17CA-B02D-44BE-8F1C-53A99968E6C7}"/>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nvGrpSpPr>
            <p:cNvPr id="88" name="Group 87">
              <a:extLst>
                <a:ext uri="{FF2B5EF4-FFF2-40B4-BE49-F238E27FC236}">
                  <a16:creationId xmlns:a16="http://schemas.microsoft.com/office/drawing/2014/main" id="{8B34037B-8EDF-41C7-AF54-AFA674C1188A}"/>
                </a:ext>
              </a:extLst>
            </p:cNvPr>
            <p:cNvGrpSpPr/>
            <p:nvPr/>
          </p:nvGrpSpPr>
          <p:grpSpPr>
            <a:xfrm>
              <a:off x="4532860" y="1965974"/>
              <a:ext cx="240645" cy="108355"/>
              <a:chOff x="2140285" y="1957307"/>
              <a:chExt cx="240645" cy="108355"/>
            </a:xfrm>
          </p:grpSpPr>
          <p:sp>
            <p:nvSpPr>
              <p:cNvPr id="89" name="Oval 88">
                <a:extLst>
                  <a:ext uri="{FF2B5EF4-FFF2-40B4-BE49-F238E27FC236}">
                    <a16:creationId xmlns:a16="http://schemas.microsoft.com/office/drawing/2014/main" id="{93952FA8-EAE0-4574-BD1C-7E6F5B96F566}"/>
                  </a:ext>
                </a:extLst>
              </p:cNvPr>
              <p:cNvSpPr/>
              <p:nvPr/>
            </p:nvSpPr>
            <p:spPr>
              <a:xfrm>
                <a:off x="2140285" y="1957307"/>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90" name="Oval 89">
                <a:extLst>
                  <a:ext uri="{FF2B5EF4-FFF2-40B4-BE49-F238E27FC236}">
                    <a16:creationId xmlns:a16="http://schemas.microsoft.com/office/drawing/2014/main" id="{31765989-6907-4B8D-B360-82ED62C06425}"/>
                  </a:ext>
                </a:extLst>
              </p:cNvPr>
              <p:cNvSpPr/>
              <p:nvPr/>
            </p:nvSpPr>
            <p:spPr>
              <a:xfrm>
                <a:off x="2272930" y="1957662"/>
                <a:ext cx="108000" cy="108000"/>
              </a:xfrm>
              <a:prstGeom prst="ellipse">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grpSp>
      <p:grpSp>
        <p:nvGrpSpPr>
          <p:cNvPr id="4" name="Group 3">
            <a:extLst>
              <a:ext uri="{FF2B5EF4-FFF2-40B4-BE49-F238E27FC236}">
                <a16:creationId xmlns:a16="http://schemas.microsoft.com/office/drawing/2014/main" id="{526C90FB-A6A3-40EF-875B-09D8EDB86675}"/>
              </a:ext>
            </a:extLst>
          </p:cNvPr>
          <p:cNvGrpSpPr/>
          <p:nvPr/>
        </p:nvGrpSpPr>
        <p:grpSpPr>
          <a:xfrm>
            <a:off x="5677866" y="4103609"/>
            <a:ext cx="789016" cy="159306"/>
            <a:chOff x="5677866" y="4103609"/>
            <a:chExt cx="789016" cy="159306"/>
          </a:xfrm>
        </p:grpSpPr>
        <p:grpSp>
          <p:nvGrpSpPr>
            <p:cNvPr id="22" name="Group 21">
              <a:extLst>
                <a:ext uri="{FF2B5EF4-FFF2-40B4-BE49-F238E27FC236}">
                  <a16:creationId xmlns:a16="http://schemas.microsoft.com/office/drawing/2014/main" id="{DF908ECF-6D2F-438B-AA9A-2DF81328CD9F}"/>
                </a:ext>
              </a:extLst>
            </p:cNvPr>
            <p:cNvGrpSpPr/>
            <p:nvPr/>
          </p:nvGrpSpPr>
          <p:grpSpPr>
            <a:xfrm>
              <a:off x="5894690" y="4103609"/>
              <a:ext cx="572192" cy="159306"/>
              <a:chOff x="2588634" y="2061224"/>
              <a:chExt cx="390814" cy="108808"/>
            </a:xfrm>
          </p:grpSpPr>
          <p:grpSp>
            <p:nvGrpSpPr>
              <p:cNvPr id="23" name="Group 22">
                <a:extLst>
                  <a:ext uri="{FF2B5EF4-FFF2-40B4-BE49-F238E27FC236}">
                    <a16:creationId xmlns:a16="http://schemas.microsoft.com/office/drawing/2014/main" id="{486C32F3-1B3C-4BCD-A464-A21643CF4254}"/>
                  </a:ext>
                </a:extLst>
              </p:cNvPr>
              <p:cNvGrpSpPr/>
              <p:nvPr/>
            </p:nvGrpSpPr>
            <p:grpSpPr>
              <a:xfrm>
                <a:off x="2588634" y="2061224"/>
                <a:ext cx="248373" cy="108000"/>
                <a:chOff x="557180" y="5830716"/>
                <a:chExt cx="273211" cy="108000"/>
              </a:xfrm>
              <a:solidFill>
                <a:srgbClr val="C9A6E4"/>
              </a:solidFill>
            </p:grpSpPr>
            <p:sp>
              <p:nvSpPr>
                <p:cNvPr id="26" name="Oval 25">
                  <a:extLst>
                    <a:ext uri="{FF2B5EF4-FFF2-40B4-BE49-F238E27FC236}">
                      <a16:creationId xmlns:a16="http://schemas.microsoft.com/office/drawing/2014/main" id="{BC22211D-ABA9-422A-888B-87923D03DD82}"/>
                    </a:ext>
                  </a:extLst>
                </p:cNvPr>
                <p:cNvSpPr/>
                <p:nvPr/>
              </p:nvSpPr>
              <p:spPr>
                <a:xfrm>
                  <a:off x="557180" y="5830716"/>
                  <a:ext cx="118800" cy="1080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sp>
              <p:nvSpPr>
                <p:cNvPr id="27" name="Oval 26">
                  <a:extLst>
                    <a:ext uri="{FF2B5EF4-FFF2-40B4-BE49-F238E27FC236}">
                      <a16:creationId xmlns:a16="http://schemas.microsoft.com/office/drawing/2014/main" id="{2E95A8DD-1FED-4F3C-8174-AA142416C938}"/>
                    </a:ext>
                  </a:extLst>
                </p:cNvPr>
                <p:cNvSpPr/>
                <p:nvPr/>
              </p:nvSpPr>
              <p:spPr>
                <a:xfrm>
                  <a:off x="711591" y="5830716"/>
                  <a:ext cx="118800" cy="1080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24" name="Oval 23">
                <a:extLst>
                  <a:ext uri="{FF2B5EF4-FFF2-40B4-BE49-F238E27FC236}">
                    <a16:creationId xmlns:a16="http://schemas.microsoft.com/office/drawing/2014/main" id="{D532CCFF-DC10-4CCB-9BF1-D2947085BFD4}"/>
                  </a:ext>
                </a:extLst>
              </p:cNvPr>
              <p:cNvSpPr/>
              <p:nvPr/>
            </p:nvSpPr>
            <p:spPr>
              <a:xfrm>
                <a:off x="2871448" y="2062032"/>
                <a:ext cx="108000" cy="108000"/>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sp>
          <p:nvSpPr>
            <p:cNvPr id="2" name="Oval 92">
              <a:extLst>
                <a:ext uri="{FF2B5EF4-FFF2-40B4-BE49-F238E27FC236}">
                  <a16:creationId xmlns:a16="http://schemas.microsoft.com/office/drawing/2014/main" id="{58D59044-9D2F-4375-9B94-18A81CF7C89A}"/>
                </a:ext>
              </a:extLst>
            </p:cNvPr>
            <p:cNvSpPr/>
            <p:nvPr/>
          </p:nvSpPr>
          <p:spPr>
            <a:xfrm>
              <a:off x="5677866" y="4104661"/>
              <a:ext cx="158123" cy="158123"/>
            </a:xfrm>
            <a:prstGeom prst="ellipse">
              <a:avLst/>
            </a:prstGeom>
            <a:solidFill>
              <a:srgbClr val="C9A6E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GB" sz="600" b="1" dirty="0">
                <a:solidFill>
                  <a:schemeClr val="tx1"/>
                </a:solidFill>
                <a:latin typeface="Century Gothic" panose="020B0502020202020204" pitchFamily="34" charset="0"/>
              </a:endParaRPr>
            </a:p>
          </p:txBody>
        </p:sp>
      </p:grpSp>
      <p:pic>
        <p:nvPicPr>
          <p:cNvPr id="94" name="Picture 93" descr="A close up of a sign&#10;&#10;Description generated with high confidence">
            <a:extLst>
              <a:ext uri="{FF2B5EF4-FFF2-40B4-BE49-F238E27FC236}">
                <a16:creationId xmlns:a16="http://schemas.microsoft.com/office/drawing/2014/main" id="{4FEDCE86-02EA-4934-8C05-A83E4E7F4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5" name="TextBox 94">
            <a:extLst>
              <a:ext uri="{FF2B5EF4-FFF2-40B4-BE49-F238E27FC236}">
                <a16:creationId xmlns:a16="http://schemas.microsoft.com/office/drawing/2014/main" id="{253C30F1-559B-49AC-BF14-FA6EDF8B6D1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90169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answer to the question below.</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5B03E32-A857-4610-9C16-0AEF8611A3FB}"/>
              </a:ext>
            </a:extLst>
          </p:cNvPr>
          <p:cNvGraphicFramePr>
            <a:graphicFrameLocks noGrp="1"/>
          </p:cNvGraphicFramePr>
          <p:nvPr>
            <p:extLst>
              <p:ext uri="{D42A27DB-BD31-4B8C-83A1-F6EECF244321}">
                <p14:modId xmlns:p14="http://schemas.microsoft.com/office/powerpoint/2010/main" val="3713878744"/>
              </p:ext>
            </p:extLst>
          </p:nvPr>
        </p:nvGraphicFramePr>
        <p:xfrm>
          <a:off x="2772000" y="1637927"/>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9" name="Table 8">
            <a:extLst>
              <a:ext uri="{FF2B5EF4-FFF2-40B4-BE49-F238E27FC236}">
                <a16:creationId xmlns:a16="http://schemas.microsoft.com/office/drawing/2014/main" id="{3B3C4C54-7611-464C-98A2-419C9A2C8A60}"/>
              </a:ext>
            </a:extLst>
          </p:cNvPr>
          <p:cNvGraphicFramePr>
            <a:graphicFrameLocks noGrp="1"/>
          </p:cNvGraphicFramePr>
          <p:nvPr/>
        </p:nvGraphicFramePr>
        <p:xfrm>
          <a:off x="1971160" y="4960993"/>
          <a:ext cx="5201680" cy="540000"/>
        </p:xfrm>
        <a:graphic>
          <a:graphicData uri="http://schemas.openxmlformats.org/drawingml/2006/table">
            <a:tbl>
              <a:tblPr firstRow="1" bandRow="1">
                <a:tableStyleId>{5940675A-B579-460E-94D1-54222C63F5DA}</a:tableStyleId>
              </a:tblPr>
              <a:tblGrid>
                <a:gridCol w="1656000">
                  <a:extLst>
                    <a:ext uri="{9D8B030D-6E8A-4147-A177-3AD203B41FA5}">
                      <a16:colId xmlns:a16="http://schemas.microsoft.com/office/drawing/2014/main" val="3934594188"/>
                    </a:ext>
                  </a:extLst>
                </a:gridCol>
                <a:gridCol w="116840">
                  <a:extLst>
                    <a:ext uri="{9D8B030D-6E8A-4147-A177-3AD203B41FA5}">
                      <a16:colId xmlns:a16="http://schemas.microsoft.com/office/drawing/2014/main" val="26318704"/>
                    </a:ext>
                  </a:extLst>
                </a:gridCol>
                <a:gridCol w="1656000">
                  <a:extLst>
                    <a:ext uri="{9D8B030D-6E8A-4147-A177-3AD203B41FA5}">
                      <a16:colId xmlns:a16="http://schemas.microsoft.com/office/drawing/2014/main" val="1109985383"/>
                    </a:ext>
                  </a:extLst>
                </a:gridCol>
                <a:gridCol w="116840">
                  <a:extLst>
                    <a:ext uri="{9D8B030D-6E8A-4147-A177-3AD203B41FA5}">
                      <a16:colId xmlns:a16="http://schemas.microsoft.com/office/drawing/2014/main" val="3309198058"/>
                    </a:ext>
                  </a:extLst>
                </a:gridCol>
                <a:gridCol w="1656000">
                  <a:extLst>
                    <a:ext uri="{9D8B030D-6E8A-4147-A177-3AD203B41FA5}">
                      <a16:colId xmlns:a16="http://schemas.microsoft.com/office/drawing/2014/main" val="1492514610"/>
                    </a:ext>
                  </a:extLst>
                </a:gridCol>
              </a:tblGrid>
              <a:tr h="540000">
                <a:tc>
                  <a:txBody>
                    <a:bodyPr/>
                    <a:lstStyle/>
                    <a:p>
                      <a:pPr algn="ctr"/>
                      <a:r>
                        <a:rPr lang="en-GB" sz="2800" b="1" dirty="0">
                          <a:latin typeface="Century Gothic" panose="020B0502020202020204" pitchFamily="34" charset="0"/>
                        </a:rPr>
                        <a:t>A. 1,311</a:t>
                      </a:r>
                    </a:p>
                  </a:txBody>
                  <a:tcPr marL="45720" marR="45720" anchor="ctr">
                    <a:lnL w="19050" cap="flat" cmpd="sng" algn="ctr">
                      <a:solidFill>
                        <a:srgbClr val="C642B6"/>
                      </a:solidFill>
                      <a:prstDash val="solid"/>
                      <a:round/>
                      <a:headEnd type="none" w="med" len="med"/>
                      <a:tailEnd type="none" w="med" len="med"/>
                    </a:lnL>
                    <a:lnR w="19050" cap="flat" cmpd="sng" algn="ctr">
                      <a:solidFill>
                        <a:srgbClr val="C642B6"/>
                      </a:solidFill>
                      <a:prstDash val="solid"/>
                      <a:round/>
                      <a:headEnd type="none" w="med" len="med"/>
                      <a:tailEnd type="none" w="med" len="med"/>
                    </a:lnR>
                    <a:lnT w="19050" cap="flat" cmpd="sng" algn="ctr">
                      <a:solidFill>
                        <a:srgbClr val="C642B6"/>
                      </a:solidFill>
                      <a:prstDash val="solid"/>
                      <a:round/>
                      <a:headEnd type="none" w="med" len="med"/>
                      <a:tailEnd type="none" w="med" len="med"/>
                    </a:lnT>
                    <a:lnB w="1905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45720" marR="45720" anchor="ctr">
                    <a:lnL w="19050" cap="flat" cmpd="sng" algn="ctr">
                      <a:solidFill>
                        <a:srgbClr val="C642B6"/>
                      </a:solidFill>
                      <a:prstDash val="solid"/>
                      <a:round/>
                      <a:headEnd type="none" w="med" len="med"/>
                      <a:tailEnd type="none" w="med" len="med"/>
                    </a:lnL>
                    <a:lnR w="1905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B. 2,311</a:t>
                      </a:r>
                    </a:p>
                  </a:txBody>
                  <a:tcPr marL="45720" marR="45720" anchor="ctr">
                    <a:lnL w="19050" cap="flat" cmpd="sng" algn="ctr">
                      <a:solidFill>
                        <a:srgbClr val="C642B6"/>
                      </a:solidFill>
                      <a:prstDash val="solid"/>
                      <a:round/>
                      <a:headEnd type="none" w="med" len="med"/>
                      <a:tailEnd type="none" w="med" len="med"/>
                    </a:lnL>
                    <a:lnR w="19050" cap="flat" cmpd="sng" algn="ctr">
                      <a:solidFill>
                        <a:srgbClr val="C642B6"/>
                      </a:solidFill>
                      <a:prstDash val="solid"/>
                      <a:round/>
                      <a:headEnd type="none" w="med" len="med"/>
                      <a:tailEnd type="none" w="med" len="med"/>
                    </a:lnR>
                    <a:lnT w="19050" cap="flat" cmpd="sng" algn="ctr">
                      <a:solidFill>
                        <a:srgbClr val="C642B6"/>
                      </a:solidFill>
                      <a:prstDash val="solid"/>
                      <a:round/>
                      <a:headEnd type="none" w="med" len="med"/>
                      <a:tailEnd type="none" w="med" len="med"/>
                    </a:lnT>
                    <a:lnB w="1905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45720" marR="45720" anchor="ctr">
                    <a:lnL w="19050" cap="flat" cmpd="sng" algn="ctr">
                      <a:solidFill>
                        <a:srgbClr val="C642B6"/>
                      </a:solidFill>
                      <a:prstDash val="solid"/>
                      <a:round/>
                      <a:headEnd type="none" w="med" len="med"/>
                      <a:tailEnd type="none" w="med" len="med"/>
                    </a:lnL>
                    <a:lnR w="19050" cap="flat" cmpd="sng" algn="ctr">
                      <a:solidFill>
                        <a:srgbClr val="C642B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C. 1,711</a:t>
                      </a:r>
                    </a:p>
                  </a:txBody>
                  <a:tcPr marL="45720" marR="45720" anchor="ctr">
                    <a:lnL w="19050" cap="flat" cmpd="sng" algn="ctr">
                      <a:solidFill>
                        <a:srgbClr val="C642B6"/>
                      </a:solidFill>
                      <a:prstDash val="solid"/>
                      <a:round/>
                      <a:headEnd type="none" w="med" len="med"/>
                      <a:tailEnd type="none" w="med" len="med"/>
                    </a:lnL>
                    <a:lnR w="19050" cap="flat" cmpd="sng" algn="ctr">
                      <a:solidFill>
                        <a:srgbClr val="C642B6"/>
                      </a:solidFill>
                      <a:prstDash val="solid"/>
                      <a:round/>
                      <a:headEnd type="none" w="med" len="med"/>
                      <a:tailEnd type="none" w="med" len="med"/>
                    </a:lnR>
                    <a:lnT w="19050" cap="flat" cmpd="sng" algn="ctr">
                      <a:solidFill>
                        <a:srgbClr val="C642B6"/>
                      </a:solidFill>
                      <a:prstDash val="solid"/>
                      <a:round/>
                      <a:headEnd type="none" w="med" len="med"/>
                      <a:tailEnd type="none" w="med" len="med"/>
                    </a:lnT>
                    <a:lnB w="19050" cap="flat" cmpd="sng" algn="ctr">
                      <a:solidFill>
                        <a:srgbClr val="C642B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493934"/>
                  </a:ext>
                </a:extLst>
              </a:tr>
            </a:tbl>
          </a:graphicData>
        </a:graphic>
      </p:graphicFrame>
      <p:pic>
        <p:nvPicPr>
          <p:cNvPr id="11" name="Picture 10" descr="A close up of a sign&#10;&#10;Description generated with high confidence">
            <a:extLst>
              <a:ext uri="{FF2B5EF4-FFF2-40B4-BE49-F238E27FC236}">
                <a16:creationId xmlns:a16="http://schemas.microsoft.com/office/drawing/2014/main" id="{58889735-C3C4-40F7-A69E-62BFEBBD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11">
            <a:extLst>
              <a:ext uri="{FF2B5EF4-FFF2-40B4-BE49-F238E27FC236}">
                <a16:creationId xmlns:a16="http://schemas.microsoft.com/office/drawing/2014/main" id="{4AD2BCE7-0931-4B93-BF0B-7ED41B1446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9145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answer to the question below.</a:t>
            </a:r>
          </a:p>
          <a:p>
            <a:pPr lvl="0" algn="ctr"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A5B03E32-A857-4610-9C16-0AEF8611A3FB}"/>
              </a:ext>
            </a:extLst>
          </p:cNvPr>
          <p:cNvGraphicFramePr>
            <a:graphicFrameLocks noGrp="1"/>
          </p:cNvGraphicFramePr>
          <p:nvPr>
            <p:extLst>
              <p:ext uri="{D42A27DB-BD31-4B8C-83A1-F6EECF244321}">
                <p14:modId xmlns:p14="http://schemas.microsoft.com/office/powerpoint/2010/main" val="3771984307"/>
              </p:ext>
            </p:extLst>
          </p:nvPr>
        </p:nvGraphicFramePr>
        <p:xfrm>
          <a:off x="2772000" y="1637927"/>
          <a:ext cx="3600000" cy="28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1412831266"/>
                    </a:ext>
                  </a:extLst>
                </a:gridCol>
                <a:gridCol w="720000">
                  <a:extLst>
                    <a:ext uri="{9D8B030D-6E8A-4147-A177-3AD203B41FA5}">
                      <a16:colId xmlns:a16="http://schemas.microsoft.com/office/drawing/2014/main" val="3445209635"/>
                    </a:ext>
                  </a:extLst>
                </a:gridCol>
                <a:gridCol w="720000">
                  <a:extLst>
                    <a:ext uri="{9D8B030D-6E8A-4147-A177-3AD203B41FA5}">
                      <a16:colId xmlns:a16="http://schemas.microsoft.com/office/drawing/2014/main" val="85543246"/>
                    </a:ext>
                  </a:extLst>
                </a:gridCol>
                <a:gridCol w="720000">
                  <a:extLst>
                    <a:ext uri="{9D8B030D-6E8A-4147-A177-3AD203B41FA5}">
                      <a16:colId xmlns:a16="http://schemas.microsoft.com/office/drawing/2014/main" val="1534360540"/>
                    </a:ext>
                  </a:extLst>
                </a:gridCol>
                <a:gridCol w="720000">
                  <a:extLst>
                    <a:ext uri="{9D8B030D-6E8A-4147-A177-3AD203B41FA5}">
                      <a16:colId xmlns:a16="http://schemas.microsoft.com/office/drawing/2014/main" val="1539448882"/>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solidFill>
                        <a:srgbClr val="FF0000"/>
                      </a:solidFill>
                      <a:prstDash val="solid"/>
                      <a:round/>
                      <a:headEnd type="none" w="med" len="med"/>
                      <a:tailEnd type="none" w="med" len="med"/>
                    </a:lnBlToTr>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286858051"/>
                  </a:ext>
                </a:extLst>
              </a:tr>
              <a:tr h="72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en-US" sz="2800" b="1" dirty="0">
                          <a:latin typeface="Century Gothic" panose="020B0502020202020204" pitchFamily="34" charset="0"/>
                        </a:rPr>
                        <a:t>–</a:t>
                      </a: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chemeClr val="tx1"/>
                          </a:solidFill>
                          <a:latin typeface="Century Gothic" panose="020B0502020202020204" pitchFamily="34" charset="0"/>
                        </a:rPr>
                        <a:t>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9463373"/>
                  </a:ext>
                </a:extLst>
              </a:tr>
              <a:tr h="720000">
                <a:tc>
                  <a:txBody>
                    <a:bodyPr/>
                    <a:lstStyle/>
                    <a:p>
                      <a:pPr algn="ctr"/>
                      <a:endParaRPr lang="en-GB" sz="2800" b="1">
                        <a:solidFill>
                          <a:srgbClr val="FF0000"/>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solidFill>
                            <a:srgbClr val="FF0000"/>
                          </a:solidFill>
                          <a:latin typeface="Century Gothic" panose="020B0502020202020204" pitchFamily="34" charset="0"/>
                        </a:rPr>
                        <a:t>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0796636"/>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9963375"/>
                  </a:ext>
                </a:extLst>
              </a:tr>
            </a:tbl>
          </a:graphicData>
        </a:graphic>
      </p:graphicFrame>
      <p:graphicFrame>
        <p:nvGraphicFramePr>
          <p:cNvPr id="9" name="Table 8">
            <a:extLst>
              <a:ext uri="{FF2B5EF4-FFF2-40B4-BE49-F238E27FC236}">
                <a16:creationId xmlns:a16="http://schemas.microsoft.com/office/drawing/2014/main" id="{3B3C4C54-7611-464C-98A2-419C9A2C8A60}"/>
              </a:ext>
            </a:extLst>
          </p:cNvPr>
          <p:cNvGraphicFramePr>
            <a:graphicFrameLocks noGrp="1"/>
          </p:cNvGraphicFramePr>
          <p:nvPr>
            <p:extLst>
              <p:ext uri="{D42A27DB-BD31-4B8C-83A1-F6EECF244321}">
                <p14:modId xmlns:p14="http://schemas.microsoft.com/office/powerpoint/2010/main" val="4158464090"/>
              </p:ext>
            </p:extLst>
          </p:nvPr>
        </p:nvGraphicFramePr>
        <p:xfrm>
          <a:off x="1971160" y="4960993"/>
          <a:ext cx="5201680" cy="540000"/>
        </p:xfrm>
        <a:graphic>
          <a:graphicData uri="http://schemas.openxmlformats.org/drawingml/2006/table">
            <a:tbl>
              <a:tblPr firstRow="1" bandRow="1">
                <a:tableStyleId>{5940675A-B579-460E-94D1-54222C63F5DA}</a:tableStyleId>
              </a:tblPr>
              <a:tblGrid>
                <a:gridCol w="1656000">
                  <a:extLst>
                    <a:ext uri="{9D8B030D-6E8A-4147-A177-3AD203B41FA5}">
                      <a16:colId xmlns:a16="http://schemas.microsoft.com/office/drawing/2014/main" val="3934594188"/>
                    </a:ext>
                  </a:extLst>
                </a:gridCol>
                <a:gridCol w="116840">
                  <a:extLst>
                    <a:ext uri="{9D8B030D-6E8A-4147-A177-3AD203B41FA5}">
                      <a16:colId xmlns:a16="http://schemas.microsoft.com/office/drawing/2014/main" val="26318704"/>
                    </a:ext>
                  </a:extLst>
                </a:gridCol>
                <a:gridCol w="1656000">
                  <a:extLst>
                    <a:ext uri="{9D8B030D-6E8A-4147-A177-3AD203B41FA5}">
                      <a16:colId xmlns:a16="http://schemas.microsoft.com/office/drawing/2014/main" val="1109985383"/>
                    </a:ext>
                  </a:extLst>
                </a:gridCol>
                <a:gridCol w="116840">
                  <a:extLst>
                    <a:ext uri="{9D8B030D-6E8A-4147-A177-3AD203B41FA5}">
                      <a16:colId xmlns:a16="http://schemas.microsoft.com/office/drawing/2014/main" val="3309198058"/>
                    </a:ext>
                  </a:extLst>
                </a:gridCol>
                <a:gridCol w="1656000">
                  <a:extLst>
                    <a:ext uri="{9D8B030D-6E8A-4147-A177-3AD203B41FA5}">
                      <a16:colId xmlns:a16="http://schemas.microsoft.com/office/drawing/2014/main" val="1492514610"/>
                    </a:ext>
                  </a:extLst>
                </a:gridCol>
              </a:tblGrid>
              <a:tr h="540000">
                <a:tc>
                  <a:txBody>
                    <a:bodyPr/>
                    <a:lstStyle/>
                    <a:p>
                      <a:pPr algn="ctr"/>
                      <a:r>
                        <a:rPr lang="en-GB" sz="2800" b="1" dirty="0">
                          <a:solidFill>
                            <a:schemeClr val="bg1">
                              <a:lumMod val="65000"/>
                            </a:schemeClr>
                          </a:solidFill>
                          <a:latin typeface="Century Gothic" panose="020B0502020202020204" pitchFamily="34" charset="0"/>
                        </a:rPr>
                        <a:t>A. 1,311</a:t>
                      </a:r>
                    </a:p>
                  </a:txBody>
                  <a:tcPr marL="45720" marR="4572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45720" marR="4572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chemeClr val="bg1">
                              <a:lumMod val="65000"/>
                            </a:schemeClr>
                          </a:solidFill>
                          <a:latin typeface="Century Gothic" panose="020B0502020202020204" pitchFamily="34" charset="0"/>
                        </a:rPr>
                        <a:t>B. 2,311</a:t>
                      </a:r>
                    </a:p>
                  </a:txBody>
                  <a:tcPr marL="45720" marR="4572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latin typeface="Century Gothic" panose="020B0502020202020204" pitchFamily="34" charset="0"/>
                      </a:endParaRPr>
                    </a:p>
                  </a:txBody>
                  <a:tcPr marL="45720" marR="45720" anchor="ctr">
                    <a:lnL w="19050" cap="flat" cmpd="sng" algn="ctr">
                      <a:solidFill>
                        <a:schemeClr val="bg1">
                          <a:lumMod val="75000"/>
                        </a:schemeClr>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C. 1,711</a:t>
                      </a:r>
                    </a:p>
                  </a:txBody>
                  <a:tcPr marL="45720" marR="4572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8493934"/>
                  </a:ext>
                </a:extLst>
              </a:tr>
            </a:tbl>
          </a:graphicData>
        </a:graphic>
      </p:graphicFrame>
      <p:sp>
        <p:nvSpPr>
          <p:cNvPr id="2" name="TextBox 1">
            <a:extLst>
              <a:ext uri="{FF2B5EF4-FFF2-40B4-BE49-F238E27FC236}">
                <a16:creationId xmlns:a16="http://schemas.microsoft.com/office/drawing/2014/main" id="{73FD00F3-6E53-493D-9271-C254A43B91F7}"/>
              </a:ext>
            </a:extLst>
          </p:cNvPr>
          <p:cNvSpPr txBox="1"/>
          <p:nvPr/>
        </p:nvSpPr>
        <p:spPr>
          <a:xfrm>
            <a:off x="3497179" y="1653969"/>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4</a:t>
            </a:r>
          </a:p>
        </p:txBody>
      </p:sp>
      <p:sp>
        <p:nvSpPr>
          <p:cNvPr id="10" name="TextBox 9">
            <a:extLst>
              <a:ext uri="{FF2B5EF4-FFF2-40B4-BE49-F238E27FC236}">
                <a16:creationId xmlns:a16="http://schemas.microsoft.com/office/drawing/2014/main" id="{9AA06769-FD50-4073-B11D-3CFE72DA0077}"/>
              </a:ext>
            </a:extLst>
          </p:cNvPr>
          <p:cNvSpPr txBox="1"/>
          <p:nvPr/>
        </p:nvSpPr>
        <p:spPr>
          <a:xfrm>
            <a:off x="4219074" y="1653969"/>
            <a:ext cx="352926" cy="336884"/>
          </a:xfrm>
          <a:prstGeom prst="rect">
            <a:avLst/>
          </a:prstGeom>
          <a:noFill/>
        </p:spPr>
        <p:txBody>
          <a:bodyPr wrap="square" rtlCol="0">
            <a:spAutoFit/>
          </a:bodyPr>
          <a:lstStyle/>
          <a:p>
            <a:pPr algn="ctr"/>
            <a:r>
              <a:rPr lang="en-GB" sz="1600" b="1" dirty="0">
                <a:solidFill>
                  <a:srgbClr val="FF0000"/>
                </a:solidFill>
                <a:latin typeface="Century Gothic" panose="020B0502020202020204" pitchFamily="34" charset="0"/>
              </a:rPr>
              <a:t>1</a:t>
            </a:r>
          </a:p>
        </p:txBody>
      </p:sp>
      <p:pic>
        <p:nvPicPr>
          <p:cNvPr id="11" name="Picture 10" descr="A close up of a sign&#10;&#10;Description generated with high confidence">
            <a:extLst>
              <a:ext uri="{FF2B5EF4-FFF2-40B4-BE49-F238E27FC236}">
                <a16:creationId xmlns:a16="http://schemas.microsoft.com/office/drawing/2014/main" id="{58889735-C3C4-40F7-A69E-62BFEBBD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11">
            <a:extLst>
              <a:ext uri="{FF2B5EF4-FFF2-40B4-BE49-F238E27FC236}">
                <a16:creationId xmlns:a16="http://schemas.microsoft.com/office/drawing/2014/main" id="{4AD2BCE7-0931-4B93-BF0B-7ED41B1446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195385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884155E7-BA6C-4A75-9E7D-423389616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http://www.w3.org/XML/1998/namespace"/>
    <ds:schemaRef ds:uri="http://purl.org/dc/terms/"/>
    <ds:schemaRef ds:uri="86144f90-c7b6-48d0-aae5-f5e9e48cc3df"/>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0f0ae0ff-29c4-4766-b250-c1a9bee8d430"/>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2670</TotalTime>
  <Words>683</Words>
  <Application>Microsoft Office PowerPoint</Application>
  <PresentationFormat>On-screen Show (4:3)</PresentationFormat>
  <Paragraphs>349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Georgia Blackmore</cp:lastModifiedBy>
  <cp:revision>52</cp:revision>
  <dcterms:created xsi:type="dcterms:W3CDTF">2018-03-17T10:08:43Z</dcterms:created>
  <dcterms:modified xsi:type="dcterms:W3CDTF">2019-08-05T09:24:53Z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