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71" r:id="rId9"/>
    <p:sldId id="368" r:id="rId10"/>
    <p:sldId id="412" r:id="rId11"/>
    <p:sldId id="369" r:id="rId12"/>
    <p:sldId id="413" r:id="rId13"/>
    <p:sldId id="370" r:id="rId14"/>
    <p:sldId id="41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DD0DE-81E5-403F-928C-6DCFCEA41784}" v="2" dt="2020-03-05T15:43:22.718"/>
    <p1510:client id="{BF900630-3E6A-43EA-BA72-35C294FF8906}" v="123" dt="2020-03-05T12:07:50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e Raynor" userId="7d7597aa-3574-4818-9f5e-e6442faad96c" providerId="ADAL" clId="{BF900630-3E6A-43EA-BA72-35C294FF8906}"/>
    <pc:docChg chg="undo custSel modSld">
      <pc:chgData name="Jade Raynor" userId="7d7597aa-3574-4818-9f5e-e6442faad96c" providerId="ADAL" clId="{BF900630-3E6A-43EA-BA72-35C294FF8906}" dt="2020-03-05T12:13:00.682" v="231" actId="20577"/>
      <pc:docMkLst>
        <pc:docMk/>
      </pc:docMkLst>
      <pc:sldChg chg="modSp">
        <pc:chgData name="Jade Raynor" userId="7d7597aa-3574-4818-9f5e-e6442faad96c" providerId="ADAL" clId="{BF900630-3E6A-43EA-BA72-35C294FF8906}" dt="2020-03-05T11:30:01.775" v="1" actId="403"/>
        <pc:sldMkLst>
          <pc:docMk/>
          <pc:sldMk cId="2637481266" sldId="256"/>
        </pc:sldMkLst>
        <pc:spChg chg="mod">
          <ac:chgData name="Jade Raynor" userId="7d7597aa-3574-4818-9f5e-e6442faad96c" providerId="ADAL" clId="{BF900630-3E6A-43EA-BA72-35C294FF8906}" dt="2020-03-05T11:30:01.775" v="1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BF900630-3E6A-43EA-BA72-35C294FF8906}" dt="2020-03-05T12:06:59.931" v="182"/>
        <pc:sldMkLst>
          <pc:docMk/>
          <pc:sldMk cId="636014570" sldId="314"/>
        </pc:sldMkLst>
        <pc:graphicFrameChg chg="mod">
          <ac:chgData name="Jade Raynor" userId="7d7597aa-3574-4818-9f5e-e6442faad96c" providerId="ADAL" clId="{BF900630-3E6A-43EA-BA72-35C294FF8906}" dt="2020-03-05T12:06:47.462" v="173"/>
          <ac:graphicFrameMkLst>
            <pc:docMk/>
            <pc:sldMk cId="636014570" sldId="314"/>
            <ac:graphicFrameMk id="12" creationId="{E8BF0AB5-2802-44F4-AB66-C25F8041CCAC}"/>
          </ac:graphicFrameMkLst>
        </pc:graphicFrameChg>
        <pc:graphicFrameChg chg="mod">
          <ac:chgData name="Jade Raynor" userId="7d7597aa-3574-4818-9f5e-e6442faad96c" providerId="ADAL" clId="{BF900630-3E6A-43EA-BA72-35C294FF8906}" dt="2020-03-05T12:06:51.944" v="177"/>
          <ac:graphicFrameMkLst>
            <pc:docMk/>
            <pc:sldMk cId="636014570" sldId="314"/>
            <ac:graphicFrameMk id="13" creationId="{672C59A6-934D-4610-BBB7-184AD3CC5578}"/>
          </ac:graphicFrameMkLst>
        </pc:graphicFrameChg>
        <pc:graphicFrameChg chg="mod">
          <ac:chgData name="Jade Raynor" userId="7d7597aa-3574-4818-9f5e-e6442faad96c" providerId="ADAL" clId="{BF900630-3E6A-43EA-BA72-35C294FF8906}" dt="2020-03-05T12:06:59.931" v="182"/>
          <ac:graphicFrameMkLst>
            <pc:docMk/>
            <pc:sldMk cId="636014570" sldId="314"/>
            <ac:graphicFrameMk id="14" creationId="{FD93230D-67DF-4179-A945-C36D4B186E6A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05:54.078" v="162" actId="20577"/>
        <pc:sldMkLst>
          <pc:docMk/>
          <pc:sldMk cId="1071900124" sldId="355"/>
        </pc:sldMkLst>
        <pc:grpChg chg="del">
          <ac:chgData name="Jade Raynor" userId="7d7597aa-3574-4818-9f5e-e6442faad96c" providerId="ADAL" clId="{BF900630-3E6A-43EA-BA72-35C294FF8906}" dt="2020-03-05T12:05:36.547" v="154" actId="478"/>
          <ac:grpSpMkLst>
            <pc:docMk/>
            <pc:sldMk cId="1071900124" sldId="355"/>
            <ac:grpSpMk id="2" creationId="{FDF43507-DD6C-4BAD-9FE7-4D843F4D9AA5}"/>
          </ac:grpSpMkLst>
        </pc:grpChg>
        <pc:grpChg chg="add">
          <ac:chgData name="Jade Raynor" userId="7d7597aa-3574-4818-9f5e-e6442faad96c" providerId="ADAL" clId="{BF900630-3E6A-43EA-BA72-35C294FF8906}" dt="2020-03-05T12:05:36.798" v="155"/>
          <ac:grpSpMkLst>
            <pc:docMk/>
            <pc:sldMk cId="1071900124" sldId="355"/>
            <ac:grpSpMk id="20" creationId="{C3B78C57-B991-4C61-8397-AC786F728608}"/>
          </ac:grpSpMkLst>
        </pc:grpChg>
        <pc:graphicFrameChg chg="del mod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6" creationId="{D3D42F2C-A16B-4029-8A5D-2F9A0B286454}"/>
          </ac:graphicFrameMkLst>
        </pc:graphicFrameChg>
        <pc:graphicFrameChg chg="del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9" creationId="{17457D40-E849-440A-866C-4E2B0F296CB0}"/>
          </ac:graphicFrameMkLst>
        </pc:graphicFrameChg>
        <pc:graphicFrameChg chg="del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10" creationId="{87882890-F51B-4F6C-9511-AF158B75F6FF}"/>
          </ac:graphicFrameMkLst>
        </pc:graphicFrameChg>
        <pc:graphicFrameChg chg="del">
          <ac:chgData name="Jade Raynor" userId="7d7597aa-3574-4818-9f5e-e6442faad96c" providerId="ADAL" clId="{BF900630-3E6A-43EA-BA72-35C294FF8906}" dt="2020-03-05T12:05:36.547" v="154" actId="478"/>
          <ac:graphicFrameMkLst>
            <pc:docMk/>
            <pc:sldMk cId="1071900124" sldId="355"/>
            <ac:graphicFrameMk id="16" creationId="{53A3FC11-E9BD-4CFA-93C9-5016918EE6F8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5:54.078" v="162" actId="20577"/>
          <ac:graphicFrameMkLst>
            <pc:docMk/>
            <pc:sldMk cId="1071900124" sldId="355"/>
            <ac:graphicFrameMk id="17" creationId="{EFB43928-F451-4E9F-A9B8-2F64ACBA008F}"/>
          </ac:graphicFrameMkLst>
        </pc:graphicFrameChg>
        <pc:graphicFrameChg chg="add">
          <ac:chgData name="Jade Raynor" userId="7d7597aa-3574-4818-9f5e-e6442faad96c" providerId="ADAL" clId="{BF900630-3E6A-43EA-BA72-35C294FF8906}" dt="2020-03-05T12:05:36.798" v="155"/>
          <ac:graphicFrameMkLst>
            <pc:docMk/>
            <pc:sldMk cId="1071900124" sldId="355"/>
            <ac:graphicFrameMk id="26" creationId="{FDF13B14-6C35-4BB1-8383-0C7FD07D995B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5:50.547" v="160" actId="20577"/>
          <ac:graphicFrameMkLst>
            <pc:docMk/>
            <pc:sldMk cId="1071900124" sldId="355"/>
            <ac:graphicFrameMk id="27" creationId="{D3DD263E-F0E8-41B0-B894-972C3C96551E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5:48.161" v="158" actId="20577"/>
          <ac:graphicFrameMkLst>
            <pc:docMk/>
            <pc:sldMk cId="1071900124" sldId="355"/>
            <ac:graphicFrameMk id="28" creationId="{BC7F6CCE-C77A-45D1-83EE-1D1CE7A28224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1:53:32.693" v="90"/>
        <pc:sldMkLst>
          <pc:docMk/>
          <pc:sldMk cId="36917022" sldId="360"/>
        </pc:sldMkLst>
        <pc:spChg chg="add del">
          <ac:chgData name="Jade Raynor" userId="7d7597aa-3574-4818-9f5e-e6442faad96c" providerId="ADAL" clId="{BF900630-3E6A-43EA-BA72-35C294FF8906}" dt="2020-03-05T11:53:25.287" v="86"/>
          <ac:spMkLst>
            <pc:docMk/>
            <pc:sldMk cId="36917022" sldId="360"/>
            <ac:spMk id="2" creationId="{DDFB6ECD-98F7-4CCF-B9F3-5A7CEEBE4935}"/>
          </ac:spMkLst>
        </pc:spChg>
        <pc:spChg chg="mod">
          <ac:chgData name="Jade Raynor" userId="7d7597aa-3574-4818-9f5e-e6442faad96c" providerId="ADAL" clId="{BF900630-3E6A-43EA-BA72-35C294FF8906}" dt="2020-03-05T11:45:42.005" v="32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del mod">
          <ac:chgData name="Jade Raynor" userId="7d7597aa-3574-4818-9f5e-e6442faad96c" providerId="ADAL" clId="{BF900630-3E6A-43EA-BA72-35C294FF8906}" dt="2020-03-05T11:53:32.693" v="90"/>
          <ac:graphicFrameMkLst>
            <pc:docMk/>
            <pc:sldMk cId="36917022" sldId="360"/>
            <ac:graphicFrameMk id="6" creationId="{7217CDB2-B450-4797-83D3-5582D5C3AA0C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09.167" v="52"/>
          <ac:graphicFrameMkLst>
            <pc:docMk/>
            <pc:sldMk cId="36917022" sldId="360"/>
            <ac:graphicFrameMk id="9" creationId="{19A91C74-3313-4D6A-B47E-50981219FA05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11.859" v="53"/>
          <ac:graphicFrameMkLst>
            <pc:docMk/>
            <pc:sldMk cId="36917022" sldId="360"/>
            <ac:graphicFrameMk id="10" creationId="{8917B219-2B06-467A-86F7-2489F42B0CA5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15.471" v="55"/>
          <ac:graphicFrameMkLst>
            <pc:docMk/>
            <pc:sldMk cId="36917022" sldId="360"/>
            <ac:graphicFrameMk id="11" creationId="{02974A4C-8574-4CEE-BBE7-5F8599D32D3B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13.533" v="54"/>
          <ac:graphicFrameMkLst>
            <pc:docMk/>
            <pc:sldMk cId="36917022" sldId="360"/>
            <ac:graphicFrameMk id="12" creationId="{A565EC98-64BA-43B3-95F9-586979D032D1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1.830" v="61"/>
          <ac:graphicFrameMkLst>
            <pc:docMk/>
            <pc:sldMk cId="36917022" sldId="360"/>
            <ac:graphicFrameMk id="13" creationId="{597BBEC4-21BA-480F-817C-46C71C95C73E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4.025" v="62"/>
          <ac:graphicFrameMkLst>
            <pc:docMk/>
            <pc:sldMk cId="36917022" sldId="360"/>
            <ac:graphicFrameMk id="14" creationId="{7A85C257-6277-4240-B879-CF43F0CB05CF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1:31:05.614" v="17" actId="21"/>
        <pc:sldMkLst>
          <pc:docMk/>
          <pc:sldMk cId="1669721746" sldId="365"/>
        </pc:sldMkLst>
        <pc:spChg chg="add del mod">
          <ac:chgData name="Jade Raynor" userId="7d7597aa-3574-4818-9f5e-e6442faad96c" providerId="ADAL" clId="{BF900630-3E6A-43EA-BA72-35C294FF8906}" dt="2020-03-05T11:30:30.200" v="11" actId="21"/>
          <ac:spMkLst>
            <pc:docMk/>
            <pc:sldMk cId="1669721746" sldId="365"/>
            <ac:spMk id="9" creationId="{2FF480E5-B158-4DB3-9DC9-8CC25664CD66}"/>
          </ac:spMkLst>
        </pc:spChg>
        <pc:spChg chg="add del mod">
          <ac:chgData name="Jade Raynor" userId="7d7597aa-3574-4818-9f5e-e6442faad96c" providerId="ADAL" clId="{BF900630-3E6A-43EA-BA72-35C294FF8906}" dt="2020-03-05T11:31:05.614" v="17" actId="21"/>
          <ac:spMkLst>
            <pc:docMk/>
            <pc:sldMk cId="1669721746" sldId="365"/>
            <ac:spMk id="10" creationId="{4E392605-B92C-44D6-A4D6-04C98F976D27}"/>
          </ac:spMkLst>
        </pc:spChg>
      </pc:sldChg>
      <pc:sldChg chg="addSp delSp">
        <pc:chgData name="Jade Raynor" userId="7d7597aa-3574-4818-9f5e-e6442faad96c" providerId="ADAL" clId="{BF900630-3E6A-43EA-BA72-35C294FF8906}" dt="2020-03-05T11:31:07.071" v="18"/>
        <pc:sldMkLst>
          <pc:docMk/>
          <pc:sldMk cId="332354265" sldId="366"/>
        </pc:sldMkLst>
        <pc:spChg chg="add del">
          <ac:chgData name="Jade Raynor" userId="7d7597aa-3574-4818-9f5e-e6442faad96c" providerId="ADAL" clId="{BF900630-3E6A-43EA-BA72-35C294FF8906}" dt="2020-03-05T11:30:55.706" v="13" actId="21"/>
          <ac:spMkLst>
            <pc:docMk/>
            <pc:sldMk cId="332354265" sldId="366"/>
            <ac:spMk id="6" creationId="{9E880FFA-674D-4172-A5D2-ECAD89DC6AFF}"/>
          </ac:spMkLst>
        </pc:spChg>
        <pc:spChg chg="add">
          <ac:chgData name="Jade Raynor" userId="7d7597aa-3574-4818-9f5e-e6442faad96c" providerId="ADAL" clId="{BF900630-3E6A-43EA-BA72-35C294FF8906}" dt="2020-03-05T11:31:07.071" v="18"/>
          <ac:spMkLst>
            <pc:docMk/>
            <pc:sldMk cId="332354265" sldId="366"/>
            <ac:spMk id="9" creationId="{BB4F6571-59E2-4764-9F2D-D49094DA5388}"/>
          </ac:spMkLst>
        </pc:spChg>
        <pc:spChg chg="del">
          <ac:chgData name="Jade Raynor" userId="7d7597aa-3574-4818-9f5e-e6442faad96c" providerId="ADAL" clId="{BF900630-3E6A-43EA-BA72-35C294FF8906}" dt="2020-03-05T11:30:23.926" v="2" actId="21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BF900630-3E6A-43EA-BA72-35C294FF8906}" dt="2020-03-05T11:52:45.721" v="76"/>
        <pc:sldMkLst>
          <pc:docMk/>
          <pc:sldMk cId="1862434076" sldId="368"/>
        </pc:sldMkLst>
        <pc:graphicFrameChg chg="mod">
          <ac:chgData name="Jade Raynor" userId="7d7597aa-3574-4818-9f5e-e6442faad96c" providerId="ADAL" clId="{BF900630-3E6A-43EA-BA72-35C294FF8906}" dt="2020-03-05T11:52:19.758" v="68"/>
          <ac:graphicFrameMkLst>
            <pc:docMk/>
            <pc:sldMk cId="1862434076" sldId="368"/>
            <ac:graphicFrameMk id="6" creationId="{98564848-CF80-4448-B748-9C42143768D4}"/>
          </ac:graphicFrameMkLst>
        </pc:graphicFrameChg>
        <pc:graphicFrameChg chg="mod">
          <ac:chgData name="Jade Raynor" userId="7d7597aa-3574-4818-9f5e-e6442faad96c" providerId="ADAL" clId="{BF900630-3E6A-43EA-BA72-35C294FF8906}" dt="2020-03-05T11:52:45.721" v="76"/>
          <ac:graphicFrameMkLst>
            <pc:docMk/>
            <pc:sldMk cId="1862434076" sldId="368"/>
            <ac:graphicFrameMk id="12" creationId="{D46DDDD7-3945-4964-AE06-F8F40BC7A40E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00:52.951" v="110" actId="1582"/>
        <pc:sldMkLst>
          <pc:docMk/>
          <pc:sldMk cId="3194009905" sldId="369"/>
        </pc:sldMkLst>
        <pc:spChg chg="mod">
          <ac:chgData name="Jade Raynor" userId="7d7597aa-3574-4818-9f5e-e6442faad96c" providerId="ADAL" clId="{BF900630-3E6A-43EA-BA72-35C294FF8906}" dt="2020-03-05T12:00:52.951" v="110" actId="1582"/>
          <ac:spMkLst>
            <pc:docMk/>
            <pc:sldMk cId="3194009905" sldId="369"/>
            <ac:spMk id="10" creationId="{0163ABB7-E86D-4325-885F-E2683A8CEE49}"/>
          </ac:spMkLst>
        </pc:spChg>
        <pc:spChg chg="mod">
          <ac:chgData name="Jade Raynor" userId="7d7597aa-3574-4818-9f5e-e6442faad96c" providerId="ADAL" clId="{BF900630-3E6A-43EA-BA72-35C294FF8906}" dt="2020-03-05T12:00:52.951" v="110" actId="1582"/>
          <ac:spMkLst>
            <pc:docMk/>
            <pc:sldMk cId="3194009905" sldId="369"/>
            <ac:spMk id="11" creationId="{01F9FEBC-907F-4AE9-A8B2-CBED802A4C5A}"/>
          </ac:spMkLst>
        </pc:spChg>
        <pc:spChg chg="mod">
          <ac:chgData name="Jade Raynor" userId="7d7597aa-3574-4818-9f5e-e6442faad96c" providerId="ADAL" clId="{BF900630-3E6A-43EA-BA72-35C294FF8906}" dt="2020-03-05T12:00:52.951" v="110" actId="1582"/>
          <ac:spMkLst>
            <pc:docMk/>
            <pc:sldMk cId="3194009905" sldId="369"/>
            <ac:spMk id="12" creationId="{6EDBCE3A-2E61-4461-B1A7-16CFA317E86F}"/>
          </ac:spMkLst>
        </pc:spChg>
        <pc:graphicFrameChg chg="mod">
          <ac:chgData name="Jade Raynor" userId="7d7597aa-3574-4818-9f5e-e6442faad96c" providerId="ADAL" clId="{BF900630-3E6A-43EA-BA72-35C294FF8906}" dt="2020-03-05T12:00:36.723" v="109" actId="1035"/>
          <ac:graphicFrameMkLst>
            <pc:docMk/>
            <pc:sldMk cId="3194009905" sldId="369"/>
            <ac:graphicFrameMk id="9" creationId="{64F88A53-F549-4105-8C88-2EBA3E598E37}"/>
          </ac:graphicFrameMkLst>
        </pc:graphicFrameChg>
        <pc:graphicFrameChg chg="modGraphic">
          <ac:chgData name="Jade Raynor" userId="7d7597aa-3574-4818-9f5e-e6442faad96c" providerId="ADAL" clId="{BF900630-3E6A-43EA-BA72-35C294FF8906}" dt="2020-03-05T12:00:26.605" v="102" actId="404"/>
          <ac:graphicFrameMkLst>
            <pc:docMk/>
            <pc:sldMk cId="3194009905" sldId="369"/>
            <ac:graphicFrameMk id="13" creationId="{671713ED-08FC-4501-988D-CDBB59DDB87F}"/>
          </ac:graphicFrameMkLst>
        </pc:graphicFrameChg>
        <pc:graphicFrameChg chg="mod modGraphic">
          <ac:chgData name="Jade Raynor" userId="7d7597aa-3574-4818-9f5e-e6442faad96c" providerId="ADAL" clId="{BF900630-3E6A-43EA-BA72-35C294FF8906}" dt="2020-03-05T11:57:30.377" v="101" actId="404"/>
          <ac:graphicFrameMkLst>
            <pc:docMk/>
            <pc:sldMk cId="3194009905" sldId="369"/>
            <ac:graphicFrameMk id="15" creationId="{3FE8B2BB-E7F1-4657-8EC2-3DCF8DB228CF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02:52.348" v="123" actId="404"/>
        <pc:sldMkLst>
          <pc:docMk/>
          <pc:sldMk cId="275920957" sldId="370"/>
        </pc:sldMkLst>
        <pc:graphicFrameChg chg="mod modGraphic">
          <ac:chgData name="Jade Raynor" userId="7d7597aa-3574-4818-9f5e-e6442faad96c" providerId="ADAL" clId="{BF900630-3E6A-43EA-BA72-35C294FF8906}" dt="2020-03-05T12:02:52.348" v="123" actId="404"/>
          <ac:graphicFrameMkLst>
            <pc:docMk/>
            <pc:sldMk cId="275920957" sldId="370"/>
            <ac:graphicFrameMk id="13" creationId="{E2FDCCF9-7989-45F6-86C6-C1528EBFE728}"/>
          </ac:graphicFrameMkLst>
        </pc:graphicFrameChg>
        <pc:graphicFrameChg chg="mod">
          <ac:chgData name="Jade Raynor" userId="7d7597aa-3574-4818-9f5e-e6442faad96c" providerId="ADAL" clId="{BF900630-3E6A-43EA-BA72-35C294FF8906}" dt="2020-03-05T12:02:26.684" v="114"/>
          <ac:graphicFrameMkLst>
            <pc:docMk/>
            <pc:sldMk cId="275920957" sldId="370"/>
            <ac:graphicFrameMk id="14" creationId="{9534EF57-05CD-43B7-A5B7-41A55C93BBD9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1:53:14.849" v="83"/>
        <pc:sldMkLst>
          <pc:docMk/>
          <pc:sldMk cId="2515611481" sldId="371"/>
        </pc:sldMkLst>
        <pc:spChg chg="mod">
          <ac:chgData name="Jade Raynor" userId="7d7597aa-3574-4818-9f5e-e6442faad96c" providerId="ADAL" clId="{BF900630-3E6A-43EA-BA72-35C294FF8906}" dt="2020-03-05T11:45:53.289" v="44" actId="20577"/>
          <ac:spMkLst>
            <pc:docMk/>
            <pc:sldMk cId="2515611481" sldId="371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BF900630-3E6A-43EA-BA72-35C294FF8906}" dt="2020-03-05T11:53:14.849" v="83"/>
          <ac:graphicFrameMkLst>
            <pc:docMk/>
            <pc:sldMk cId="2515611481" sldId="371"/>
            <ac:graphicFrameMk id="6" creationId="{7217CDB2-B450-4797-83D3-5582D5C3AA0C}"/>
          </ac:graphicFrameMkLst>
        </pc:graphicFrameChg>
        <pc:graphicFrameChg chg="mod">
          <ac:chgData name="Jade Raynor" userId="7d7597aa-3574-4818-9f5e-e6442faad96c" providerId="ADAL" clId="{BF900630-3E6A-43EA-BA72-35C294FF8906}" dt="2020-03-05T11:49:55.470" v="49"/>
          <ac:graphicFrameMkLst>
            <pc:docMk/>
            <pc:sldMk cId="2515611481" sldId="371"/>
            <ac:graphicFrameMk id="9" creationId="{19A91C74-3313-4D6A-B47E-50981219FA05}"/>
          </ac:graphicFrameMkLst>
        </pc:graphicFrameChg>
        <pc:graphicFrameChg chg="mod">
          <ac:chgData name="Jade Raynor" userId="7d7597aa-3574-4818-9f5e-e6442faad96c" providerId="ADAL" clId="{BF900630-3E6A-43EA-BA72-35C294FF8906}" dt="2020-03-05T11:49:52.184" v="48" actId="572"/>
          <ac:graphicFrameMkLst>
            <pc:docMk/>
            <pc:sldMk cId="2515611481" sldId="371"/>
            <ac:graphicFrameMk id="10" creationId="{8917B219-2B06-467A-86F7-2489F42B0CA5}"/>
          </ac:graphicFrameMkLst>
        </pc:graphicFrameChg>
        <pc:graphicFrameChg chg="mod">
          <ac:chgData name="Jade Raynor" userId="7d7597aa-3574-4818-9f5e-e6442faad96c" providerId="ADAL" clId="{BF900630-3E6A-43EA-BA72-35C294FF8906}" dt="2020-03-05T11:50:02.400" v="51"/>
          <ac:graphicFrameMkLst>
            <pc:docMk/>
            <pc:sldMk cId="2515611481" sldId="371"/>
            <ac:graphicFrameMk id="11" creationId="{02974A4C-8574-4CEE-BBE7-5F8599D32D3B}"/>
          </ac:graphicFrameMkLst>
        </pc:graphicFrameChg>
        <pc:graphicFrameChg chg="mod">
          <ac:chgData name="Jade Raynor" userId="7d7597aa-3574-4818-9f5e-e6442faad96c" providerId="ADAL" clId="{BF900630-3E6A-43EA-BA72-35C294FF8906}" dt="2020-03-05T11:49:58.135" v="50"/>
          <ac:graphicFrameMkLst>
            <pc:docMk/>
            <pc:sldMk cId="2515611481" sldId="371"/>
            <ac:graphicFrameMk id="12" creationId="{A565EC98-64BA-43B3-95F9-586979D032D1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7.009" v="63"/>
          <ac:graphicFrameMkLst>
            <pc:docMk/>
            <pc:sldMk cId="2515611481" sldId="371"/>
            <ac:graphicFrameMk id="13" creationId="{597BBEC4-21BA-480F-817C-46C71C95C73E}"/>
          </ac:graphicFrameMkLst>
        </pc:graphicFrameChg>
        <pc:graphicFrameChg chg="mod">
          <ac:chgData name="Jade Raynor" userId="7d7597aa-3574-4818-9f5e-e6442faad96c" providerId="ADAL" clId="{BF900630-3E6A-43EA-BA72-35C294FF8906}" dt="2020-03-05T11:51:48.812" v="64"/>
          <ac:graphicFrameMkLst>
            <pc:docMk/>
            <pc:sldMk cId="2515611481" sldId="371"/>
            <ac:graphicFrameMk id="14" creationId="{7A85C257-6277-4240-B879-CF43F0CB05CF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1:53:03.810" v="79"/>
        <pc:sldMkLst>
          <pc:docMk/>
          <pc:sldMk cId="2685984625" sldId="412"/>
        </pc:sldMkLst>
        <pc:spChg chg="add del">
          <ac:chgData name="Jade Raynor" userId="7d7597aa-3574-4818-9f5e-e6442faad96c" providerId="ADAL" clId="{BF900630-3E6A-43EA-BA72-35C294FF8906}" dt="2020-03-05T11:52:59.595" v="78" actId="478"/>
          <ac:spMkLst>
            <pc:docMk/>
            <pc:sldMk cId="2685984625" sldId="412"/>
            <ac:spMk id="10" creationId="{29BAA901-0F9B-42C2-A3E6-D1EB03E8D1B7}"/>
          </ac:spMkLst>
        </pc:spChg>
        <pc:graphicFrameChg chg="mod">
          <ac:chgData name="Jade Raynor" userId="7d7597aa-3574-4818-9f5e-e6442faad96c" providerId="ADAL" clId="{BF900630-3E6A-43EA-BA72-35C294FF8906}" dt="2020-03-05T11:52:28.665" v="70"/>
          <ac:graphicFrameMkLst>
            <pc:docMk/>
            <pc:sldMk cId="2685984625" sldId="412"/>
            <ac:graphicFrameMk id="6" creationId="{98564848-CF80-4448-B748-9C42143768D4}"/>
          </ac:graphicFrameMkLst>
        </pc:graphicFrameChg>
        <pc:graphicFrameChg chg="del">
          <ac:chgData name="Jade Raynor" userId="7d7597aa-3574-4818-9f5e-e6442faad96c" providerId="ADAL" clId="{BF900630-3E6A-43EA-BA72-35C294FF8906}" dt="2020-03-05T11:52:32.278" v="71" actId="478"/>
          <ac:graphicFrameMkLst>
            <pc:docMk/>
            <pc:sldMk cId="2685984625" sldId="412"/>
            <ac:graphicFrameMk id="12" creationId="{D46DDDD7-3945-4964-AE06-F8F40BC7A40E}"/>
          </ac:graphicFrameMkLst>
        </pc:graphicFrameChg>
        <pc:graphicFrameChg chg="add">
          <ac:chgData name="Jade Raynor" userId="7d7597aa-3574-4818-9f5e-e6442faad96c" providerId="ADAL" clId="{BF900630-3E6A-43EA-BA72-35C294FF8906}" dt="2020-03-05T11:53:03.810" v="79"/>
          <ac:graphicFrameMkLst>
            <pc:docMk/>
            <pc:sldMk cId="2685984625" sldId="412"/>
            <ac:graphicFrameMk id="13" creationId="{9EE8E7F4-0A47-4471-A088-E98BBD8D74AD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01:17.765" v="113" actId="1582"/>
        <pc:sldMkLst>
          <pc:docMk/>
          <pc:sldMk cId="899588621" sldId="413"/>
        </pc:sldMkLst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0" creationId="{0163ABB7-E86D-4325-885F-E2683A8CEE49}"/>
          </ac:spMkLst>
        </pc:spChg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1" creationId="{01F9FEBC-907F-4AE9-A8B2-CBED802A4C5A}"/>
          </ac:spMkLst>
        </pc:spChg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2" creationId="{6EDBCE3A-2E61-4461-B1A7-16CFA317E86F}"/>
          </ac:spMkLst>
        </pc:spChg>
        <pc:spChg chg="mod">
          <ac:chgData name="Jade Raynor" userId="7d7597aa-3574-4818-9f5e-e6442faad96c" providerId="ADAL" clId="{BF900630-3E6A-43EA-BA72-35C294FF8906}" dt="2020-03-05T12:01:17.765" v="113" actId="1582"/>
          <ac:spMkLst>
            <pc:docMk/>
            <pc:sldMk cId="899588621" sldId="413"/>
            <ac:spMk id="16" creationId="{37664963-7D95-49BB-9EA7-23FD524BBE1F}"/>
          </ac:spMkLst>
        </pc:spChg>
        <pc:graphicFrameChg chg="del">
          <ac:chgData name="Jade Raynor" userId="7d7597aa-3574-4818-9f5e-e6442faad96c" providerId="ADAL" clId="{BF900630-3E6A-43EA-BA72-35C294FF8906}" dt="2020-03-05T12:01:01.220" v="111" actId="478"/>
          <ac:graphicFrameMkLst>
            <pc:docMk/>
            <pc:sldMk cId="899588621" sldId="413"/>
            <ac:graphicFrameMk id="9" creationId="{64F88A53-F549-4105-8C88-2EBA3E598E37}"/>
          </ac:graphicFrameMkLst>
        </pc:graphicFrameChg>
        <pc:graphicFrameChg chg="del">
          <ac:chgData name="Jade Raynor" userId="7d7597aa-3574-4818-9f5e-e6442faad96c" providerId="ADAL" clId="{BF900630-3E6A-43EA-BA72-35C294FF8906}" dt="2020-03-05T12:01:01.220" v="111" actId="478"/>
          <ac:graphicFrameMkLst>
            <pc:docMk/>
            <pc:sldMk cId="899588621" sldId="413"/>
            <ac:graphicFrameMk id="13" creationId="{671713ED-08FC-4501-988D-CDBB59DDB87F}"/>
          </ac:graphicFrameMkLst>
        </pc:graphicFrameChg>
        <pc:graphicFrameChg chg="add">
          <ac:chgData name="Jade Raynor" userId="7d7597aa-3574-4818-9f5e-e6442faad96c" providerId="ADAL" clId="{BF900630-3E6A-43EA-BA72-35C294FF8906}" dt="2020-03-05T12:01:06.536" v="112"/>
          <ac:graphicFrameMkLst>
            <pc:docMk/>
            <pc:sldMk cId="899588621" sldId="413"/>
            <ac:graphicFrameMk id="14" creationId="{7B1BC9D8-A20D-4E3C-8D3A-9C3E6F2A5D24}"/>
          </ac:graphicFrameMkLst>
        </pc:graphicFrameChg>
        <pc:graphicFrameChg chg="del">
          <ac:chgData name="Jade Raynor" userId="7d7597aa-3574-4818-9f5e-e6442faad96c" providerId="ADAL" clId="{BF900630-3E6A-43EA-BA72-35C294FF8906}" dt="2020-03-05T12:01:01.220" v="111" actId="478"/>
          <ac:graphicFrameMkLst>
            <pc:docMk/>
            <pc:sldMk cId="899588621" sldId="413"/>
            <ac:graphicFrameMk id="15" creationId="{3FE8B2BB-E7F1-4657-8EC2-3DCF8DB228CF}"/>
          </ac:graphicFrameMkLst>
        </pc:graphicFrameChg>
        <pc:graphicFrameChg chg="add">
          <ac:chgData name="Jade Raynor" userId="7d7597aa-3574-4818-9f5e-e6442faad96c" providerId="ADAL" clId="{BF900630-3E6A-43EA-BA72-35C294FF8906}" dt="2020-03-05T12:01:06.536" v="112"/>
          <ac:graphicFrameMkLst>
            <pc:docMk/>
            <pc:sldMk cId="899588621" sldId="413"/>
            <ac:graphicFrameMk id="17" creationId="{E7A43B36-D2BD-4358-A46B-985AA5604F48}"/>
          </ac:graphicFrameMkLst>
        </pc:graphicFrameChg>
        <pc:graphicFrameChg chg="add">
          <ac:chgData name="Jade Raynor" userId="7d7597aa-3574-4818-9f5e-e6442faad96c" providerId="ADAL" clId="{BF900630-3E6A-43EA-BA72-35C294FF8906}" dt="2020-03-05T12:01:06.536" v="112"/>
          <ac:graphicFrameMkLst>
            <pc:docMk/>
            <pc:sldMk cId="899588621" sldId="413"/>
            <ac:graphicFrameMk id="20" creationId="{27C0B48C-D6F8-4FED-A8F0-6F65D7AC61E2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03:09.983" v="132" actId="20577"/>
        <pc:sldMkLst>
          <pc:docMk/>
          <pc:sldMk cId="1664357507" sldId="414"/>
        </pc:sldMkLst>
        <pc:graphicFrameChg chg="add">
          <ac:chgData name="Jade Raynor" userId="7d7597aa-3574-4818-9f5e-e6442faad96c" providerId="ADAL" clId="{BF900630-3E6A-43EA-BA72-35C294FF8906}" dt="2020-03-05T12:03:03.716" v="125"/>
          <ac:graphicFrameMkLst>
            <pc:docMk/>
            <pc:sldMk cId="1664357507" sldId="414"/>
            <ac:graphicFrameMk id="9" creationId="{D296739A-F84C-422B-A98C-8A6A885DD255}"/>
          </ac:graphicFrameMkLst>
        </pc:graphicFrameChg>
        <pc:graphicFrameChg chg="del">
          <ac:chgData name="Jade Raynor" userId="7d7597aa-3574-4818-9f5e-e6442faad96c" providerId="ADAL" clId="{BF900630-3E6A-43EA-BA72-35C294FF8906}" dt="2020-03-05T12:03:03.368" v="124" actId="478"/>
          <ac:graphicFrameMkLst>
            <pc:docMk/>
            <pc:sldMk cId="1664357507" sldId="414"/>
            <ac:graphicFrameMk id="10" creationId="{2D69B0BA-A93E-47D8-BA82-3BA3FA08ECA2}"/>
          </ac:graphicFrameMkLst>
        </pc:graphicFrameChg>
        <pc:graphicFrameChg chg="add modGraphic">
          <ac:chgData name="Jade Raynor" userId="7d7597aa-3574-4818-9f5e-e6442faad96c" providerId="ADAL" clId="{BF900630-3E6A-43EA-BA72-35C294FF8906}" dt="2020-03-05T12:03:09.983" v="132" actId="20577"/>
          <ac:graphicFrameMkLst>
            <pc:docMk/>
            <pc:sldMk cId="1664357507" sldId="414"/>
            <ac:graphicFrameMk id="12" creationId="{1EB5D58D-7C38-4D47-8C61-DDBBB69B7848}"/>
          </ac:graphicFrameMkLst>
        </pc:graphicFrameChg>
        <pc:graphicFrameChg chg="del">
          <ac:chgData name="Jade Raynor" userId="7d7597aa-3574-4818-9f5e-e6442faad96c" providerId="ADAL" clId="{BF900630-3E6A-43EA-BA72-35C294FF8906}" dt="2020-03-05T12:03:03.368" v="124" actId="478"/>
          <ac:graphicFrameMkLst>
            <pc:docMk/>
            <pc:sldMk cId="1664357507" sldId="414"/>
            <ac:graphicFrameMk id="13" creationId="{E2FDCCF9-7989-45F6-86C6-C1528EBFE728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06:07.683" v="166" actId="403"/>
        <pc:sldMkLst>
          <pc:docMk/>
          <pc:sldMk cId="4267919966" sldId="415"/>
        </pc:sldMkLst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1" creationId="{4222B1EE-78C5-4198-9DD3-CCD74E71CD58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2" creationId="{BD91F129-98C3-47D3-9B23-36EFF9766D13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3" creationId="{9E017B16-0072-44C8-87C9-DC63254530D4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4" creationId="{233F4727-99B3-4227-B714-389EBCF0D68B}"/>
          </ac:spMkLst>
        </pc:spChg>
        <pc:spChg chg="mod">
          <ac:chgData name="Jade Raynor" userId="7d7597aa-3574-4818-9f5e-e6442faad96c" providerId="ADAL" clId="{BF900630-3E6A-43EA-BA72-35C294FF8906}" dt="2020-03-05T12:04:33.835" v="139" actId="1582"/>
          <ac:spMkLst>
            <pc:docMk/>
            <pc:sldMk cId="4267919966" sldId="415"/>
            <ac:spMk id="15" creationId="{0D8141D6-93D7-4E20-99CC-8E6BD3E8B52B}"/>
          </ac:spMkLst>
        </pc:spChg>
        <pc:graphicFrameChg chg="mod modGraphic">
          <ac:chgData name="Jade Raynor" userId="7d7597aa-3574-4818-9f5e-e6442faad96c" providerId="ADAL" clId="{BF900630-3E6A-43EA-BA72-35C294FF8906}" dt="2020-03-05T12:06:07.683" v="166" actId="403"/>
          <ac:graphicFrameMkLst>
            <pc:docMk/>
            <pc:sldMk cId="4267919966" sldId="415"/>
            <ac:graphicFrameMk id="6" creationId="{D3D42F2C-A16B-4029-8A5D-2F9A0B286454}"/>
          </ac:graphicFrameMkLst>
        </pc:graphicFrameChg>
        <pc:graphicFrameChg chg="mod">
          <ac:chgData name="Jade Raynor" userId="7d7597aa-3574-4818-9f5e-e6442faad96c" providerId="ADAL" clId="{BF900630-3E6A-43EA-BA72-35C294FF8906}" dt="2020-03-05T12:04:56.990" v="145"/>
          <ac:graphicFrameMkLst>
            <pc:docMk/>
            <pc:sldMk cId="4267919966" sldId="415"/>
            <ac:graphicFrameMk id="9" creationId="{17457D40-E849-440A-866C-4E2B0F296CB0}"/>
          </ac:graphicFrameMkLst>
        </pc:graphicFrameChg>
        <pc:graphicFrameChg chg="mod">
          <ac:chgData name="Jade Raynor" userId="7d7597aa-3574-4818-9f5e-e6442faad96c" providerId="ADAL" clId="{BF900630-3E6A-43EA-BA72-35C294FF8906}" dt="2020-03-05T12:04:55.138" v="144"/>
          <ac:graphicFrameMkLst>
            <pc:docMk/>
            <pc:sldMk cId="4267919966" sldId="415"/>
            <ac:graphicFrameMk id="10" creationId="{87882890-F51B-4F6C-9511-AF158B75F6FF}"/>
          </ac:graphicFrameMkLst>
        </pc:graphicFrameChg>
        <pc:graphicFrameChg chg="mod">
          <ac:chgData name="Jade Raynor" userId="7d7597aa-3574-4818-9f5e-e6442faad96c" providerId="ADAL" clId="{BF900630-3E6A-43EA-BA72-35C294FF8906}" dt="2020-03-05T12:04:51.598" v="143"/>
          <ac:graphicFrameMkLst>
            <pc:docMk/>
            <pc:sldMk cId="4267919966" sldId="415"/>
            <ac:graphicFrameMk id="16" creationId="{53A3FC11-E9BD-4CFA-93C9-5016918EE6F8}"/>
          </ac:graphicFrameMkLst>
        </pc:graphicFrameChg>
      </pc:sldChg>
      <pc:sldChg chg="addSp delSp">
        <pc:chgData name="Jade Raynor" userId="7d7597aa-3574-4818-9f5e-e6442faad96c" providerId="ADAL" clId="{BF900630-3E6A-43EA-BA72-35C294FF8906}" dt="2020-03-05T12:07:07.392" v="184"/>
        <pc:sldMkLst>
          <pc:docMk/>
          <pc:sldMk cId="763709933" sldId="416"/>
        </pc:sldMkLst>
        <pc:graphicFrameChg chg="del">
          <ac:chgData name="Jade Raynor" userId="7d7597aa-3574-4818-9f5e-e6442faad96c" providerId="ADAL" clId="{BF900630-3E6A-43EA-BA72-35C294FF8906}" dt="2020-03-05T12:07:07.091" v="183" actId="478"/>
          <ac:graphicFrameMkLst>
            <pc:docMk/>
            <pc:sldMk cId="763709933" sldId="416"/>
            <ac:graphicFrameMk id="12" creationId="{E8BF0AB5-2802-44F4-AB66-C25F8041CCAC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07.091" v="183" actId="478"/>
          <ac:graphicFrameMkLst>
            <pc:docMk/>
            <pc:sldMk cId="763709933" sldId="416"/>
            <ac:graphicFrameMk id="13" creationId="{672C59A6-934D-4610-BBB7-184AD3CC5578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07.091" v="183" actId="478"/>
          <ac:graphicFrameMkLst>
            <pc:docMk/>
            <pc:sldMk cId="763709933" sldId="416"/>
            <ac:graphicFrameMk id="14" creationId="{FD93230D-67DF-4179-A945-C36D4B186E6A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07.392" v="184"/>
          <ac:graphicFrameMkLst>
            <pc:docMk/>
            <pc:sldMk cId="763709933" sldId="416"/>
            <ac:graphicFrameMk id="16" creationId="{A165BDF9-1946-4E03-BD62-4ED0F8D41BD5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07.392" v="184"/>
          <ac:graphicFrameMkLst>
            <pc:docMk/>
            <pc:sldMk cId="763709933" sldId="416"/>
            <ac:graphicFrameMk id="17" creationId="{8D96DCC6-673F-4D6E-A3E6-99E14664C877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07.392" v="184"/>
          <ac:graphicFrameMkLst>
            <pc:docMk/>
            <pc:sldMk cId="763709933" sldId="416"/>
            <ac:graphicFrameMk id="20" creationId="{5B450199-AA8F-4D80-9EC0-CB9078F34C8E}"/>
          </ac:graphicFrameMkLst>
        </pc:graphicFrameChg>
      </pc:sldChg>
      <pc:sldChg chg="addSp delSp">
        <pc:chgData name="Jade Raynor" userId="7d7597aa-3574-4818-9f5e-e6442faad96c" providerId="ADAL" clId="{BF900630-3E6A-43EA-BA72-35C294FF8906}" dt="2020-03-05T12:07:11.491" v="186"/>
        <pc:sldMkLst>
          <pc:docMk/>
          <pc:sldMk cId="1606222722" sldId="417"/>
        </pc:sldMkLst>
        <pc:graphicFrameChg chg="del">
          <ac:chgData name="Jade Raynor" userId="7d7597aa-3574-4818-9f5e-e6442faad96c" providerId="ADAL" clId="{BF900630-3E6A-43EA-BA72-35C294FF8906}" dt="2020-03-05T12:07:11.212" v="185" actId="478"/>
          <ac:graphicFrameMkLst>
            <pc:docMk/>
            <pc:sldMk cId="1606222722" sldId="417"/>
            <ac:graphicFrameMk id="12" creationId="{E8BF0AB5-2802-44F4-AB66-C25F8041CCAC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11.212" v="185" actId="478"/>
          <ac:graphicFrameMkLst>
            <pc:docMk/>
            <pc:sldMk cId="1606222722" sldId="417"/>
            <ac:graphicFrameMk id="13" creationId="{672C59A6-934D-4610-BBB7-184AD3CC5578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11.212" v="185" actId="478"/>
          <ac:graphicFrameMkLst>
            <pc:docMk/>
            <pc:sldMk cId="1606222722" sldId="417"/>
            <ac:graphicFrameMk id="14" creationId="{FD93230D-67DF-4179-A945-C36D4B186E6A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11.491" v="186"/>
          <ac:graphicFrameMkLst>
            <pc:docMk/>
            <pc:sldMk cId="1606222722" sldId="417"/>
            <ac:graphicFrameMk id="16" creationId="{F9A5E4CB-F32B-4AAB-9EBA-FD886E8B1C03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11.491" v="186"/>
          <ac:graphicFrameMkLst>
            <pc:docMk/>
            <pc:sldMk cId="1606222722" sldId="417"/>
            <ac:graphicFrameMk id="17" creationId="{0D51DC57-9015-47A9-9AE7-96D155EA26CC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11.491" v="186"/>
          <ac:graphicFrameMkLst>
            <pc:docMk/>
            <pc:sldMk cId="1606222722" sldId="417"/>
            <ac:graphicFrameMk id="20" creationId="{632AA1F8-71B6-4249-9247-7E21B9DBA3F2}"/>
          </ac:graphicFrameMkLst>
        </pc:graphicFrameChg>
      </pc:sldChg>
      <pc:sldChg chg="modSp">
        <pc:chgData name="Jade Raynor" userId="7d7597aa-3574-4818-9f5e-e6442faad96c" providerId="ADAL" clId="{BF900630-3E6A-43EA-BA72-35C294FF8906}" dt="2020-03-05T12:11:16.735" v="216" actId="20577"/>
        <pc:sldMkLst>
          <pc:docMk/>
          <pc:sldMk cId="1193394400" sldId="418"/>
        </pc:sldMkLst>
        <pc:spChg chg="mod">
          <ac:chgData name="Jade Raynor" userId="7d7597aa-3574-4818-9f5e-e6442faad96c" providerId="ADAL" clId="{BF900630-3E6A-43EA-BA72-35C294FF8906}" dt="2020-03-05T12:11:16.735" v="216" actId="20577"/>
          <ac:spMkLst>
            <pc:docMk/>
            <pc:sldMk cId="1193394400" sldId="418"/>
            <ac:spMk id="19" creationId="{5252A847-DE45-4FA3-A1F8-EEBEB845FF8E}"/>
          </ac:spMkLst>
        </pc:spChg>
        <pc:graphicFrameChg chg="mod">
          <ac:chgData name="Jade Raynor" userId="7d7597aa-3574-4818-9f5e-e6442faad96c" providerId="ADAL" clId="{BF900630-3E6A-43EA-BA72-35C294FF8906}" dt="2020-03-05T12:07:32.287" v="196"/>
          <ac:graphicFrameMkLst>
            <pc:docMk/>
            <pc:sldMk cId="1193394400" sldId="418"/>
            <ac:graphicFrameMk id="17" creationId="{7D18CCF5-C842-42D4-A705-AC4A68B0E505}"/>
          </ac:graphicFrameMkLst>
        </pc:graphicFrameChg>
        <pc:graphicFrameChg chg="mod">
          <ac:chgData name="Jade Raynor" userId="7d7597aa-3574-4818-9f5e-e6442faad96c" providerId="ADAL" clId="{BF900630-3E6A-43EA-BA72-35C294FF8906}" dt="2020-03-05T12:07:34.459" v="197"/>
          <ac:graphicFrameMkLst>
            <pc:docMk/>
            <pc:sldMk cId="1193394400" sldId="418"/>
            <ac:graphicFrameMk id="20" creationId="{690F3936-13F4-4944-8271-9A21720B4761}"/>
          </ac:graphicFrameMkLst>
        </pc:graphicFrameChg>
        <pc:graphicFrameChg chg="mod">
          <ac:chgData name="Jade Raynor" userId="7d7597aa-3574-4818-9f5e-e6442faad96c" providerId="ADAL" clId="{BF900630-3E6A-43EA-BA72-35C294FF8906}" dt="2020-03-05T12:07:27.460" v="195"/>
          <ac:graphicFrameMkLst>
            <pc:docMk/>
            <pc:sldMk cId="1193394400" sldId="418"/>
            <ac:graphicFrameMk id="23" creationId="{FC0BB8DD-99C2-4B03-9C14-38F57C77854D}"/>
          </ac:graphicFrameMkLst>
        </pc:graphicFrameChg>
      </pc:sldChg>
      <pc:sldChg chg="addSp delSp modSp">
        <pc:chgData name="Jade Raynor" userId="7d7597aa-3574-4818-9f5e-e6442faad96c" providerId="ADAL" clId="{BF900630-3E6A-43EA-BA72-35C294FF8906}" dt="2020-03-05T12:13:00.682" v="231" actId="20577"/>
        <pc:sldMkLst>
          <pc:docMk/>
          <pc:sldMk cId="2502911653" sldId="419"/>
        </pc:sldMkLst>
        <pc:spChg chg="add del">
          <ac:chgData name="Jade Raynor" userId="7d7597aa-3574-4818-9f5e-e6442faad96c" providerId="ADAL" clId="{BF900630-3E6A-43EA-BA72-35C294FF8906}" dt="2020-03-05T12:07:43.803" v="200"/>
          <ac:spMkLst>
            <pc:docMk/>
            <pc:sldMk cId="2502911653" sldId="419"/>
            <ac:spMk id="11" creationId="{DE5CF59E-3C89-4AFF-BCFB-AE099C8AD982}"/>
          </ac:spMkLst>
        </pc:spChg>
        <pc:spChg chg="mod">
          <ac:chgData name="Jade Raynor" userId="7d7597aa-3574-4818-9f5e-e6442faad96c" providerId="ADAL" clId="{BF900630-3E6A-43EA-BA72-35C294FF8906}" dt="2020-03-05T12:13:00.682" v="231" actId="20577"/>
          <ac:spMkLst>
            <pc:docMk/>
            <pc:sldMk cId="2502911653" sldId="419"/>
            <ac:spMk id="19" creationId="{5252A847-DE45-4FA3-A1F8-EEBEB845FF8E}"/>
          </ac:spMkLst>
        </pc:spChg>
        <pc:graphicFrameChg chg="add del">
          <ac:chgData name="Jade Raynor" userId="7d7597aa-3574-4818-9f5e-e6442faad96c" providerId="ADAL" clId="{BF900630-3E6A-43EA-BA72-35C294FF8906}" dt="2020-03-05T12:07:43.803" v="200"/>
          <ac:graphicFrameMkLst>
            <pc:docMk/>
            <pc:sldMk cId="2502911653" sldId="419"/>
            <ac:graphicFrameMk id="12" creationId="{80D99480-0CB5-4A2C-BA4C-D3C678A555B5}"/>
          </ac:graphicFrameMkLst>
        </pc:graphicFrameChg>
        <pc:graphicFrameChg chg="add del">
          <ac:chgData name="Jade Raynor" userId="7d7597aa-3574-4818-9f5e-e6442faad96c" providerId="ADAL" clId="{BF900630-3E6A-43EA-BA72-35C294FF8906}" dt="2020-03-05T12:07:43.803" v="200"/>
          <ac:graphicFrameMkLst>
            <pc:docMk/>
            <pc:sldMk cId="2502911653" sldId="419"/>
            <ac:graphicFrameMk id="13" creationId="{B6B8F536-0491-409E-9107-8AF006ABB5C8}"/>
          </ac:graphicFrameMkLst>
        </pc:graphicFrameChg>
        <pc:graphicFrameChg chg="add del">
          <ac:chgData name="Jade Raynor" userId="7d7597aa-3574-4818-9f5e-e6442faad96c" providerId="ADAL" clId="{BF900630-3E6A-43EA-BA72-35C294FF8906}" dt="2020-03-05T12:07:43.803" v="200"/>
          <ac:graphicFrameMkLst>
            <pc:docMk/>
            <pc:sldMk cId="2502911653" sldId="419"/>
            <ac:graphicFrameMk id="14" creationId="{3C891980-E2E6-4D14-A1BB-8C7DBCE7DB0F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50.586" v="201"/>
          <ac:graphicFrameMkLst>
            <pc:docMk/>
            <pc:sldMk cId="2502911653" sldId="419"/>
            <ac:graphicFrameMk id="15" creationId="{9FE35A42-1C7E-40CD-8AD0-0D985ED0124C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41.880" v="198" actId="478"/>
          <ac:graphicFrameMkLst>
            <pc:docMk/>
            <pc:sldMk cId="2502911653" sldId="419"/>
            <ac:graphicFrameMk id="16" creationId="{D92CC5E6-27FC-4E84-93E9-D5DAC3352959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41.880" v="198" actId="478"/>
          <ac:graphicFrameMkLst>
            <pc:docMk/>
            <pc:sldMk cId="2502911653" sldId="419"/>
            <ac:graphicFrameMk id="17" creationId="{7D18CCF5-C842-42D4-A705-AC4A68B0E505}"/>
          </ac:graphicFrameMkLst>
        </pc:graphicFrameChg>
        <pc:graphicFrameChg chg="del">
          <ac:chgData name="Jade Raynor" userId="7d7597aa-3574-4818-9f5e-e6442faad96c" providerId="ADAL" clId="{BF900630-3E6A-43EA-BA72-35C294FF8906}" dt="2020-03-05T12:07:41.880" v="198" actId="478"/>
          <ac:graphicFrameMkLst>
            <pc:docMk/>
            <pc:sldMk cId="2502911653" sldId="419"/>
            <ac:graphicFrameMk id="20" creationId="{690F3936-13F4-4944-8271-9A21720B4761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50.586" v="201"/>
          <ac:graphicFrameMkLst>
            <pc:docMk/>
            <pc:sldMk cId="2502911653" sldId="419"/>
            <ac:graphicFrameMk id="23" creationId="{69E4EC81-9657-4828-9933-620F18EEDEA9}"/>
          </ac:graphicFrameMkLst>
        </pc:graphicFrameChg>
        <pc:graphicFrameChg chg="add">
          <ac:chgData name="Jade Raynor" userId="7d7597aa-3574-4818-9f5e-e6442faad96c" providerId="ADAL" clId="{BF900630-3E6A-43EA-BA72-35C294FF8906}" dt="2020-03-05T12:07:50.586" v="201"/>
          <ac:graphicFrameMkLst>
            <pc:docMk/>
            <pc:sldMk cId="2502911653" sldId="419"/>
            <ac:graphicFrameMk id="24" creationId="{2B906690-CABC-4012-8FC9-C7551C351A0D}"/>
          </ac:graphicFrameMkLst>
        </pc:graphicFrameChg>
      </pc:sldChg>
    </pc:docChg>
  </pc:docChgLst>
  <pc:docChgLst>
    <pc:chgData name="Davina Szilvasy" userId="59fb472d-eed4-4f11-9686-c2c8db02a2cd" providerId="ADAL" clId="{98A4D9ED-893F-4238-8190-4051CDD6FAD4}"/>
    <pc:docChg chg="modSld">
      <pc:chgData name="Davina Szilvasy" userId="59fb472d-eed4-4f11-9686-c2c8db02a2cd" providerId="ADAL" clId="{98A4D9ED-893F-4238-8190-4051CDD6FAD4}" dt="2019-01-24T15:13:59.489" v="6"/>
      <pc:docMkLst>
        <pc:docMk/>
      </pc:docMkLst>
      <pc:sldChg chg="modSp">
        <pc:chgData name="Davina Szilvasy" userId="59fb472d-eed4-4f11-9686-c2c8db02a2cd" providerId="ADAL" clId="{98A4D9ED-893F-4238-8190-4051CDD6FAD4}" dt="2019-01-24T15:10:35.086" v="0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98A4D9ED-893F-4238-8190-4051CDD6FAD4}" dt="2019-01-24T15:10:35.086" v="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98A4D9ED-893F-4238-8190-4051CDD6FAD4}" dt="2019-01-24T15:13:59.489" v="6"/>
        <pc:sldMkLst>
          <pc:docMk/>
          <pc:sldMk cId="838061989" sldId="376"/>
        </pc:sldMkLst>
        <pc:graphicFrameChg chg="mod">
          <ac:chgData name="Davina Szilvasy" userId="59fb472d-eed4-4f11-9686-c2c8db02a2cd" providerId="ADAL" clId="{98A4D9ED-893F-4238-8190-4051CDD6FAD4}" dt="2019-01-24T15:13:55.046" v="4"/>
          <ac:graphicFrameMkLst>
            <pc:docMk/>
            <pc:sldMk cId="838061989" sldId="376"/>
            <ac:graphicFrameMk id="6" creationId="{D3D42F2C-A16B-4029-8A5D-2F9A0B286454}"/>
          </ac:graphicFrameMkLst>
        </pc:graphicFrameChg>
        <pc:graphicFrameChg chg="mod">
          <ac:chgData name="Davina Szilvasy" userId="59fb472d-eed4-4f11-9686-c2c8db02a2cd" providerId="ADAL" clId="{98A4D9ED-893F-4238-8190-4051CDD6FAD4}" dt="2019-01-24T15:13:57.432" v="5"/>
          <ac:graphicFrameMkLst>
            <pc:docMk/>
            <pc:sldMk cId="838061989" sldId="376"/>
            <ac:graphicFrameMk id="9" creationId="{17457D40-E849-440A-866C-4E2B0F296CB0}"/>
          </ac:graphicFrameMkLst>
        </pc:graphicFrameChg>
        <pc:graphicFrameChg chg="mod">
          <ac:chgData name="Davina Szilvasy" userId="59fb472d-eed4-4f11-9686-c2c8db02a2cd" providerId="ADAL" clId="{98A4D9ED-893F-4238-8190-4051CDD6FAD4}" dt="2019-01-24T15:13:59.489" v="6"/>
          <ac:graphicFrameMkLst>
            <pc:docMk/>
            <pc:sldMk cId="838061989" sldId="376"/>
            <ac:graphicFrameMk id="10" creationId="{87882890-F51B-4F6C-9511-AF158B75F6FF}"/>
          </ac:graphicFrameMkLst>
        </pc:graphicFrameChg>
      </pc:sldChg>
    </pc:docChg>
  </pc:docChgLst>
  <pc:docChgLst>
    <pc:chgData name="Louise Pezzaioli" userId="360b41a0-b242-48d2-b707-f5fa57585d53" providerId="ADAL" clId="{4B94A1EA-2C4B-44D7-B332-76B568CA15B5}"/>
    <pc:docChg chg="modSld">
      <pc:chgData name="Louise Pezzaioli" userId="360b41a0-b242-48d2-b707-f5fa57585d53" providerId="ADAL" clId="{4B94A1EA-2C4B-44D7-B332-76B568CA15B5}" dt="2019-01-21T17:35:33.289" v="15" actId="20577"/>
      <pc:docMkLst>
        <pc:docMk/>
      </pc:docMkLst>
      <pc:sldChg chg="modSp">
        <pc:chgData name="Louise Pezzaioli" userId="360b41a0-b242-48d2-b707-f5fa57585d53" providerId="ADAL" clId="{4B94A1EA-2C4B-44D7-B332-76B568CA15B5}" dt="2019-01-21T17:35:33.289" v="15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4B94A1EA-2C4B-44D7-B332-76B568CA15B5}" dt="2019-01-21T17:35:33.289" v="15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ouise Pezzaioli" userId="360b41a0-b242-48d2-b707-f5fa57585d53" providerId="ADAL" clId="{4B94A1EA-2C4B-44D7-B332-76B568CA15B5}" dt="2019-01-21T17:35:28.361" v="12" actId="1036"/>
        <pc:sldMkLst>
          <pc:docMk/>
          <pc:sldMk cId="332354265" sldId="366"/>
        </pc:sldMkLst>
        <pc:spChg chg="mod">
          <ac:chgData name="Louise Pezzaioli" userId="360b41a0-b242-48d2-b707-f5fa57585d53" providerId="ADAL" clId="{4B94A1EA-2C4B-44D7-B332-76B568CA15B5}" dt="2019-01-21T17:35:28.361" v="12" actId="1036"/>
          <ac:spMkLst>
            <pc:docMk/>
            <pc:sldMk cId="332354265" sldId="366"/>
            <ac:spMk id="19" creationId="{5252A847-DE45-4FA3-A1F8-EEBEB845FF8E}"/>
          </ac:spMkLst>
        </pc:spChg>
      </pc:sldChg>
    </pc:docChg>
  </pc:docChgLst>
  <pc:docChgLst>
    <pc:chgData name="Jan Fitzpatrick" userId="d1b284ec-d1dd-4765-b823-b34899491c26" providerId="ADAL" clId="{1B4DD0DE-81E5-403F-928C-6DCFCEA41784}"/>
    <pc:docChg chg="modSld">
      <pc:chgData name="Jan Fitzpatrick" userId="d1b284ec-d1dd-4765-b823-b34899491c26" providerId="ADAL" clId="{1B4DD0DE-81E5-403F-928C-6DCFCEA41784}" dt="2020-03-05T15:45:42.369" v="32" actId="122"/>
      <pc:docMkLst>
        <pc:docMk/>
      </pc:docMkLst>
      <pc:sldChg chg="modSp mod">
        <pc:chgData name="Jan Fitzpatrick" userId="d1b284ec-d1dd-4765-b823-b34899491c26" providerId="ADAL" clId="{1B4DD0DE-81E5-403F-928C-6DCFCEA41784}" dt="2020-03-05T15:44:42.697" v="28" actId="122"/>
        <pc:sldMkLst>
          <pc:docMk/>
          <pc:sldMk cId="636014570" sldId="314"/>
        </pc:sldMkLst>
        <pc:spChg chg="mod">
          <ac:chgData name="Jan Fitzpatrick" userId="d1b284ec-d1dd-4765-b823-b34899491c26" providerId="ADAL" clId="{1B4DD0DE-81E5-403F-928C-6DCFCEA41784}" dt="2020-03-05T15:44:42.697" v="28" actId="122"/>
          <ac:spMkLst>
            <pc:docMk/>
            <pc:sldMk cId="636014570" sldId="314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3:47.473" v="26" actId="122"/>
        <pc:sldMkLst>
          <pc:docMk/>
          <pc:sldMk cId="1071900124" sldId="355"/>
        </pc:sldMkLst>
        <pc:spChg chg="mod">
          <ac:chgData name="Jan Fitzpatrick" userId="d1b284ec-d1dd-4765-b823-b34899491c26" providerId="ADAL" clId="{1B4DD0DE-81E5-403F-928C-6DCFCEA41784}" dt="2020-03-05T15:43:47.473" v="26" actId="122"/>
          <ac:spMkLst>
            <pc:docMk/>
            <pc:sldMk cId="1071900124" sldId="355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30.369" v="2" actId="122"/>
        <pc:sldMkLst>
          <pc:docMk/>
          <pc:sldMk cId="36917022" sldId="360"/>
        </pc:sldMkLst>
        <pc:spChg chg="mod">
          <ac:chgData name="Jan Fitzpatrick" userId="d1b284ec-d1dd-4765-b823-b34899491c26" providerId="ADAL" clId="{1B4DD0DE-81E5-403F-928C-6DCFCEA41784}" dt="2020-03-05T15:33:30.369" v="2" actId="122"/>
          <ac:spMkLst>
            <pc:docMk/>
            <pc:sldMk cId="36917022" sldId="360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24.097" v="0" actId="122"/>
        <pc:sldMkLst>
          <pc:docMk/>
          <pc:sldMk cId="1669721746" sldId="365"/>
        </pc:sldMkLst>
        <pc:spChg chg="mod">
          <ac:chgData name="Jan Fitzpatrick" userId="d1b284ec-d1dd-4765-b823-b34899491c26" providerId="ADAL" clId="{1B4DD0DE-81E5-403F-928C-6DCFCEA41784}" dt="2020-03-05T15:33:24.097" v="0" actId="122"/>
          <ac:spMkLst>
            <pc:docMk/>
            <pc:sldMk cId="1669721746" sldId="365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27.593" v="1" actId="122"/>
        <pc:sldMkLst>
          <pc:docMk/>
          <pc:sldMk cId="1662088855" sldId="367"/>
        </pc:sldMkLst>
        <pc:spChg chg="mod">
          <ac:chgData name="Jan Fitzpatrick" userId="d1b284ec-d1dd-4765-b823-b34899491c26" providerId="ADAL" clId="{1B4DD0DE-81E5-403F-928C-6DCFCEA41784}" dt="2020-03-05T15:33:27.593" v="1" actId="122"/>
          <ac:spMkLst>
            <pc:docMk/>
            <pc:sldMk cId="1662088855" sldId="367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1:50.595" v="4" actId="122"/>
        <pc:sldMkLst>
          <pc:docMk/>
          <pc:sldMk cId="1862434076" sldId="368"/>
        </pc:sldMkLst>
        <pc:spChg chg="mod">
          <ac:chgData name="Jan Fitzpatrick" userId="d1b284ec-d1dd-4765-b823-b34899491c26" providerId="ADAL" clId="{1B4DD0DE-81E5-403F-928C-6DCFCEA41784}" dt="2020-03-05T15:41:50.595" v="4" actId="122"/>
          <ac:spMkLst>
            <pc:docMk/>
            <pc:sldMk cId="1862434076" sldId="368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2:06.318" v="6" actId="122"/>
        <pc:sldMkLst>
          <pc:docMk/>
          <pc:sldMk cId="3194009905" sldId="369"/>
        </pc:sldMkLst>
        <pc:spChg chg="mod">
          <ac:chgData name="Jan Fitzpatrick" userId="d1b284ec-d1dd-4765-b823-b34899491c26" providerId="ADAL" clId="{1B4DD0DE-81E5-403F-928C-6DCFCEA41784}" dt="2020-03-05T15:42:06.318" v="6" actId="122"/>
          <ac:spMkLst>
            <pc:docMk/>
            <pc:sldMk cId="3194009905" sldId="369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2:30.043" v="8" actId="122"/>
        <pc:sldMkLst>
          <pc:docMk/>
          <pc:sldMk cId="275920957" sldId="370"/>
        </pc:sldMkLst>
        <pc:spChg chg="mod">
          <ac:chgData name="Jan Fitzpatrick" userId="d1b284ec-d1dd-4765-b823-b34899491c26" providerId="ADAL" clId="{1B4DD0DE-81E5-403F-928C-6DCFCEA41784}" dt="2020-03-05T15:42:30.043" v="8" actId="122"/>
          <ac:spMkLst>
            <pc:docMk/>
            <pc:sldMk cId="275920957" sldId="370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33:37.640" v="3" actId="122"/>
        <pc:sldMkLst>
          <pc:docMk/>
          <pc:sldMk cId="2515611481" sldId="371"/>
        </pc:sldMkLst>
        <pc:spChg chg="mod">
          <ac:chgData name="Jan Fitzpatrick" userId="d1b284ec-d1dd-4765-b823-b34899491c26" providerId="ADAL" clId="{1B4DD0DE-81E5-403F-928C-6DCFCEA41784}" dt="2020-03-05T15:33:37.640" v="3" actId="122"/>
          <ac:spMkLst>
            <pc:docMk/>
            <pc:sldMk cId="2515611481" sldId="371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1:53.689" v="5" actId="122"/>
        <pc:sldMkLst>
          <pc:docMk/>
          <pc:sldMk cId="2685984625" sldId="412"/>
        </pc:sldMkLst>
        <pc:spChg chg="mod">
          <ac:chgData name="Jan Fitzpatrick" userId="d1b284ec-d1dd-4765-b823-b34899491c26" providerId="ADAL" clId="{1B4DD0DE-81E5-403F-928C-6DCFCEA41784}" dt="2020-03-05T15:41:53.689" v="5" actId="122"/>
          <ac:spMkLst>
            <pc:docMk/>
            <pc:sldMk cId="2685984625" sldId="412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2:11.117" v="7" actId="122"/>
        <pc:sldMkLst>
          <pc:docMk/>
          <pc:sldMk cId="899588621" sldId="413"/>
        </pc:sldMkLst>
        <pc:spChg chg="mod">
          <ac:chgData name="Jan Fitzpatrick" userId="d1b284ec-d1dd-4765-b823-b34899491c26" providerId="ADAL" clId="{1B4DD0DE-81E5-403F-928C-6DCFCEA41784}" dt="2020-03-05T15:42:11.117" v="7" actId="122"/>
          <ac:spMkLst>
            <pc:docMk/>
            <pc:sldMk cId="899588621" sldId="413"/>
            <ac:spMk id="19" creationId="{5252A847-DE45-4FA3-A1F8-EEBEB845FF8E}"/>
          </ac:spMkLst>
        </pc:spChg>
      </pc:sldChg>
      <pc:sldChg chg="addSp modSp mod">
        <pc:chgData name="Jan Fitzpatrick" userId="d1b284ec-d1dd-4765-b823-b34899491c26" providerId="ADAL" clId="{1B4DD0DE-81E5-403F-928C-6DCFCEA41784}" dt="2020-03-05T15:43:37.366" v="25" actId="1076"/>
        <pc:sldMkLst>
          <pc:docMk/>
          <pc:sldMk cId="1664357507" sldId="414"/>
        </pc:sldMkLst>
        <pc:spChg chg="add mod">
          <ac:chgData name="Jan Fitzpatrick" userId="d1b284ec-d1dd-4765-b823-b34899491c26" providerId="ADAL" clId="{1B4DD0DE-81E5-403F-928C-6DCFCEA41784}" dt="2020-03-05T15:43:37.366" v="25" actId="1076"/>
          <ac:spMkLst>
            <pc:docMk/>
            <pc:sldMk cId="1664357507" sldId="414"/>
            <ac:spMk id="2" creationId="{090E9A39-C038-4D6C-A41A-08C450D4912E}"/>
          </ac:spMkLst>
        </pc:spChg>
        <pc:spChg chg="mod">
          <ac:chgData name="Jan Fitzpatrick" userId="d1b284ec-d1dd-4765-b823-b34899491c26" providerId="ADAL" clId="{1B4DD0DE-81E5-403F-928C-6DCFCEA41784}" dt="2020-03-05T15:42:34.409" v="9" actId="122"/>
          <ac:spMkLst>
            <pc:docMk/>
            <pc:sldMk cId="1664357507" sldId="414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4:24.886" v="27" actId="122"/>
        <pc:sldMkLst>
          <pc:docMk/>
          <pc:sldMk cId="4267919966" sldId="415"/>
        </pc:sldMkLst>
        <pc:spChg chg="mod">
          <ac:chgData name="Jan Fitzpatrick" userId="d1b284ec-d1dd-4765-b823-b34899491c26" providerId="ADAL" clId="{1B4DD0DE-81E5-403F-928C-6DCFCEA41784}" dt="2020-03-05T15:44:24.886" v="27" actId="122"/>
          <ac:spMkLst>
            <pc:docMk/>
            <pc:sldMk cId="4267919966" sldId="415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4:48.722" v="29" actId="122"/>
        <pc:sldMkLst>
          <pc:docMk/>
          <pc:sldMk cId="763709933" sldId="416"/>
        </pc:sldMkLst>
        <pc:spChg chg="mod">
          <ac:chgData name="Jan Fitzpatrick" userId="d1b284ec-d1dd-4765-b823-b34899491c26" providerId="ADAL" clId="{1B4DD0DE-81E5-403F-928C-6DCFCEA41784}" dt="2020-03-05T15:44:48.722" v="29" actId="122"/>
          <ac:spMkLst>
            <pc:docMk/>
            <pc:sldMk cId="763709933" sldId="416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4:55.805" v="30" actId="122"/>
        <pc:sldMkLst>
          <pc:docMk/>
          <pc:sldMk cId="1606222722" sldId="417"/>
        </pc:sldMkLst>
        <pc:spChg chg="mod">
          <ac:chgData name="Jan Fitzpatrick" userId="d1b284ec-d1dd-4765-b823-b34899491c26" providerId="ADAL" clId="{1B4DD0DE-81E5-403F-928C-6DCFCEA41784}" dt="2020-03-05T15:44:55.805" v="30" actId="122"/>
          <ac:spMkLst>
            <pc:docMk/>
            <pc:sldMk cId="1606222722" sldId="417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5:39.062" v="31" actId="122"/>
        <pc:sldMkLst>
          <pc:docMk/>
          <pc:sldMk cId="1193394400" sldId="418"/>
        </pc:sldMkLst>
        <pc:spChg chg="mod">
          <ac:chgData name="Jan Fitzpatrick" userId="d1b284ec-d1dd-4765-b823-b34899491c26" providerId="ADAL" clId="{1B4DD0DE-81E5-403F-928C-6DCFCEA41784}" dt="2020-03-05T15:45:39.062" v="31" actId="122"/>
          <ac:spMkLst>
            <pc:docMk/>
            <pc:sldMk cId="1193394400" sldId="418"/>
            <ac:spMk id="19" creationId="{5252A847-DE45-4FA3-A1F8-EEBEB845FF8E}"/>
          </ac:spMkLst>
        </pc:spChg>
      </pc:sldChg>
      <pc:sldChg chg="modSp mod">
        <pc:chgData name="Jan Fitzpatrick" userId="d1b284ec-d1dd-4765-b823-b34899491c26" providerId="ADAL" clId="{1B4DD0DE-81E5-403F-928C-6DCFCEA41784}" dt="2020-03-05T15:45:42.369" v="32" actId="122"/>
        <pc:sldMkLst>
          <pc:docMk/>
          <pc:sldMk cId="2502911653" sldId="419"/>
        </pc:sldMkLst>
        <pc:spChg chg="mod">
          <ac:chgData name="Jan Fitzpatrick" userId="d1b284ec-d1dd-4765-b823-b34899491c26" providerId="ADAL" clId="{1B4DD0DE-81E5-403F-928C-6DCFCEA41784}" dt="2020-03-05T15:45:42.369" v="32" actId="122"/>
          <ac:spMkLst>
            <pc:docMk/>
            <pc:sldMk cId="2502911653" sldId="419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B50356B8-7B90-48DD-95B9-DADF6CD7EA13}"/>
    <pc:docChg chg="undo redo custSel addSld delSld modSld sldOrd">
      <pc:chgData name="Louise Pezzaioli" userId="360b41a0-b242-48d2-b707-f5fa57585d53" providerId="ADAL" clId="{B50356B8-7B90-48DD-95B9-DADF6CD7EA13}" dt="2019-01-22T12:11:06.353" v="1354" actId="20577"/>
      <pc:docMkLst>
        <pc:docMk/>
      </pc:docMkLst>
      <pc:sldChg chg="modSp del">
        <pc:chgData name="Louise Pezzaioli" userId="360b41a0-b242-48d2-b707-f5fa57585d53" providerId="ADAL" clId="{B50356B8-7B90-48DD-95B9-DADF6CD7EA13}" dt="2019-01-22T12:09:21.549" v="1351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B50356B8-7B90-48DD-95B9-DADF6CD7EA13}" dt="2019-01-22T12:09:21.549" v="135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Louise Pezzaioli" userId="360b41a0-b242-48d2-b707-f5fa57585d53" providerId="ADAL" clId="{B50356B8-7B90-48DD-95B9-DADF6CD7EA13}" dt="2019-01-21T22:54:16.197" v="1023" actId="1038"/>
        <pc:sldMkLst>
          <pc:docMk/>
          <pc:sldMk cId="636014570" sldId="314"/>
        </pc:sldMkLst>
        <pc:spChg chg="mod">
          <ac:chgData name="Louise Pezzaioli" userId="360b41a0-b242-48d2-b707-f5fa57585d53" providerId="ADAL" clId="{B50356B8-7B90-48DD-95B9-DADF6CD7EA13}" dt="2019-01-21T22:51:49.217" v="857" actId="207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6" creationId="{E82D0F0A-7C00-41A4-8F70-1E193152FBDA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9" creationId="{F03848FE-4F88-4FB5-BE1E-FF5F124CBD3B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10" creationId="{01480753-5516-46EE-AAA4-5D2F1E9A6725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4:16.197" v="1023" actId="1038"/>
          <ac:graphicFrameMkLst>
            <pc:docMk/>
            <pc:sldMk cId="636014570" sldId="314"/>
            <ac:graphicFrameMk id="11" creationId="{B2CAA3E5-AF88-4E8E-B2A8-10B2927BAFDA}"/>
          </ac:graphicFrameMkLst>
        </pc:graphicFrameChg>
      </pc:sldChg>
      <pc:sldChg chg="addSp modSp">
        <pc:chgData name="Louise Pezzaioli" userId="360b41a0-b242-48d2-b707-f5fa57585d53" providerId="ADAL" clId="{B50356B8-7B90-48DD-95B9-DADF6CD7EA13}" dt="2019-01-22T12:08:03.532" v="1348" actId="20577"/>
        <pc:sldMkLst>
          <pc:docMk/>
          <pc:sldMk cId="1071900124" sldId="355"/>
        </pc:sldMkLst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1" creationId="{4222B1EE-78C5-4198-9DD3-CCD74E71CD58}"/>
          </ac:spMkLst>
        </pc:spChg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2" creationId="{BD91F129-98C3-47D3-9B23-36EFF9766D13}"/>
          </ac:spMkLst>
        </pc:spChg>
        <pc:spChg chg="add mod">
          <ac:chgData name="Louise Pezzaioli" userId="360b41a0-b242-48d2-b707-f5fa57585d53" providerId="ADAL" clId="{B50356B8-7B90-48DD-95B9-DADF6CD7EA13}" dt="2019-01-22T12:08:03.532" v="1348" actId="20577"/>
          <ac:spMkLst>
            <pc:docMk/>
            <pc:sldMk cId="1071900124" sldId="355"/>
            <ac:spMk id="13" creationId="{9E017B16-0072-44C8-87C9-DC63254530D4}"/>
          </ac:spMkLst>
        </pc:spChg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4" creationId="{233F4727-99B3-4227-B714-389EBCF0D68B}"/>
          </ac:spMkLst>
        </pc:spChg>
        <pc:spChg chg="add mod">
          <ac:chgData name="Louise Pezzaioli" userId="360b41a0-b242-48d2-b707-f5fa57585d53" providerId="ADAL" clId="{B50356B8-7B90-48DD-95B9-DADF6CD7EA13}" dt="2019-01-21T22:49:03.827" v="765" actId="1582"/>
          <ac:spMkLst>
            <pc:docMk/>
            <pc:sldMk cId="1071900124" sldId="355"/>
            <ac:spMk id="15" creationId="{0D8141D6-93D7-4E20-99CC-8E6BD3E8B52B}"/>
          </ac:spMkLst>
        </pc:spChg>
        <pc:spChg chg="mod">
          <ac:chgData name="Louise Pezzaioli" userId="360b41a0-b242-48d2-b707-f5fa57585d53" providerId="ADAL" clId="{B50356B8-7B90-48DD-95B9-DADF6CD7EA13}" dt="2019-01-21T22:48:15.442" v="719"/>
          <ac:spMkLst>
            <pc:docMk/>
            <pc:sldMk cId="1071900124" sldId="355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B50356B8-7B90-48DD-95B9-DADF6CD7EA13}" dt="2019-01-21T22:48:57.419" v="764" actId="1076"/>
          <ac:grpSpMkLst>
            <pc:docMk/>
            <pc:sldMk cId="1071900124" sldId="355"/>
            <ac:grpSpMk id="2" creationId="{FDF43507-DD6C-4BAD-9FE7-4D843F4D9AA5}"/>
          </ac:grpSpMkLst>
        </pc:grpChg>
        <pc:graphicFrameChg chg="add mod modGraphic">
          <ac:chgData name="Louise Pezzaioli" userId="360b41a0-b242-48d2-b707-f5fa57585d53" providerId="ADAL" clId="{B50356B8-7B90-48DD-95B9-DADF6CD7EA13}" dt="2019-01-21T22:50:41.834" v="831" actId="1036"/>
          <ac:graphicFrameMkLst>
            <pc:docMk/>
            <pc:sldMk cId="1071900124" sldId="355"/>
            <ac:graphicFrameMk id="6" creationId="{D3D42F2C-A16B-4029-8A5D-2F9A0B286454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0:41.834" v="831" actId="1036"/>
          <ac:graphicFrameMkLst>
            <pc:docMk/>
            <pc:sldMk cId="1071900124" sldId="355"/>
            <ac:graphicFrameMk id="9" creationId="{17457D40-E849-440A-866C-4E2B0F296CB0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0:41.834" v="831" actId="1036"/>
          <ac:graphicFrameMkLst>
            <pc:docMk/>
            <pc:sldMk cId="1071900124" sldId="355"/>
            <ac:graphicFrameMk id="10" creationId="{87882890-F51B-4F6C-9511-AF158B75F6FF}"/>
          </ac:graphicFrameMkLst>
        </pc:graphicFrameChg>
      </pc:sldChg>
      <pc:sldChg chg="addSp modSp">
        <pc:chgData name="Louise Pezzaioli" userId="360b41a0-b242-48d2-b707-f5fa57585d53" providerId="ADAL" clId="{B50356B8-7B90-48DD-95B9-DADF6CD7EA13}" dt="2019-01-21T22:39:25.225" v="414" actId="1036"/>
        <pc:sldMkLst>
          <pc:docMk/>
          <pc:sldMk cId="36917022" sldId="360"/>
        </pc:sldMkLst>
        <pc:spChg chg="mod">
          <ac:chgData name="Louise Pezzaioli" userId="360b41a0-b242-48d2-b707-f5fa57585d53" providerId="ADAL" clId="{B50356B8-7B90-48DD-95B9-DADF6CD7EA13}" dt="2019-01-21T22:39:14.026" v="383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35:14.902" v="244" actId="1035"/>
          <ac:graphicFrameMkLst>
            <pc:docMk/>
            <pc:sldMk cId="36917022" sldId="360"/>
            <ac:graphicFrameMk id="6" creationId="{7217CDB2-B450-4797-83D3-5582D5C3AA0C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3:28.877" v="217" actId="1036"/>
          <ac:graphicFrameMkLst>
            <pc:docMk/>
            <pc:sldMk cId="36917022" sldId="360"/>
            <ac:graphicFrameMk id="9" creationId="{19A91C74-3313-4D6A-B47E-50981219FA05}"/>
          </ac:graphicFrameMkLst>
        </pc:graphicFrameChg>
        <pc:graphicFrameChg chg="add mod">
          <ac:chgData name="Louise Pezzaioli" userId="360b41a0-b242-48d2-b707-f5fa57585d53" providerId="ADAL" clId="{B50356B8-7B90-48DD-95B9-DADF6CD7EA13}" dt="2019-01-21T22:33:39.290" v="220" actId="1037"/>
          <ac:graphicFrameMkLst>
            <pc:docMk/>
            <pc:sldMk cId="36917022" sldId="360"/>
            <ac:graphicFrameMk id="10" creationId="{8917B219-2B06-467A-86F7-2489F42B0CA5}"/>
          </ac:graphicFrameMkLst>
        </pc:graphicFrameChg>
        <pc:graphicFrameChg chg="add mod">
          <ac:chgData name="Louise Pezzaioli" userId="360b41a0-b242-48d2-b707-f5fa57585d53" providerId="ADAL" clId="{B50356B8-7B90-48DD-95B9-DADF6CD7EA13}" dt="2019-01-21T22:39:25.225" v="414" actId="1036"/>
          <ac:graphicFrameMkLst>
            <pc:docMk/>
            <pc:sldMk cId="36917022" sldId="360"/>
            <ac:graphicFrameMk id="11" creationId="{02974A4C-8574-4CEE-BBE7-5F8599D32D3B}"/>
          </ac:graphicFrameMkLst>
        </pc:graphicFrameChg>
        <pc:graphicFrameChg chg="add mod">
          <ac:chgData name="Louise Pezzaioli" userId="360b41a0-b242-48d2-b707-f5fa57585d53" providerId="ADAL" clId="{B50356B8-7B90-48DD-95B9-DADF6CD7EA13}" dt="2019-01-21T22:39:25.225" v="414" actId="1036"/>
          <ac:graphicFrameMkLst>
            <pc:docMk/>
            <pc:sldMk cId="36917022" sldId="360"/>
            <ac:graphicFrameMk id="12" creationId="{A565EC98-64BA-43B3-95F9-586979D032D1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5:44.733" v="260"/>
          <ac:graphicFrameMkLst>
            <pc:docMk/>
            <pc:sldMk cId="36917022" sldId="360"/>
            <ac:graphicFrameMk id="13" creationId="{597BBEC4-21BA-480F-817C-46C71C95C73E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9:25.225" v="414" actId="1036"/>
          <ac:graphicFrameMkLst>
            <pc:docMk/>
            <pc:sldMk cId="36917022" sldId="360"/>
            <ac:graphicFrameMk id="14" creationId="{7A85C257-6277-4240-B879-CF43F0CB05CF}"/>
          </ac:graphicFrameMkLst>
        </pc:graphicFrameChg>
      </pc:sldChg>
      <pc:sldChg chg="addSp modSp">
        <pc:chgData name="Louise Pezzaioli" userId="360b41a0-b242-48d2-b707-f5fa57585d53" providerId="ADAL" clId="{B50356B8-7B90-48DD-95B9-DADF6CD7EA13}" dt="2019-01-21T18:01:47.185" v="90" actId="1035"/>
        <pc:sldMkLst>
          <pc:docMk/>
          <pc:sldMk cId="1669721746" sldId="365"/>
        </pc:sldMkLst>
        <pc:spChg chg="mod">
          <ac:chgData name="Louise Pezzaioli" userId="360b41a0-b242-48d2-b707-f5fa57585d53" providerId="ADAL" clId="{B50356B8-7B90-48DD-95B9-DADF6CD7EA13}" dt="2019-01-21T18:01:07.145" v="71" actId="207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18:01:47.185" v="90" actId="1035"/>
          <ac:graphicFrameMkLst>
            <pc:docMk/>
            <pc:sldMk cId="1669721746" sldId="365"/>
            <ac:graphicFrameMk id="6" creationId="{6A624AA8-DC7A-406F-9398-A507C018EB66}"/>
          </ac:graphicFrameMkLst>
        </pc:graphicFrameChg>
      </pc:sldChg>
      <pc:sldChg chg="modSp">
        <pc:chgData name="Louise Pezzaioli" userId="360b41a0-b242-48d2-b707-f5fa57585d53" providerId="ADAL" clId="{B50356B8-7B90-48DD-95B9-DADF6CD7EA13}" dt="2019-01-22T12:09:45.007" v="1352" actId="1035"/>
        <pc:sldMkLst>
          <pc:docMk/>
          <pc:sldMk cId="332354265" sldId="366"/>
        </pc:sldMkLst>
        <pc:spChg chg="mod">
          <ac:chgData name="Louise Pezzaioli" userId="360b41a0-b242-48d2-b707-f5fa57585d53" providerId="ADAL" clId="{B50356B8-7B90-48DD-95B9-DADF6CD7EA13}" dt="2019-01-22T12:09:45.007" v="1352" actId="1035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B50356B8-7B90-48DD-95B9-DADF6CD7EA13}" dt="2019-01-21T18:03:30.137" v="106" actId="14100"/>
        <pc:sldMkLst>
          <pc:docMk/>
          <pc:sldMk cId="1662088855" sldId="367"/>
        </pc:sldMkLst>
        <pc:cxnChg chg="add mod">
          <ac:chgData name="Louise Pezzaioli" userId="360b41a0-b242-48d2-b707-f5fa57585d53" providerId="ADAL" clId="{B50356B8-7B90-48DD-95B9-DADF6CD7EA13}" dt="2019-01-21T18:02:40.863" v="94" actId="14100"/>
          <ac:cxnSpMkLst>
            <pc:docMk/>
            <pc:sldMk cId="1662088855" sldId="367"/>
            <ac:cxnSpMk id="9" creationId="{C54479AB-D10B-465F-9368-0CFA2DCB50E3}"/>
          </ac:cxnSpMkLst>
        </pc:cxnChg>
        <pc:cxnChg chg="add mod">
          <ac:chgData name="Louise Pezzaioli" userId="360b41a0-b242-48d2-b707-f5fa57585d53" providerId="ADAL" clId="{B50356B8-7B90-48DD-95B9-DADF6CD7EA13}" dt="2019-01-21T18:02:51.714" v="97" actId="14100"/>
          <ac:cxnSpMkLst>
            <pc:docMk/>
            <pc:sldMk cId="1662088855" sldId="367"/>
            <ac:cxnSpMk id="10" creationId="{C7843C4E-F8BE-41F4-945A-4E2B8625418D}"/>
          </ac:cxnSpMkLst>
        </pc:cxnChg>
        <pc:cxnChg chg="add mod">
          <ac:chgData name="Louise Pezzaioli" userId="360b41a0-b242-48d2-b707-f5fa57585d53" providerId="ADAL" clId="{B50356B8-7B90-48DD-95B9-DADF6CD7EA13}" dt="2019-01-21T18:03:06.013" v="100" actId="14100"/>
          <ac:cxnSpMkLst>
            <pc:docMk/>
            <pc:sldMk cId="1662088855" sldId="367"/>
            <ac:cxnSpMk id="11" creationId="{56F767DB-E809-4746-A3F7-D8B0EBF2E1BF}"/>
          </ac:cxnSpMkLst>
        </pc:cxnChg>
        <pc:cxnChg chg="add mod">
          <ac:chgData name="Louise Pezzaioli" userId="360b41a0-b242-48d2-b707-f5fa57585d53" providerId="ADAL" clId="{B50356B8-7B90-48DD-95B9-DADF6CD7EA13}" dt="2019-01-21T18:03:30.137" v="106" actId="14100"/>
          <ac:cxnSpMkLst>
            <pc:docMk/>
            <pc:sldMk cId="1662088855" sldId="367"/>
            <ac:cxnSpMk id="13" creationId="{8E02304D-DC72-4539-80D8-8E769DA470FB}"/>
          </ac:cxnSpMkLst>
        </pc:cxnChg>
      </pc:sldChg>
      <pc:sldChg chg="addSp modSp add">
        <pc:chgData name="Louise Pezzaioli" userId="360b41a0-b242-48d2-b707-f5fa57585d53" providerId="ADAL" clId="{B50356B8-7B90-48DD-95B9-DADF6CD7EA13}" dt="2019-01-21T22:38:54.119" v="353"/>
        <pc:sldMkLst>
          <pc:docMk/>
          <pc:sldMk cId="1862434076" sldId="368"/>
        </pc:sldMkLst>
        <pc:spChg chg="mod">
          <ac:chgData name="Louise Pezzaioli" userId="360b41a0-b242-48d2-b707-f5fa57585d53" providerId="ADAL" clId="{B50356B8-7B90-48DD-95B9-DADF6CD7EA13}" dt="2019-01-21T22:37:16.650" v="289" actId="207"/>
          <ac:spMkLst>
            <pc:docMk/>
            <pc:sldMk cId="1862434076" sldId="368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38:15.510" v="324"/>
          <ac:graphicFrameMkLst>
            <pc:docMk/>
            <pc:sldMk cId="1862434076" sldId="368"/>
            <ac:graphicFrameMk id="6" creationId="{98564848-CF80-4448-B748-9C42143768D4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38:54.119" v="353"/>
          <ac:graphicFrameMkLst>
            <pc:docMk/>
            <pc:sldMk cId="1862434076" sldId="368"/>
            <ac:graphicFrameMk id="9" creationId="{45EFB5E6-46B5-49CA-9541-7B6ED0E201D5}"/>
          </ac:graphicFrameMkLst>
        </pc:graphicFrameChg>
      </pc:sldChg>
      <pc:sldChg chg="addSp delSp modSp add">
        <pc:chgData name="Louise Pezzaioli" userId="360b41a0-b242-48d2-b707-f5fa57585d53" providerId="ADAL" clId="{B50356B8-7B90-48DD-95B9-DADF6CD7EA13}" dt="2019-01-21T22:42:19.226" v="575" actId="1036"/>
        <pc:sldMkLst>
          <pc:docMk/>
          <pc:sldMk cId="3194009905" sldId="369"/>
        </pc:sldMkLst>
        <pc:spChg chg="add del">
          <ac:chgData name="Louise Pezzaioli" userId="360b41a0-b242-48d2-b707-f5fa57585d53" providerId="ADAL" clId="{B50356B8-7B90-48DD-95B9-DADF6CD7EA13}" dt="2019-01-21T22:40:26.419" v="431" actId="478"/>
          <ac:spMkLst>
            <pc:docMk/>
            <pc:sldMk cId="3194009905" sldId="369"/>
            <ac:spMk id="2" creationId="{990617C0-B0FB-462F-BE9A-ACB52C2E2E35}"/>
          </ac:spMkLst>
        </pc:spChg>
        <pc:spChg chg="add mod">
          <ac:chgData name="Louise Pezzaioli" userId="360b41a0-b242-48d2-b707-f5fa57585d53" providerId="ADAL" clId="{B50356B8-7B90-48DD-95B9-DADF6CD7EA13}" dt="2019-01-21T22:41:55.311" v="501" actId="1037"/>
          <ac:spMkLst>
            <pc:docMk/>
            <pc:sldMk cId="3194009905" sldId="369"/>
            <ac:spMk id="10" creationId="{0163ABB7-E86D-4325-885F-E2683A8CEE49}"/>
          </ac:spMkLst>
        </pc:spChg>
        <pc:spChg chg="add mod">
          <ac:chgData name="Louise Pezzaioli" userId="360b41a0-b242-48d2-b707-f5fa57585d53" providerId="ADAL" clId="{B50356B8-7B90-48DD-95B9-DADF6CD7EA13}" dt="2019-01-21T22:41:43.279" v="480" actId="1582"/>
          <ac:spMkLst>
            <pc:docMk/>
            <pc:sldMk cId="3194009905" sldId="369"/>
            <ac:spMk id="11" creationId="{01F9FEBC-907F-4AE9-A8B2-CBED802A4C5A}"/>
          </ac:spMkLst>
        </pc:spChg>
        <pc:spChg chg="add mod">
          <ac:chgData name="Louise Pezzaioli" userId="360b41a0-b242-48d2-b707-f5fa57585d53" providerId="ADAL" clId="{B50356B8-7B90-48DD-95B9-DADF6CD7EA13}" dt="2019-01-21T22:42:00.274" v="521" actId="1038"/>
          <ac:spMkLst>
            <pc:docMk/>
            <pc:sldMk cId="3194009905" sldId="369"/>
            <ac:spMk id="12" creationId="{6EDBCE3A-2E61-4461-B1A7-16CFA317E86F}"/>
          </ac:spMkLst>
        </pc:spChg>
        <pc:spChg chg="mod">
          <ac:chgData name="Louise Pezzaioli" userId="360b41a0-b242-48d2-b707-f5fa57585d53" providerId="ADAL" clId="{B50356B8-7B90-48DD-95B9-DADF6CD7EA13}" dt="2019-01-21T22:40:16.104" v="429" actId="207"/>
          <ac:spMkLst>
            <pc:docMk/>
            <pc:sldMk cId="3194009905" sldId="369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B50356B8-7B90-48DD-95B9-DADF6CD7EA13}" dt="2019-01-21T22:42:19.226" v="575" actId="1036"/>
          <ac:grpSpMkLst>
            <pc:docMk/>
            <pc:sldMk cId="3194009905" sldId="369"/>
            <ac:grpSpMk id="3" creationId="{0BDAAF97-107B-496F-9FC4-F5C976C8EB04}"/>
          </ac:grpSpMkLst>
        </pc:grpChg>
        <pc:graphicFrameChg chg="add mod modGraphic">
          <ac:chgData name="Louise Pezzaioli" userId="360b41a0-b242-48d2-b707-f5fa57585d53" providerId="ADAL" clId="{B50356B8-7B90-48DD-95B9-DADF6CD7EA13}" dt="2019-01-21T22:42:09.126" v="542" actId="1036"/>
          <ac:graphicFrameMkLst>
            <pc:docMk/>
            <pc:sldMk cId="3194009905" sldId="369"/>
            <ac:graphicFrameMk id="9" creationId="{64F88A53-F549-4105-8C88-2EBA3E598E37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2:09.126" v="542" actId="1036"/>
          <ac:graphicFrameMkLst>
            <pc:docMk/>
            <pc:sldMk cId="3194009905" sldId="369"/>
            <ac:graphicFrameMk id="13" creationId="{671713ED-08FC-4501-988D-CDBB59DDB87F}"/>
          </ac:graphicFrameMkLst>
        </pc:graphicFrameChg>
      </pc:sldChg>
      <pc:sldChg chg="addSp modSp add">
        <pc:chgData name="Louise Pezzaioli" userId="360b41a0-b242-48d2-b707-f5fa57585d53" providerId="ADAL" clId="{B50356B8-7B90-48DD-95B9-DADF6CD7EA13}" dt="2019-01-21T22:46:26.891" v="707" actId="1035"/>
        <pc:sldMkLst>
          <pc:docMk/>
          <pc:sldMk cId="275920957" sldId="370"/>
        </pc:sldMkLst>
        <pc:spChg chg="mod">
          <ac:chgData name="Louise Pezzaioli" userId="360b41a0-b242-48d2-b707-f5fa57585d53" providerId="ADAL" clId="{B50356B8-7B90-48DD-95B9-DADF6CD7EA13}" dt="2019-01-21T22:43:52.479" v="603" actId="207"/>
          <ac:spMkLst>
            <pc:docMk/>
            <pc:sldMk cId="275920957" sldId="370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B50356B8-7B90-48DD-95B9-DADF6CD7EA13}" dt="2019-01-21T22:46:26.891" v="707" actId="1035"/>
          <ac:graphicFrameMkLst>
            <pc:docMk/>
            <pc:sldMk cId="275920957" sldId="370"/>
            <ac:graphicFrameMk id="6" creationId="{96541DB5-6A1E-49DC-AF24-DA32BDD73D30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6:26.891" v="707" actId="1035"/>
          <ac:graphicFrameMkLst>
            <pc:docMk/>
            <pc:sldMk cId="275920957" sldId="370"/>
            <ac:graphicFrameMk id="9" creationId="{BA28AB3F-99B7-4A52-80DF-9B7E361E75CC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6:13.548" v="702"/>
          <ac:graphicFrameMkLst>
            <pc:docMk/>
            <pc:sldMk cId="275920957" sldId="370"/>
            <ac:graphicFrameMk id="10" creationId="{2D69B0BA-A93E-47D8-BA82-3BA3FA08ECA2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45:53.896" v="692" actId="1036"/>
          <ac:graphicFrameMkLst>
            <pc:docMk/>
            <pc:sldMk cId="275920957" sldId="370"/>
            <ac:graphicFrameMk id="11" creationId="{4BB6D7D4-3047-46C6-8D46-A481265A5005}"/>
          </ac:graphicFrameMkLst>
        </pc:graphicFrameChg>
      </pc:sldChg>
      <pc:sldChg chg="modSp add">
        <pc:chgData name="Louise Pezzaioli" userId="360b41a0-b242-48d2-b707-f5fa57585d53" providerId="ADAL" clId="{B50356B8-7B90-48DD-95B9-DADF6CD7EA13}" dt="2019-01-21T22:39:08.566" v="382" actId="1036"/>
        <pc:sldMkLst>
          <pc:docMk/>
          <pc:sldMk cId="2515611481" sldId="371"/>
        </pc:sldMkLst>
        <pc:spChg chg="mod">
          <ac:chgData name="Louise Pezzaioli" userId="360b41a0-b242-48d2-b707-f5fa57585d53" providerId="ADAL" clId="{B50356B8-7B90-48DD-95B9-DADF6CD7EA13}" dt="2019-01-21T22:39:01.046" v="354" actId="20577"/>
          <ac:spMkLst>
            <pc:docMk/>
            <pc:sldMk cId="2515611481" sldId="371"/>
            <ac:spMk id="19" creationId="{5252A847-DE45-4FA3-A1F8-EEBEB845FF8E}"/>
          </ac:spMkLst>
        </pc:spChg>
        <pc:graphicFrameChg chg="modGraphic">
          <ac:chgData name="Louise Pezzaioli" userId="360b41a0-b242-48d2-b707-f5fa57585d53" providerId="ADAL" clId="{B50356B8-7B90-48DD-95B9-DADF6CD7EA13}" dt="2019-01-21T22:36:23.219" v="274" actId="13219"/>
          <ac:graphicFrameMkLst>
            <pc:docMk/>
            <pc:sldMk cId="2515611481" sldId="371"/>
            <ac:graphicFrameMk id="9" creationId="{19A91C74-3313-4D6A-B47E-50981219FA05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36:29.798" v="278" actId="20577"/>
          <ac:graphicFrameMkLst>
            <pc:docMk/>
            <pc:sldMk cId="2515611481" sldId="371"/>
            <ac:graphicFrameMk id="10" creationId="{8917B219-2B06-467A-86F7-2489F42B0CA5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39:08.566" v="382" actId="1036"/>
          <ac:graphicFrameMkLst>
            <pc:docMk/>
            <pc:sldMk cId="2515611481" sldId="371"/>
            <ac:graphicFrameMk id="11" creationId="{02974A4C-8574-4CEE-BBE7-5F8599D32D3B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39:08.566" v="382" actId="1036"/>
          <ac:graphicFrameMkLst>
            <pc:docMk/>
            <pc:sldMk cId="2515611481" sldId="371"/>
            <ac:graphicFrameMk id="12" creationId="{A565EC98-64BA-43B3-95F9-586979D032D1}"/>
          </ac:graphicFrameMkLst>
        </pc:graphicFrameChg>
        <pc:graphicFrameChg chg="mod">
          <ac:chgData name="Louise Pezzaioli" userId="360b41a0-b242-48d2-b707-f5fa57585d53" providerId="ADAL" clId="{B50356B8-7B90-48DD-95B9-DADF6CD7EA13}" dt="2019-01-21T22:39:08.566" v="382" actId="1036"/>
          <ac:graphicFrameMkLst>
            <pc:docMk/>
            <pc:sldMk cId="2515611481" sldId="371"/>
            <ac:graphicFrameMk id="14" creationId="{7A85C257-6277-4240-B879-CF43F0CB05CF}"/>
          </ac:graphicFrameMkLst>
        </pc:graphicFrameChg>
      </pc:sldChg>
      <pc:sldChg chg="modSp add">
        <pc:chgData name="Louise Pezzaioli" userId="360b41a0-b242-48d2-b707-f5fa57585d53" providerId="ADAL" clId="{B50356B8-7B90-48DD-95B9-DADF6CD7EA13}" dt="2019-01-21T22:39:50.040" v="425" actId="20577"/>
        <pc:sldMkLst>
          <pc:docMk/>
          <pc:sldMk cId="1853786270" sldId="372"/>
        </pc:sldMkLst>
        <pc:graphicFrameChg chg="modGraphic">
          <ac:chgData name="Louise Pezzaioli" userId="360b41a0-b242-48d2-b707-f5fa57585d53" providerId="ADAL" clId="{B50356B8-7B90-48DD-95B9-DADF6CD7EA13}" dt="2019-01-21T22:39:50.040" v="425" actId="20577"/>
          <ac:graphicFrameMkLst>
            <pc:docMk/>
            <pc:sldMk cId="1853786270" sldId="372"/>
            <ac:graphicFrameMk id="6" creationId="{98564848-CF80-4448-B748-9C42143768D4}"/>
          </ac:graphicFrameMkLst>
        </pc:graphicFrameChg>
      </pc:sldChg>
      <pc:sldChg chg="addSp modSp add">
        <pc:chgData name="Louise Pezzaioli" userId="360b41a0-b242-48d2-b707-f5fa57585d53" providerId="ADAL" clId="{B50356B8-7B90-48DD-95B9-DADF6CD7EA13}" dt="2019-01-21T22:43:29.017" v="599" actId="1076"/>
        <pc:sldMkLst>
          <pc:docMk/>
          <pc:sldMk cId="2829039320" sldId="373"/>
        </pc:sldMkLst>
        <pc:spChg chg="add mod">
          <ac:chgData name="Louise Pezzaioli" userId="360b41a0-b242-48d2-b707-f5fa57585d53" providerId="ADAL" clId="{B50356B8-7B90-48DD-95B9-DADF6CD7EA13}" dt="2019-01-21T22:43:29.017" v="599" actId="1076"/>
          <ac:spMkLst>
            <pc:docMk/>
            <pc:sldMk cId="2829039320" sldId="373"/>
            <ac:spMk id="2" creationId="{7BBF029B-6CA9-48D3-B66C-09D225F326D8}"/>
          </ac:spMkLst>
        </pc:spChg>
        <pc:spChg chg="mod">
          <ac:chgData name="Louise Pezzaioli" userId="360b41a0-b242-48d2-b707-f5fa57585d53" providerId="ADAL" clId="{B50356B8-7B90-48DD-95B9-DADF6CD7EA13}" dt="2019-01-21T22:43:02.133" v="582" actId="207"/>
          <ac:spMkLst>
            <pc:docMk/>
            <pc:sldMk cId="2829039320" sldId="373"/>
            <ac:spMk id="10" creationId="{0163ABB7-E86D-4325-885F-E2683A8CEE49}"/>
          </ac:spMkLst>
        </pc:spChg>
        <pc:spChg chg="mod">
          <ac:chgData name="Louise Pezzaioli" userId="360b41a0-b242-48d2-b707-f5fa57585d53" providerId="ADAL" clId="{B50356B8-7B90-48DD-95B9-DADF6CD7EA13}" dt="2019-01-21T22:42:39.286" v="578" actId="208"/>
          <ac:spMkLst>
            <pc:docMk/>
            <pc:sldMk cId="2829039320" sldId="373"/>
            <ac:spMk id="11" creationId="{01F9FEBC-907F-4AE9-A8B2-CBED802A4C5A}"/>
          </ac:spMkLst>
        </pc:spChg>
        <pc:spChg chg="mod">
          <ac:chgData name="Louise Pezzaioli" userId="360b41a0-b242-48d2-b707-f5fa57585d53" providerId="ADAL" clId="{B50356B8-7B90-48DD-95B9-DADF6CD7EA13}" dt="2019-01-21T22:42:57.422" v="581" actId="207"/>
          <ac:spMkLst>
            <pc:docMk/>
            <pc:sldMk cId="2829039320" sldId="373"/>
            <ac:spMk id="12" creationId="{6EDBCE3A-2E61-4461-B1A7-16CFA317E86F}"/>
          </ac:spMkLst>
        </pc:spChg>
      </pc:sldChg>
      <pc:sldChg chg="modSp add">
        <pc:chgData name="Louise Pezzaioli" userId="360b41a0-b242-48d2-b707-f5fa57585d53" providerId="ADAL" clId="{B50356B8-7B90-48DD-95B9-DADF6CD7EA13}" dt="2019-01-21T22:46:44.700" v="713" actId="20577"/>
        <pc:sldMkLst>
          <pc:docMk/>
          <pc:sldMk cId="3780979995" sldId="374"/>
        </pc:sldMkLst>
        <pc:graphicFrameChg chg="modGraphic">
          <ac:chgData name="Louise Pezzaioli" userId="360b41a0-b242-48d2-b707-f5fa57585d53" providerId="ADAL" clId="{B50356B8-7B90-48DD-95B9-DADF6CD7EA13}" dt="2019-01-21T22:46:40.844" v="711" actId="20577"/>
          <ac:graphicFrameMkLst>
            <pc:docMk/>
            <pc:sldMk cId="3780979995" sldId="374"/>
            <ac:graphicFrameMk id="9" creationId="{BA28AB3F-99B7-4A52-80DF-9B7E361E75CC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46:44.700" v="713" actId="20577"/>
          <ac:graphicFrameMkLst>
            <pc:docMk/>
            <pc:sldMk cId="3780979995" sldId="374"/>
            <ac:graphicFrameMk id="10" creationId="{2D69B0BA-A93E-47D8-BA82-3BA3FA08ECA2}"/>
          </ac:graphicFrameMkLst>
        </pc:graphicFrameChg>
      </pc:sldChg>
      <pc:sldChg chg="addSp delSp modSp add ord">
        <pc:chgData name="Louise Pezzaioli" userId="360b41a0-b242-48d2-b707-f5fa57585d53" providerId="ADAL" clId="{B50356B8-7B90-48DD-95B9-DADF6CD7EA13}" dt="2019-01-21T22:59:31.291" v="1229" actId="20577"/>
        <pc:sldMkLst>
          <pc:docMk/>
          <pc:sldMk cId="2866937838" sldId="375"/>
        </pc:sldMkLst>
        <pc:spChg chg="mod">
          <ac:chgData name="Louise Pezzaioli" userId="360b41a0-b242-48d2-b707-f5fa57585d53" providerId="ADAL" clId="{B50356B8-7B90-48DD-95B9-DADF6CD7EA13}" dt="2019-01-21T22:57:26.810" v="1127" actId="20577"/>
          <ac:spMkLst>
            <pc:docMk/>
            <pc:sldMk cId="2866937838" sldId="375"/>
            <ac:spMk id="19" creationId="{5252A847-DE45-4FA3-A1F8-EEBEB845FF8E}"/>
          </ac:spMkLst>
        </pc:spChg>
        <pc:graphicFrameChg chg="add del mod modGraphic">
          <ac:chgData name="Louise Pezzaioli" userId="360b41a0-b242-48d2-b707-f5fa57585d53" providerId="ADAL" clId="{B50356B8-7B90-48DD-95B9-DADF6CD7EA13}" dt="2019-01-21T22:59:19.182" v="1216" actId="1037"/>
          <ac:graphicFrameMkLst>
            <pc:docMk/>
            <pc:sldMk cId="2866937838" sldId="375"/>
            <ac:graphicFrameMk id="10" creationId="{8209A6EC-7E05-49B7-A29D-1B72D1124BA0}"/>
          </ac:graphicFrameMkLst>
        </pc:graphicFrameChg>
        <pc:graphicFrameChg chg="add mod modGraphic">
          <ac:chgData name="Louise Pezzaioli" userId="360b41a0-b242-48d2-b707-f5fa57585d53" providerId="ADAL" clId="{B50356B8-7B90-48DD-95B9-DADF6CD7EA13}" dt="2019-01-21T22:59:31.291" v="1229" actId="20577"/>
          <ac:graphicFrameMkLst>
            <pc:docMk/>
            <pc:sldMk cId="2866937838" sldId="375"/>
            <ac:graphicFrameMk id="11" creationId="{0147B9BC-42F1-4E37-B9B8-9034AB21DD32}"/>
          </ac:graphicFrameMkLst>
        </pc:graphicFrameChg>
        <pc:picChg chg="add mod">
          <ac:chgData name="Louise Pezzaioli" userId="360b41a0-b242-48d2-b707-f5fa57585d53" providerId="ADAL" clId="{B50356B8-7B90-48DD-95B9-DADF6CD7EA13}" dt="2019-01-21T22:58:31.739" v="1193" actId="1035"/>
          <ac:picMkLst>
            <pc:docMk/>
            <pc:sldMk cId="2866937838" sldId="375"/>
            <ac:picMk id="6" creationId="{57F6B9CE-8BC2-4A63-A4A1-E19324B3EC5C}"/>
          </ac:picMkLst>
        </pc:picChg>
        <pc:picChg chg="add mod">
          <ac:chgData name="Louise Pezzaioli" userId="360b41a0-b242-48d2-b707-f5fa57585d53" providerId="ADAL" clId="{B50356B8-7B90-48DD-95B9-DADF6CD7EA13}" dt="2019-01-21T22:58:26.436" v="1189" actId="1036"/>
          <ac:picMkLst>
            <pc:docMk/>
            <pc:sldMk cId="2866937838" sldId="375"/>
            <ac:picMk id="9" creationId="{26BED6E9-300B-4EDE-B83A-7B99D3CF8761}"/>
          </ac:picMkLst>
        </pc:picChg>
      </pc:sldChg>
      <pc:sldChg chg="modSp add">
        <pc:chgData name="Louise Pezzaioli" userId="360b41a0-b242-48d2-b707-f5fa57585d53" providerId="ADAL" clId="{B50356B8-7B90-48DD-95B9-DADF6CD7EA13}" dt="2019-01-22T12:08:07.024" v="1350" actId="20577"/>
        <pc:sldMkLst>
          <pc:docMk/>
          <pc:sldMk cId="838061989" sldId="376"/>
        </pc:sldMkLst>
        <pc:spChg chg="mod">
          <ac:chgData name="Louise Pezzaioli" userId="360b41a0-b242-48d2-b707-f5fa57585d53" providerId="ADAL" clId="{B50356B8-7B90-48DD-95B9-DADF6CD7EA13}" dt="2019-01-22T12:08:07.024" v="1350" actId="20577"/>
          <ac:spMkLst>
            <pc:docMk/>
            <pc:sldMk cId="838061989" sldId="376"/>
            <ac:spMk id="13" creationId="{9E017B16-0072-44C8-87C9-DC63254530D4}"/>
          </ac:spMkLst>
        </pc:spChg>
        <pc:graphicFrameChg chg="modGraphic">
          <ac:chgData name="Louise Pezzaioli" userId="360b41a0-b242-48d2-b707-f5fa57585d53" providerId="ADAL" clId="{B50356B8-7B90-48DD-95B9-DADF6CD7EA13}" dt="2019-01-21T22:50:58.949" v="838" actId="20577"/>
          <ac:graphicFrameMkLst>
            <pc:docMk/>
            <pc:sldMk cId="838061989" sldId="376"/>
            <ac:graphicFrameMk id="6" creationId="{D3D42F2C-A16B-4029-8A5D-2F9A0B286454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51:04.704" v="843" actId="20577"/>
          <ac:graphicFrameMkLst>
            <pc:docMk/>
            <pc:sldMk cId="838061989" sldId="376"/>
            <ac:graphicFrameMk id="9" creationId="{17457D40-E849-440A-866C-4E2B0F296CB0}"/>
          </ac:graphicFrameMkLst>
        </pc:graphicFrameChg>
        <pc:graphicFrameChg chg="modGraphic">
          <ac:chgData name="Louise Pezzaioli" userId="360b41a0-b242-48d2-b707-f5fa57585d53" providerId="ADAL" clId="{B50356B8-7B90-48DD-95B9-DADF6CD7EA13}" dt="2019-01-21T22:51:25.563" v="854" actId="20577"/>
          <ac:graphicFrameMkLst>
            <pc:docMk/>
            <pc:sldMk cId="838061989" sldId="376"/>
            <ac:graphicFrameMk id="10" creationId="{87882890-F51B-4F6C-9511-AF158B75F6FF}"/>
          </ac:graphicFrameMkLst>
        </pc:graphicFrameChg>
      </pc:sldChg>
      <pc:sldChg chg="addSp modSp add">
        <pc:chgData name="Louise Pezzaioli" userId="360b41a0-b242-48d2-b707-f5fa57585d53" providerId="ADAL" clId="{B50356B8-7B90-48DD-95B9-DADF6CD7EA13}" dt="2019-01-21T22:56:19.983" v="1087" actId="5793"/>
        <pc:sldMkLst>
          <pc:docMk/>
          <pc:sldMk cId="2177925175" sldId="377"/>
        </pc:sldMkLst>
        <pc:spChg chg="add mod">
          <ac:chgData name="Louise Pezzaioli" userId="360b41a0-b242-48d2-b707-f5fa57585d53" providerId="ADAL" clId="{B50356B8-7B90-48DD-95B9-DADF6CD7EA13}" dt="2019-01-21T22:56:04.228" v="1045" actId="1038"/>
          <ac:spMkLst>
            <pc:docMk/>
            <pc:sldMk cId="2177925175" sldId="377"/>
            <ac:spMk id="2" creationId="{F47816FA-5CD2-4161-9CE0-029EBF0D5F97}"/>
          </ac:spMkLst>
        </pc:spChg>
        <pc:spChg chg="mod">
          <ac:chgData name="Louise Pezzaioli" userId="360b41a0-b242-48d2-b707-f5fa57585d53" providerId="ADAL" clId="{B50356B8-7B90-48DD-95B9-DADF6CD7EA13}" dt="2019-01-21T22:56:19.983" v="1087" actId="5793"/>
          <ac:spMkLst>
            <pc:docMk/>
            <pc:sldMk cId="2177925175" sldId="377"/>
            <ac:spMk id="19" creationId="{5252A847-DE45-4FA3-A1F8-EEBEB845FF8E}"/>
          </ac:spMkLst>
        </pc:spChg>
        <pc:graphicFrameChg chg="modGraphic">
          <ac:chgData name="Louise Pezzaioli" userId="360b41a0-b242-48d2-b707-f5fa57585d53" providerId="ADAL" clId="{B50356B8-7B90-48DD-95B9-DADF6CD7EA13}" dt="2019-01-21T22:55:25.233" v="1034" actId="207"/>
          <ac:graphicFrameMkLst>
            <pc:docMk/>
            <pc:sldMk cId="2177925175" sldId="377"/>
            <ac:graphicFrameMk id="6" creationId="{E82D0F0A-7C00-41A4-8F70-1E193152FBDA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55:38.612" v="1039"/>
          <ac:graphicFrameMkLst>
            <pc:docMk/>
            <pc:sldMk cId="2177925175" sldId="377"/>
            <ac:graphicFrameMk id="9" creationId="{F03848FE-4F88-4FB5-BE1E-FF5F124CBD3B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54:57.642" v="1031" actId="572"/>
          <ac:graphicFrameMkLst>
            <pc:docMk/>
            <pc:sldMk cId="2177925175" sldId="377"/>
            <ac:graphicFrameMk id="10" creationId="{01480753-5516-46EE-AAA4-5D2F1E9A6725}"/>
          </ac:graphicFrameMkLst>
        </pc:graphicFrameChg>
        <pc:graphicFrameChg chg="mod modGraphic">
          <ac:chgData name="Louise Pezzaioli" userId="360b41a0-b242-48d2-b707-f5fa57585d53" providerId="ADAL" clId="{B50356B8-7B90-48DD-95B9-DADF6CD7EA13}" dt="2019-01-21T22:55:35.570" v="1038" actId="572"/>
          <ac:graphicFrameMkLst>
            <pc:docMk/>
            <pc:sldMk cId="2177925175" sldId="377"/>
            <ac:graphicFrameMk id="11" creationId="{B2CAA3E5-AF88-4E8E-B2A8-10B2927BAFDA}"/>
          </ac:graphicFrameMkLst>
        </pc:graphicFrameChg>
      </pc:sldChg>
      <pc:sldChg chg="modSp add">
        <pc:chgData name="Louise Pezzaioli" userId="360b41a0-b242-48d2-b707-f5fa57585d53" providerId="ADAL" clId="{B50356B8-7B90-48DD-95B9-DADF6CD7EA13}" dt="2019-01-22T12:11:06.353" v="1354" actId="20577"/>
        <pc:sldMkLst>
          <pc:docMk/>
          <pc:sldMk cId="3897655610" sldId="378"/>
        </pc:sldMkLst>
        <pc:spChg chg="mod">
          <ac:chgData name="Louise Pezzaioli" userId="360b41a0-b242-48d2-b707-f5fa57585d53" providerId="ADAL" clId="{B50356B8-7B90-48DD-95B9-DADF6CD7EA13}" dt="2019-01-22T12:11:06.353" v="1354" actId="20577"/>
          <ac:spMkLst>
            <pc:docMk/>
            <pc:sldMk cId="3897655610" sldId="378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B50356B8-7B90-48DD-95B9-DADF6CD7EA13}" dt="2019-01-21T23:00:24.533" v="1346" actId="20577"/>
        <pc:sldMkLst>
          <pc:docMk/>
          <pc:sldMk cId="3146272785" sldId="379"/>
        </pc:sldMkLst>
        <pc:spChg chg="mod">
          <ac:chgData name="Louise Pezzaioli" userId="360b41a0-b242-48d2-b707-f5fa57585d53" providerId="ADAL" clId="{B50356B8-7B90-48DD-95B9-DADF6CD7EA13}" dt="2019-01-21T23:00:24.533" v="1346" actId="20577"/>
          <ac:spMkLst>
            <pc:docMk/>
            <pc:sldMk cId="3146272785" sldId="379"/>
            <ac:spMk id="19" creationId="{5252A847-DE45-4FA3-A1F8-EEBEB845FF8E}"/>
          </ac:spMkLst>
        </pc:spChg>
      </pc:sldChg>
    </pc:docChg>
  </pc:docChgLst>
  <pc:docChgLst>
    <pc:chgData name="Lisa Mason" userId="4ec5fa3b-f5d6-483f-bfe5-5d7b4524c02c" providerId="ADAL" clId="{9A48AC7E-1EB4-4118-A597-D13C47165332}"/>
    <pc:docChg chg="undo custSel addSld delSld modSld sldOrd">
      <pc:chgData name="Lisa Mason" userId="4ec5fa3b-f5d6-483f-bfe5-5d7b4524c02c" providerId="ADAL" clId="{9A48AC7E-1EB4-4118-A597-D13C47165332}" dt="2020-03-02T11:53:49.069" v="1254" actId="20577"/>
      <pc:docMkLst>
        <pc:docMk/>
      </pc:docMkLst>
      <pc:sldChg chg="addSp delSp modSp">
        <pc:chgData name="Lisa Mason" userId="4ec5fa3b-f5d6-483f-bfe5-5d7b4524c02c" providerId="ADAL" clId="{9A48AC7E-1EB4-4118-A597-D13C47165332}" dt="2020-03-01T20:18:15.158" v="806"/>
        <pc:sldMkLst>
          <pc:docMk/>
          <pc:sldMk cId="636014570" sldId="314"/>
        </pc:sldMkLst>
        <pc:graphicFrameChg chg="modGraphic">
          <ac:chgData name="Lisa Mason" userId="4ec5fa3b-f5d6-483f-bfe5-5d7b4524c02c" providerId="ADAL" clId="{9A48AC7E-1EB4-4118-A597-D13C47165332}" dt="2020-03-01T20:10:57.975" v="675" actId="20577"/>
          <ac:graphicFrameMkLst>
            <pc:docMk/>
            <pc:sldMk cId="636014570" sldId="314"/>
            <ac:graphicFrameMk id="6" creationId="{E82D0F0A-7C00-41A4-8F70-1E193152FBDA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11:24.339" v="684" actId="2061"/>
          <ac:graphicFrameMkLst>
            <pc:docMk/>
            <pc:sldMk cId="636014570" sldId="314"/>
            <ac:graphicFrameMk id="9" creationId="{F03848FE-4F88-4FB5-BE1E-FF5F124CBD3B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11:20.811" v="682" actId="2061"/>
          <ac:graphicFrameMkLst>
            <pc:docMk/>
            <pc:sldMk cId="636014570" sldId="314"/>
            <ac:graphicFrameMk id="10" creationId="{01480753-5516-46EE-AAA4-5D2F1E9A6725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11:16.979" v="680" actId="2061"/>
          <ac:graphicFrameMkLst>
            <pc:docMk/>
            <pc:sldMk cId="636014570" sldId="314"/>
            <ac:graphicFrameMk id="11" creationId="{B2CAA3E5-AF88-4E8E-B2A8-10B2927BAFDA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13:52.907" v="755" actId="798"/>
          <ac:graphicFrameMkLst>
            <pc:docMk/>
            <pc:sldMk cId="636014570" sldId="314"/>
            <ac:graphicFrameMk id="12" creationId="{E8BF0AB5-2802-44F4-AB66-C25F8041CCAC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13:39.878" v="751" actId="20577"/>
          <ac:graphicFrameMkLst>
            <pc:docMk/>
            <pc:sldMk cId="636014570" sldId="314"/>
            <ac:graphicFrameMk id="13" creationId="{672C59A6-934D-4610-BBB7-184AD3CC5578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14:18.231" v="761" actId="798"/>
          <ac:graphicFrameMkLst>
            <pc:docMk/>
            <pc:sldMk cId="636014570" sldId="314"/>
            <ac:graphicFrameMk id="14" creationId="{FD93230D-67DF-4179-A945-C36D4B186E6A}"/>
          </ac:graphicFrameMkLst>
        </pc:graphicFrameChg>
        <pc:picChg chg="add del mod">
          <ac:chgData name="Lisa Mason" userId="4ec5fa3b-f5d6-483f-bfe5-5d7b4524c02c" providerId="ADAL" clId="{9A48AC7E-1EB4-4118-A597-D13C47165332}" dt="2020-03-01T20:18:15.158" v="806"/>
          <ac:picMkLst>
            <pc:docMk/>
            <pc:sldMk cId="636014570" sldId="314"/>
            <ac:picMk id="2" creationId="{42251070-AC61-4A59-B7A6-5438F67FCF23}"/>
          </ac:picMkLst>
        </pc:picChg>
      </pc:sldChg>
      <pc:sldChg chg="addSp delSp modSp">
        <pc:chgData name="Lisa Mason" userId="4ec5fa3b-f5d6-483f-bfe5-5d7b4524c02c" providerId="ADAL" clId="{9A48AC7E-1EB4-4118-A597-D13C47165332}" dt="2020-03-01T20:09:28.644" v="661" actId="478"/>
        <pc:sldMkLst>
          <pc:docMk/>
          <pc:sldMk cId="1071900124" sldId="355"/>
        </pc:sldMkLst>
        <pc:grpChg chg="mod">
          <ac:chgData name="Lisa Mason" userId="4ec5fa3b-f5d6-483f-bfe5-5d7b4524c02c" providerId="ADAL" clId="{9A48AC7E-1EB4-4118-A597-D13C47165332}" dt="2020-03-01T20:06:42.324" v="562" actId="1036"/>
          <ac:grpSpMkLst>
            <pc:docMk/>
            <pc:sldMk cId="1071900124" sldId="355"/>
            <ac:grpSpMk id="2" creationId="{FDF43507-DD6C-4BAD-9FE7-4D843F4D9AA5}"/>
          </ac:grpSpMkLst>
        </pc:grpChg>
        <pc:graphicFrameChg chg="mod">
          <ac:chgData name="Lisa Mason" userId="4ec5fa3b-f5d6-483f-bfe5-5d7b4524c02c" providerId="ADAL" clId="{9A48AC7E-1EB4-4118-A597-D13C47165332}" dt="2020-03-01T20:07:34.490" v="631" actId="1036"/>
          <ac:graphicFrameMkLst>
            <pc:docMk/>
            <pc:sldMk cId="1071900124" sldId="355"/>
            <ac:graphicFrameMk id="6" creationId="{D3D42F2C-A16B-4029-8A5D-2F9A0B286454}"/>
          </ac:graphicFrameMkLst>
        </pc:graphicFrameChg>
        <pc:graphicFrameChg chg="mod">
          <ac:chgData name="Lisa Mason" userId="4ec5fa3b-f5d6-483f-bfe5-5d7b4524c02c" providerId="ADAL" clId="{9A48AC7E-1EB4-4118-A597-D13C47165332}" dt="2020-03-01T20:07:34.490" v="631" actId="1036"/>
          <ac:graphicFrameMkLst>
            <pc:docMk/>
            <pc:sldMk cId="1071900124" sldId="355"/>
            <ac:graphicFrameMk id="9" creationId="{17457D40-E849-440A-866C-4E2B0F296CB0}"/>
          </ac:graphicFrameMkLst>
        </pc:graphicFrameChg>
        <pc:graphicFrameChg chg="mod">
          <ac:chgData name="Lisa Mason" userId="4ec5fa3b-f5d6-483f-bfe5-5d7b4524c02c" providerId="ADAL" clId="{9A48AC7E-1EB4-4118-A597-D13C47165332}" dt="2020-03-01T20:07:34.490" v="631" actId="1036"/>
          <ac:graphicFrameMkLst>
            <pc:docMk/>
            <pc:sldMk cId="1071900124" sldId="355"/>
            <ac:graphicFrameMk id="10" creationId="{87882890-F51B-4F6C-9511-AF158B75F6FF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08:00.246" v="636" actId="20577"/>
          <ac:graphicFrameMkLst>
            <pc:docMk/>
            <pc:sldMk cId="1071900124" sldId="355"/>
            <ac:graphicFrameMk id="16" creationId="{53A3FC11-E9BD-4CFA-93C9-5016918EE6F8}"/>
          </ac:graphicFrameMkLst>
        </pc:graphicFrameChg>
        <pc:picChg chg="add del mod">
          <ac:chgData name="Lisa Mason" userId="4ec5fa3b-f5d6-483f-bfe5-5d7b4524c02c" providerId="ADAL" clId="{9A48AC7E-1EB4-4118-A597-D13C47165332}" dt="2020-03-01T20:09:28.644" v="661" actId="478"/>
          <ac:picMkLst>
            <pc:docMk/>
            <pc:sldMk cId="1071900124" sldId="355"/>
            <ac:picMk id="3" creationId="{E409EF1E-EDE0-402A-B7AB-5F4E246E5C5D}"/>
          </ac:picMkLst>
        </pc:picChg>
      </pc:sldChg>
      <pc:sldChg chg="addSp delSp modSp">
        <pc:chgData name="Lisa Mason" userId="4ec5fa3b-f5d6-483f-bfe5-5d7b4524c02c" providerId="ADAL" clId="{9A48AC7E-1EB4-4118-A597-D13C47165332}" dt="2020-03-01T19:49:21.100" v="33" actId="403"/>
        <pc:sldMkLst>
          <pc:docMk/>
          <pc:sldMk cId="36917022" sldId="360"/>
        </pc:sldMkLst>
        <pc:graphicFrameChg chg="modGraphic">
          <ac:chgData name="Lisa Mason" userId="4ec5fa3b-f5d6-483f-bfe5-5d7b4524c02c" providerId="ADAL" clId="{9A48AC7E-1EB4-4118-A597-D13C47165332}" dt="2020-03-01T19:49:21.100" v="33" actId="403"/>
          <ac:graphicFrameMkLst>
            <pc:docMk/>
            <pc:sldMk cId="36917022" sldId="360"/>
            <ac:graphicFrameMk id="6" creationId="{7217CDB2-B450-4797-83D3-5582D5C3AA0C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8:55.038" v="25" actId="2061"/>
          <ac:graphicFrameMkLst>
            <pc:docMk/>
            <pc:sldMk cId="36917022" sldId="360"/>
            <ac:graphicFrameMk id="13" creationId="{597BBEC4-21BA-480F-817C-46C71C95C73E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8:58.848" v="27" actId="2061"/>
          <ac:graphicFrameMkLst>
            <pc:docMk/>
            <pc:sldMk cId="36917022" sldId="360"/>
            <ac:graphicFrameMk id="14" creationId="{7A85C257-6277-4240-B879-CF43F0CB05CF}"/>
          </ac:graphicFrameMkLst>
        </pc:graphicFrameChg>
        <pc:picChg chg="add del mod">
          <ac:chgData name="Lisa Mason" userId="4ec5fa3b-f5d6-483f-bfe5-5d7b4524c02c" providerId="ADAL" clId="{9A48AC7E-1EB4-4118-A597-D13C47165332}" dt="2020-03-01T19:47:35.006" v="15"/>
          <ac:picMkLst>
            <pc:docMk/>
            <pc:sldMk cId="36917022" sldId="360"/>
            <ac:picMk id="2" creationId="{E7C7D5B6-AB63-4194-9539-8AF29A3231E0}"/>
          </ac:picMkLst>
        </pc:picChg>
      </pc:sldChg>
      <pc:sldChg chg="addSp delSp modSp">
        <pc:chgData name="Lisa Mason" userId="4ec5fa3b-f5d6-483f-bfe5-5d7b4524c02c" providerId="ADAL" clId="{9A48AC7E-1EB4-4118-A597-D13C47165332}" dt="2020-03-02T11:50:33.961" v="1210" actId="20577"/>
        <pc:sldMkLst>
          <pc:docMk/>
          <pc:sldMk cId="1862434076" sldId="368"/>
        </pc:sldMkLst>
        <pc:graphicFrameChg chg="mod modGraphic">
          <ac:chgData name="Lisa Mason" userId="4ec5fa3b-f5d6-483f-bfe5-5d7b4524c02c" providerId="ADAL" clId="{9A48AC7E-1EB4-4118-A597-D13C47165332}" dt="2020-03-02T11:50:33.961" v="1210" actId="20577"/>
          <ac:graphicFrameMkLst>
            <pc:docMk/>
            <pc:sldMk cId="1862434076" sldId="368"/>
            <ac:graphicFrameMk id="6" creationId="{98564848-CF80-4448-B748-9C42143768D4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19:52:21.178" v="125" actId="1035"/>
          <ac:graphicFrameMkLst>
            <pc:docMk/>
            <pc:sldMk cId="1862434076" sldId="368"/>
            <ac:graphicFrameMk id="9" creationId="{45EFB5E6-46B5-49CA-9541-7B6ED0E201D5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19:52:21.178" v="125" actId="1035"/>
          <ac:graphicFrameMkLst>
            <pc:docMk/>
            <pc:sldMk cId="1862434076" sldId="368"/>
            <ac:graphicFrameMk id="11" creationId="{276C4A0D-719A-4E1B-B50E-E3A3523D59E9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19:53:05.462" v="130" actId="403"/>
          <ac:graphicFrameMkLst>
            <pc:docMk/>
            <pc:sldMk cId="1862434076" sldId="368"/>
            <ac:graphicFrameMk id="12" creationId="{D46DDDD7-3945-4964-AE06-F8F40BC7A40E}"/>
          </ac:graphicFrameMkLst>
        </pc:graphicFrameChg>
        <pc:picChg chg="add del">
          <ac:chgData name="Lisa Mason" userId="4ec5fa3b-f5d6-483f-bfe5-5d7b4524c02c" providerId="ADAL" clId="{9A48AC7E-1EB4-4118-A597-D13C47165332}" dt="2020-03-01T19:53:45.302" v="137" actId="478"/>
          <ac:picMkLst>
            <pc:docMk/>
            <pc:sldMk cId="1862434076" sldId="368"/>
            <ac:picMk id="10" creationId="{F5898CC0-96FD-4840-92C4-0847ED3AF985}"/>
          </ac:picMkLst>
        </pc:picChg>
      </pc:sldChg>
      <pc:sldChg chg="addSp delSp modSp">
        <pc:chgData name="Lisa Mason" userId="4ec5fa3b-f5d6-483f-bfe5-5d7b4524c02c" providerId="ADAL" clId="{9A48AC7E-1EB4-4118-A597-D13C47165332}" dt="2020-03-01T20:00:55.288" v="312" actId="403"/>
        <pc:sldMkLst>
          <pc:docMk/>
          <pc:sldMk cId="3194009905" sldId="369"/>
        </pc:sldMkLst>
        <pc:spChg chg="mod">
          <ac:chgData name="Lisa Mason" userId="4ec5fa3b-f5d6-483f-bfe5-5d7b4524c02c" providerId="ADAL" clId="{9A48AC7E-1EB4-4118-A597-D13C47165332}" dt="2020-03-01T19:57:15.460" v="242" actId="404"/>
          <ac:spMkLst>
            <pc:docMk/>
            <pc:sldMk cId="3194009905" sldId="369"/>
            <ac:spMk id="10" creationId="{0163ABB7-E86D-4325-885F-E2683A8CEE49}"/>
          </ac:spMkLst>
        </pc:spChg>
        <pc:spChg chg="mod">
          <ac:chgData name="Lisa Mason" userId="4ec5fa3b-f5d6-483f-bfe5-5d7b4524c02c" providerId="ADAL" clId="{9A48AC7E-1EB4-4118-A597-D13C47165332}" dt="2020-03-01T19:57:18.402" v="243" actId="404"/>
          <ac:spMkLst>
            <pc:docMk/>
            <pc:sldMk cId="3194009905" sldId="369"/>
            <ac:spMk id="11" creationId="{01F9FEBC-907F-4AE9-A8B2-CBED802A4C5A}"/>
          </ac:spMkLst>
        </pc:spChg>
        <pc:spChg chg="mod">
          <ac:chgData name="Lisa Mason" userId="4ec5fa3b-f5d6-483f-bfe5-5d7b4524c02c" providerId="ADAL" clId="{9A48AC7E-1EB4-4118-A597-D13C47165332}" dt="2020-03-01T19:57:39.755" v="251" actId="20577"/>
          <ac:spMkLst>
            <pc:docMk/>
            <pc:sldMk cId="3194009905" sldId="369"/>
            <ac:spMk id="12" creationId="{6EDBCE3A-2E61-4461-B1A7-16CFA317E86F}"/>
          </ac:spMkLst>
        </pc:spChg>
        <pc:grpChg chg="mod">
          <ac:chgData name="Lisa Mason" userId="4ec5fa3b-f5d6-483f-bfe5-5d7b4524c02c" providerId="ADAL" clId="{9A48AC7E-1EB4-4118-A597-D13C47165332}" dt="2020-03-01T19:54:42.438" v="199" actId="1036"/>
          <ac:grpSpMkLst>
            <pc:docMk/>
            <pc:sldMk cId="3194009905" sldId="369"/>
            <ac:grpSpMk id="3" creationId="{0BDAAF97-107B-496F-9FC4-F5C976C8EB04}"/>
          </ac:grpSpMkLst>
        </pc:grpChg>
        <pc:graphicFrameChg chg="mod modGraphic">
          <ac:chgData name="Lisa Mason" userId="4ec5fa3b-f5d6-483f-bfe5-5d7b4524c02c" providerId="ADAL" clId="{9A48AC7E-1EB4-4118-A597-D13C47165332}" dt="2020-03-01T19:58:02.289" v="255" actId="2061"/>
          <ac:graphicFrameMkLst>
            <pc:docMk/>
            <pc:sldMk cId="3194009905" sldId="369"/>
            <ac:graphicFrameMk id="9" creationId="{64F88A53-F549-4105-8C88-2EBA3E598E37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19:56:09.087" v="230" actId="14100"/>
          <ac:graphicFrameMkLst>
            <pc:docMk/>
            <pc:sldMk cId="3194009905" sldId="369"/>
            <ac:graphicFrameMk id="13" creationId="{671713ED-08FC-4501-988D-CDBB59DDB87F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00:55.288" v="312" actId="403"/>
          <ac:graphicFrameMkLst>
            <pc:docMk/>
            <pc:sldMk cId="3194009905" sldId="369"/>
            <ac:graphicFrameMk id="15" creationId="{3FE8B2BB-E7F1-4657-8EC2-3DCF8DB228CF}"/>
          </ac:graphicFrameMkLst>
        </pc:graphicFrameChg>
        <pc:picChg chg="add del">
          <ac:chgData name="Lisa Mason" userId="4ec5fa3b-f5d6-483f-bfe5-5d7b4524c02c" providerId="ADAL" clId="{9A48AC7E-1EB4-4118-A597-D13C47165332}" dt="2020-03-01T20:00:13.863" v="303" actId="478"/>
          <ac:picMkLst>
            <pc:docMk/>
            <pc:sldMk cId="3194009905" sldId="369"/>
            <ac:picMk id="14" creationId="{576DF557-32E2-42FC-917D-2972A0CE02DF}"/>
          </ac:picMkLst>
        </pc:picChg>
      </pc:sldChg>
      <pc:sldChg chg="addSp delSp modSp">
        <pc:chgData name="Lisa Mason" userId="4ec5fa3b-f5d6-483f-bfe5-5d7b4524c02c" providerId="ADAL" clId="{9A48AC7E-1EB4-4118-A597-D13C47165332}" dt="2020-03-01T20:05:48.632" v="456"/>
        <pc:sldMkLst>
          <pc:docMk/>
          <pc:sldMk cId="275920957" sldId="370"/>
        </pc:sldMkLst>
        <pc:spChg chg="mod">
          <ac:chgData name="Lisa Mason" userId="4ec5fa3b-f5d6-483f-bfe5-5d7b4524c02c" providerId="ADAL" clId="{9A48AC7E-1EB4-4118-A597-D13C47165332}" dt="2020-03-01T20:00:25.718" v="306" actId="20577"/>
          <ac:spMkLst>
            <pc:docMk/>
            <pc:sldMk cId="275920957" sldId="370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9A48AC7E-1EB4-4118-A597-D13C47165332}" dt="2020-03-01T20:00:30.138" v="307" actId="478"/>
          <ac:graphicFrameMkLst>
            <pc:docMk/>
            <pc:sldMk cId="275920957" sldId="370"/>
            <ac:graphicFrameMk id="6" creationId="{96541DB5-6A1E-49DC-AF24-DA32BDD73D30}"/>
          </ac:graphicFrameMkLst>
        </pc:graphicFrameChg>
        <pc:graphicFrameChg chg="del">
          <ac:chgData name="Lisa Mason" userId="4ec5fa3b-f5d6-483f-bfe5-5d7b4524c02c" providerId="ADAL" clId="{9A48AC7E-1EB4-4118-A597-D13C47165332}" dt="2020-03-01T20:00:30.138" v="307" actId="478"/>
          <ac:graphicFrameMkLst>
            <pc:docMk/>
            <pc:sldMk cId="275920957" sldId="370"/>
            <ac:graphicFrameMk id="9" creationId="{BA28AB3F-99B7-4A52-80DF-9B7E361E75CC}"/>
          </ac:graphicFrameMkLst>
        </pc:graphicFrameChg>
        <pc:graphicFrameChg chg="del mod modGraphic">
          <ac:chgData name="Lisa Mason" userId="4ec5fa3b-f5d6-483f-bfe5-5d7b4524c02c" providerId="ADAL" clId="{9A48AC7E-1EB4-4118-A597-D13C47165332}" dt="2020-03-01T20:04:41.565" v="453" actId="478"/>
          <ac:graphicFrameMkLst>
            <pc:docMk/>
            <pc:sldMk cId="275920957" sldId="370"/>
            <ac:graphicFrameMk id="10" creationId="{2D69B0BA-A93E-47D8-BA82-3BA3FA08ECA2}"/>
          </ac:graphicFrameMkLst>
        </pc:graphicFrameChg>
        <pc:graphicFrameChg chg="del mod">
          <ac:chgData name="Lisa Mason" userId="4ec5fa3b-f5d6-483f-bfe5-5d7b4524c02c" providerId="ADAL" clId="{9A48AC7E-1EB4-4118-A597-D13C47165332}" dt="2020-03-01T20:04:41.565" v="453" actId="478"/>
          <ac:graphicFrameMkLst>
            <pc:docMk/>
            <pc:sldMk cId="275920957" sldId="370"/>
            <ac:graphicFrameMk id="11" creationId="{4BB6D7D4-3047-46C6-8D46-A481265A5005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02:10.107" v="327"/>
          <ac:graphicFrameMkLst>
            <pc:docMk/>
            <pc:sldMk cId="275920957" sldId="370"/>
            <ac:graphicFrameMk id="13" creationId="{E2FDCCF9-7989-45F6-86C6-C1528EBFE728}"/>
          </ac:graphicFrameMkLst>
        </pc:graphicFrameChg>
        <pc:graphicFrameChg chg="add modGraphic">
          <ac:chgData name="Lisa Mason" userId="4ec5fa3b-f5d6-483f-bfe5-5d7b4524c02c" providerId="ADAL" clId="{9A48AC7E-1EB4-4118-A597-D13C47165332}" dt="2020-03-01T20:04:48.004" v="455" actId="6549"/>
          <ac:graphicFrameMkLst>
            <pc:docMk/>
            <pc:sldMk cId="275920957" sldId="370"/>
            <ac:graphicFrameMk id="14" creationId="{9534EF57-05CD-43B7-A5B7-41A55C93BBD9}"/>
          </ac:graphicFrameMkLst>
        </pc:graphicFrameChg>
        <pc:graphicFrameChg chg="add">
          <ac:chgData name="Lisa Mason" userId="4ec5fa3b-f5d6-483f-bfe5-5d7b4524c02c" providerId="ADAL" clId="{9A48AC7E-1EB4-4118-A597-D13C47165332}" dt="2020-03-01T20:04:42.962" v="454"/>
          <ac:graphicFrameMkLst>
            <pc:docMk/>
            <pc:sldMk cId="275920957" sldId="370"/>
            <ac:graphicFrameMk id="15" creationId="{DECD267E-38DF-4D86-9B03-39E4521036AC}"/>
          </ac:graphicFrameMkLst>
        </pc:graphicFrameChg>
        <pc:picChg chg="add del">
          <ac:chgData name="Lisa Mason" userId="4ec5fa3b-f5d6-483f-bfe5-5d7b4524c02c" providerId="ADAL" clId="{9A48AC7E-1EB4-4118-A597-D13C47165332}" dt="2020-03-01T20:05:48.632" v="456"/>
          <ac:picMkLst>
            <pc:docMk/>
            <pc:sldMk cId="275920957" sldId="370"/>
            <ac:picMk id="12" creationId="{2408D778-3734-4700-9D3F-09D47947DED0}"/>
          </ac:picMkLst>
        </pc:picChg>
      </pc:sldChg>
      <pc:sldChg chg="modSp">
        <pc:chgData name="Lisa Mason" userId="4ec5fa3b-f5d6-483f-bfe5-5d7b4524c02c" providerId="ADAL" clId="{9A48AC7E-1EB4-4118-A597-D13C47165332}" dt="2020-03-01T19:49:27.634" v="35" actId="403"/>
        <pc:sldMkLst>
          <pc:docMk/>
          <pc:sldMk cId="2515611481" sldId="371"/>
        </pc:sldMkLst>
        <pc:graphicFrameChg chg="modGraphic">
          <ac:chgData name="Lisa Mason" userId="4ec5fa3b-f5d6-483f-bfe5-5d7b4524c02c" providerId="ADAL" clId="{9A48AC7E-1EB4-4118-A597-D13C47165332}" dt="2020-03-01T19:49:27.634" v="35" actId="403"/>
          <ac:graphicFrameMkLst>
            <pc:docMk/>
            <pc:sldMk cId="2515611481" sldId="371"/>
            <ac:graphicFrameMk id="6" creationId="{7217CDB2-B450-4797-83D3-5582D5C3AA0C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9:08.049" v="29" actId="2061"/>
          <ac:graphicFrameMkLst>
            <pc:docMk/>
            <pc:sldMk cId="2515611481" sldId="371"/>
            <ac:graphicFrameMk id="13" creationId="{597BBEC4-21BA-480F-817C-46C71C95C73E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49:12.362" v="31" actId="2061"/>
          <ac:graphicFrameMkLst>
            <pc:docMk/>
            <pc:sldMk cId="2515611481" sldId="371"/>
            <ac:graphicFrameMk id="14" creationId="{7A85C257-6277-4240-B879-CF43F0CB05CF}"/>
          </ac:graphicFrameMkLst>
        </pc:graphicFrameChg>
      </pc:sldChg>
      <pc:sldChg chg="del">
        <pc:chgData name="Lisa Mason" userId="4ec5fa3b-f5d6-483f-bfe5-5d7b4524c02c" providerId="ADAL" clId="{9A48AC7E-1EB4-4118-A597-D13C47165332}" dt="2020-03-01T19:52:32.178" v="126" actId="2696"/>
        <pc:sldMkLst>
          <pc:docMk/>
          <pc:sldMk cId="1853786270" sldId="372"/>
        </pc:sldMkLst>
      </pc:sldChg>
      <pc:sldChg chg="del">
        <pc:chgData name="Lisa Mason" userId="4ec5fa3b-f5d6-483f-bfe5-5d7b4524c02c" providerId="ADAL" clId="{9A48AC7E-1EB4-4118-A597-D13C47165332}" dt="2020-03-01T20:00:08.375" v="302" actId="2696"/>
        <pc:sldMkLst>
          <pc:docMk/>
          <pc:sldMk cId="2829039320" sldId="373"/>
        </pc:sldMkLst>
      </pc:sldChg>
      <pc:sldChg chg="del">
        <pc:chgData name="Lisa Mason" userId="4ec5fa3b-f5d6-483f-bfe5-5d7b4524c02c" providerId="ADAL" clId="{9A48AC7E-1EB4-4118-A597-D13C47165332}" dt="2020-03-01T20:03:23.147" v="355" actId="2696"/>
        <pc:sldMkLst>
          <pc:docMk/>
          <pc:sldMk cId="3780979995" sldId="374"/>
        </pc:sldMkLst>
      </pc:sldChg>
      <pc:sldChg chg="addSp modSp del">
        <pc:chgData name="Lisa Mason" userId="4ec5fa3b-f5d6-483f-bfe5-5d7b4524c02c" providerId="ADAL" clId="{9A48AC7E-1EB4-4118-A597-D13C47165332}" dt="2020-03-01T20:26:16.537" v="1173" actId="2696"/>
        <pc:sldMkLst>
          <pc:docMk/>
          <pc:sldMk cId="2866937838" sldId="375"/>
        </pc:sldMkLst>
        <pc:graphicFrameChg chg="add">
          <ac:chgData name="Lisa Mason" userId="4ec5fa3b-f5d6-483f-bfe5-5d7b4524c02c" providerId="ADAL" clId="{9A48AC7E-1EB4-4118-A597-D13C47165332}" dt="2020-03-01T20:19:02.294" v="810"/>
          <ac:graphicFrameMkLst>
            <pc:docMk/>
            <pc:sldMk cId="2866937838" sldId="375"/>
            <ac:graphicFrameMk id="10" creationId="{E7DF4F16-808F-4824-9152-C73A0BA0D6EE}"/>
          </ac:graphicFrameMkLst>
        </pc:graphicFrameChg>
        <pc:picChg chg="add mod">
          <ac:chgData name="Lisa Mason" userId="4ec5fa3b-f5d6-483f-bfe5-5d7b4524c02c" providerId="ADAL" clId="{9A48AC7E-1EB4-4118-A597-D13C47165332}" dt="2020-03-01T20:19:07.247" v="811" actId="1076"/>
          <ac:picMkLst>
            <pc:docMk/>
            <pc:sldMk cId="2866937838" sldId="375"/>
            <ac:picMk id="9" creationId="{DAC8CA8A-B578-44B9-ACB5-C53D38C71815}"/>
          </ac:picMkLst>
        </pc:picChg>
      </pc:sldChg>
      <pc:sldChg chg="addSp delSp del">
        <pc:chgData name="Lisa Mason" userId="4ec5fa3b-f5d6-483f-bfe5-5d7b4524c02c" providerId="ADAL" clId="{9A48AC7E-1EB4-4118-A597-D13C47165332}" dt="2020-03-01T20:09:59.683" v="667" actId="2696"/>
        <pc:sldMkLst>
          <pc:docMk/>
          <pc:sldMk cId="838061989" sldId="376"/>
        </pc:sldMkLst>
        <pc:picChg chg="add del">
          <ac:chgData name="Lisa Mason" userId="4ec5fa3b-f5d6-483f-bfe5-5d7b4524c02c" providerId="ADAL" clId="{9A48AC7E-1EB4-4118-A597-D13C47165332}" dt="2020-03-01T20:09:45.551" v="664"/>
          <ac:picMkLst>
            <pc:docMk/>
            <pc:sldMk cId="838061989" sldId="376"/>
            <ac:picMk id="16" creationId="{22F7514D-FBE9-439F-A826-60821719F03E}"/>
          </ac:picMkLst>
        </pc:picChg>
      </pc:sldChg>
      <pc:sldChg chg="del">
        <pc:chgData name="Lisa Mason" userId="4ec5fa3b-f5d6-483f-bfe5-5d7b4524c02c" providerId="ADAL" clId="{9A48AC7E-1EB4-4118-A597-D13C47165332}" dt="2020-03-01T20:18:19.570" v="807" actId="2696"/>
        <pc:sldMkLst>
          <pc:docMk/>
          <pc:sldMk cId="2177925175" sldId="377"/>
        </pc:sldMkLst>
      </pc:sldChg>
      <pc:sldChg chg="del">
        <pc:chgData name="Lisa Mason" userId="4ec5fa3b-f5d6-483f-bfe5-5d7b4524c02c" providerId="ADAL" clId="{9A48AC7E-1EB4-4118-A597-D13C47165332}" dt="2020-03-01T20:18:21.982" v="808" actId="2696"/>
        <pc:sldMkLst>
          <pc:docMk/>
          <pc:sldMk cId="3897655610" sldId="378"/>
        </pc:sldMkLst>
      </pc:sldChg>
      <pc:sldChg chg="del">
        <pc:chgData name="Lisa Mason" userId="4ec5fa3b-f5d6-483f-bfe5-5d7b4524c02c" providerId="ADAL" clId="{9A48AC7E-1EB4-4118-A597-D13C47165332}" dt="2020-03-01T20:26:18.197" v="1174" actId="2696"/>
        <pc:sldMkLst>
          <pc:docMk/>
          <pc:sldMk cId="3847473177" sldId="380"/>
        </pc:sldMkLst>
      </pc:sldChg>
      <pc:sldChg chg="addSp delSp modSp add ord">
        <pc:chgData name="Lisa Mason" userId="4ec5fa3b-f5d6-483f-bfe5-5d7b4524c02c" providerId="ADAL" clId="{9A48AC7E-1EB4-4118-A597-D13C47165332}" dt="2020-03-01T19:46:59.059" v="14" actId="20577"/>
        <pc:sldMkLst>
          <pc:docMk/>
          <pc:sldMk cId="3844832371" sldId="411"/>
        </pc:sldMkLst>
        <pc:spChg chg="add mod">
          <ac:chgData name="Lisa Mason" userId="4ec5fa3b-f5d6-483f-bfe5-5d7b4524c02c" providerId="ADAL" clId="{9A48AC7E-1EB4-4118-A597-D13C47165332}" dt="2020-03-01T19:46:59.059" v="14" actId="20577"/>
          <ac:spMkLst>
            <pc:docMk/>
            <pc:sldMk cId="3844832371" sldId="411"/>
            <ac:spMk id="9" creationId="{27020DD9-EB0B-4DB2-B3B8-3B33D458B4E4}"/>
          </ac:spMkLst>
        </pc:spChg>
        <pc:grpChg chg="del">
          <ac:chgData name="Lisa Mason" userId="4ec5fa3b-f5d6-483f-bfe5-5d7b4524c02c" providerId="ADAL" clId="{9A48AC7E-1EB4-4118-A597-D13C47165332}" dt="2020-03-01T19:46:52.052" v="7" actId="478"/>
          <ac:grpSpMkLst>
            <pc:docMk/>
            <pc:sldMk cId="3844832371" sldId="411"/>
            <ac:grpSpMk id="16" creationId="{B31300A9-E3C5-4701-8EF1-45ED088A04DD}"/>
          </ac:grpSpMkLst>
        </pc:grpChg>
        <pc:picChg chg="add">
          <ac:chgData name="Lisa Mason" userId="4ec5fa3b-f5d6-483f-bfe5-5d7b4524c02c" providerId="ADAL" clId="{9A48AC7E-1EB4-4118-A597-D13C47165332}" dt="2020-03-01T19:46:52.307" v="8"/>
          <ac:picMkLst>
            <pc:docMk/>
            <pc:sldMk cId="3844832371" sldId="411"/>
            <ac:picMk id="8" creationId="{39EE7915-443B-4A68-AC79-A291606E555E}"/>
          </ac:picMkLst>
        </pc:picChg>
      </pc:sldChg>
      <pc:sldChg chg="delSp modSp add">
        <pc:chgData name="Lisa Mason" userId="4ec5fa3b-f5d6-483f-bfe5-5d7b4524c02c" providerId="ADAL" clId="{9A48AC7E-1EB4-4118-A597-D13C47165332}" dt="2020-03-02T11:50:52.932" v="1216" actId="20577"/>
        <pc:sldMkLst>
          <pc:docMk/>
          <pc:sldMk cId="2685984625" sldId="412"/>
        </pc:sldMkLst>
        <pc:graphicFrameChg chg="modGraphic">
          <ac:chgData name="Lisa Mason" userId="4ec5fa3b-f5d6-483f-bfe5-5d7b4524c02c" providerId="ADAL" clId="{9A48AC7E-1EB4-4118-A597-D13C47165332}" dt="2020-03-02T11:50:52.932" v="1216" actId="20577"/>
          <ac:graphicFrameMkLst>
            <pc:docMk/>
            <pc:sldMk cId="2685984625" sldId="412"/>
            <ac:graphicFrameMk id="6" creationId="{98564848-CF80-4448-B748-9C42143768D4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19:53:10.208" v="131" actId="403"/>
          <ac:graphicFrameMkLst>
            <pc:docMk/>
            <pc:sldMk cId="2685984625" sldId="412"/>
            <ac:graphicFrameMk id="12" creationId="{D46DDDD7-3945-4964-AE06-F8F40BC7A40E}"/>
          </ac:graphicFrameMkLst>
        </pc:graphicFrameChg>
        <pc:picChg chg="del">
          <ac:chgData name="Lisa Mason" userId="4ec5fa3b-f5d6-483f-bfe5-5d7b4524c02c" providerId="ADAL" clId="{9A48AC7E-1EB4-4118-A597-D13C47165332}" dt="2020-03-01T19:53:48.073" v="138"/>
          <ac:picMkLst>
            <pc:docMk/>
            <pc:sldMk cId="2685984625" sldId="412"/>
            <ac:picMk id="10" creationId="{F5898CC0-96FD-4840-92C4-0847ED3AF985}"/>
          </ac:picMkLst>
        </pc:picChg>
      </pc:sldChg>
      <pc:sldChg chg="addSp delSp modSp add">
        <pc:chgData name="Lisa Mason" userId="4ec5fa3b-f5d6-483f-bfe5-5d7b4524c02c" providerId="ADAL" clId="{9A48AC7E-1EB4-4118-A597-D13C47165332}" dt="2020-03-01T20:01:04.238" v="315" actId="20577"/>
        <pc:sldMkLst>
          <pc:docMk/>
          <pc:sldMk cId="899588621" sldId="413"/>
        </pc:sldMkLst>
        <pc:spChg chg="mod">
          <ac:chgData name="Lisa Mason" userId="4ec5fa3b-f5d6-483f-bfe5-5d7b4524c02c" providerId="ADAL" clId="{9A48AC7E-1EB4-4118-A597-D13C47165332}" dt="2020-03-01T19:59:59.277" v="301" actId="207"/>
          <ac:spMkLst>
            <pc:docMk/>
            <pc:sldMk cId="899588621" sldId="413"/>
            <ac:spMk id="11" creationId="{01F9FEBC-907F-4AE9-A8B2-CBED802A4C5A}"/>
          </ac:spMkLst>
        </pc:spChg>
        <pc:spChg chg="add mod">
          <ac:chgData name="Lisa Mason" userId="4ec5fa3b-f5d6-483f-bfe5-5d7b4524c02c" providerId="ADAL" clId="{9A48AC7E-1EB4-4118-A597-D13C47165332}" dt="2020-03-01T19:58:58.258" v="296" actId="1035"/>
          <ac:spMkLst>
            <pc:docMk/>
            <pc:sldMk cId="899588621" sldId="413"/>
            <ac:spMk id="16" creationId="{37664963-7D95-49BB-9EA7-23FD524BBE1F}"/>
          </ac:spMkLst>
        </pc:spChg>
        <pc:graphicFrameChg chg="modGraphic">
          <ac:chgData name="Lisa Mason" userId="4ec5fa3b-f5d6-483f-bfe5-5d7b4524c02c" providerId="ADAL" clId="{9A48AC7E-1EB4-4118-A597-D13C47165332}" dt="2020-03-01T20:01:04.238" v="315" actId="20577"/>
          <ac:graphicFrameMkLst>
            <pc:docMk/>
            <pc:sldMk cId="899588621" sldId="413"/>
            <ac:graphicFrameMk id="15" creationId="{3FE8B2BB-E7F1-4657-8EC2-3DCF8DB228CF}"/>
          </ac:graphicFrameMkLst>
        </pc:graphicFrameChg>
        <pc:picChg chg="del">
          <ac:chgData name="Lisa Mason" userId="4ec5fa3b-f5d6-483f-bfe5-5d7b4524c02c" providerId="ADAL" clId="{9A48AC7E-1EB4-4118-A597-D13C47165332}" dt="2020-03-01T20:00:16.774" v="304"/>
          <ac:picMkLst>
            <pc:docMk/>
            <pc:sldMk cId="899588621" sldId="413"/>
            <ac:picMk id="14" creationId="{576DF557-32E2-42FC-917D-2972A0CE02DF}"/>
          </ac:picMkLst>
        </pc:picChg>
      </pc:sldChg>
      <pc:sldChg chg="delSp modSp add">
        <pc:chgData name="Lisa Mason" userId="4ec5fa3b-f5d6-483f-bfe5-5d7b4524c02c" providerId="ADAL" clId="{9A48AC7E-1EB4-4118-A597-D13C47165332}" dt="2020-03-01T20:05:50.527" v="457" actId="478"/>
        <pc:sldMkLst>
          <pc:docMk/>
          <pc:sldMk cId="1664357507" sldId="414"/>
        </pc:sldMkLst>
        <pc:graphicFrameChg chg="mod modGraphic">
          <ac:chgData name="Lisa Mason" userId="4ec5fa3b-f5d6-483f-bfe5-5d7b4524c02c" providerId="ADAL" clId="{9A48AC7E-1EB4-4118-A597-D13C47165332}" dt="2020-03-01T20:04:36.266" v="452" actId="1038"/>
          <ac:graphicFrameMkLst>
            <pc:docMk/>
            <pc:sldMk cId="1664357507" sldId="414"/>
            <ac:graphicFrameMk id="10" creationId="{2D69B0BA-A93E-47D8-BA82-3BA3FA08ECA2}"/>
          </ac:graphicFrameMkLst>
        </pc:graphicFrameChg>
        <pc:graphicFrameChg chg="mod">
          <ac:chgData name="Lisa Mason" userId="4ec5fa3b-f5d6-483f-bfe5-5d7b4524c02c" providerId="ADAL" clId="{9A48AC7E-1EB4-4118-A597-D13C47165332}" dt="2020-03-01T20:04:36.266" v="452" actId="1038"/>
          <ac:graphicFrameMkLst>
            <pc:docMk/>
            <pc:sldMk cId="1664357507" sldId="414"/>
            <ac:graphicFrameMk id="11" creationId="{4BB6D7D4-3047-46C6-8D46-A481265A5005}"/>
          </ac:graphicFrameMkLst>
        </pc:graphicFrameChg>
        <pc:picChg chg="del">
          <ac:chgData name="Lisa Mason" userId="4ec5fa3b-f5d6-483f-bfe5-5d7b4524c02c" providerId="ADAL" clId="{9A48AC7E-1EB4-4118-A597-D13C47165332}" dt="2020-03-01T20:05:50.527" v="457" actId="478"/>
          <ac:picMkLst>
            <pc:docMk/>
            <pc:sldMk cId="1664357507" sldId="414"/>
            <ac:picMk id="12" creationId="{2408D778-3734-4700-9D3F-09D47947DED0}"/>
          </ac:picMkLst>
        </pc:picChg>
      </pc:sldChg>
      <pc:sldChg chg="delSp modSp add">
        <pc:chgData name="Lisa Mason" userId="4ec5fa3b-f5d6-483f-bfe5-5d7b4524c02c" providerId="ADAL" clId="{9A48AC7E-1EB4-4118-A597-D13C47165332}" dt="2020-03-01T20:09:30.981" v="662"/>
        <pc:sldMkLst>
          <pc:docMk/>
          <pc:sldMk cId="4267919966" sldId="415"/>
        </pc:sldMkLst>
        <pc:graphicFrameChg chg="modGraphic">
          <ac:chgData name="Lisa Mason" userId="4ec5fa3b-f5d6-483f-bfe5-5d7b4524c02c" providerId="ADAL" clId="{9A48AC7E-1EB4-4118-A597-D13C47165332}" dt="2020-03-01T20:08:29.847" v="641" actId="20577"/>
          <ac:graphicFrameMkLst>
            <pc:docMk/>
            <pc:sldMk cId="4267919966" sldId="415"/>
            <ac:graphicFrameMk id="6" creationId="{D3D42F2C-A16B-4029-8A5D-2F9A0B286454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09:17.180" v="659" actId="403"/>
          <ac:graphicFrameMkLst>
            <pc:docMk/>
            <pc:sldMk cId="4267919966" sldId="415"/>
            <ac:graphicFrameMk id="9" creationId="{17457D40-E849-440A-866C-4E2B0F296CB0}"/>
          </ac:graphicFrameMkLst>
        </pc:graphicFrameChg>
        <pc:graphicFrameChg chg="modGraphic">
          <ac:chgData name="Lisa Mason" userId="4ec5fa3b-f5d6-483f-bfe5-5d7b4524c02c" providerId="ADAL" clId="{9A48AC7E-1EB4-4118-A597-D13C47165332}" dt="2020-03-01T20:09:20.344" v="660" actId="403"/>
          <ac:graphicFrameMkLst>
            <pc:docMk/>
            <pc:sldMk cId="4267919966" sldId="415"/>
            <ac:graphicFrameMk id="10" creationId="{87882890-F51B-4F6C-9511-AF158B75F6FF}"/>
          </ac:graphicFrameMkLst>
        </pc:graphicFrameChg>
        <pc:picChg chg="del">
          <ac:chgData name="Lisa Mason" userId="4ec5fa3b-f5d6-483f-bfe5-5d7b4524c02c" providerId="ADAL" clId="{9A48AC7E-1EB4-4118-A597-D13C47165332}" dt="2020-03-01T20:09:30.981" v="662"/>
          <ac:picMkLst>
            <pc:docMk/>
            <pc:sldMk cId="4267919966" sldId="415"/>
            <ac:picMk id="3" creationId="{E409EF1E-EDE0-402A-B7AB-5F4E246E5C5D}"/>
          </ac:picMkLst>
        </pc:picChg>
      </pc:sldChg>
      <pc:sldChg chg="addSp delSp modSp add">
        <pc:chgData name="Lisa Mason" userId="4ec5fa3b-f5d6-483f-bfe5-5d7b4524c02c" providerId="ADAL" clId="{9A48AC7E-1EB4-4118-A597-D13C47165332}" dt="2020-03-01T20:17:44.298" v="797" actId="207"/>
        <pc:sldMkLst>
          <pc:docMk/>
          <pc:sldMk cId="763709933" sldId="416"/>
        </pc:sldMkLst>
        <pc:spChg chg="add">
          <ac:chgData name="Lisa Mason" userId="4ec5fa3b-f5d6-483f-bfe5-5d7b4524c02c" providerId="ADAL" clId="{9A48AC7E-1EB4-4118-A597-D13C47165332}" dt="2020-03-01T20:14:42.719" v="763"/>
          <ac:spMkLst>
            <pc:docMk/>
            <pc:sldMk cId="763709933" sldId="416"/>
            <ac:spMk id="15" creationId="{76E22582-07C5-4840-AF91-99662C65728F}"/>
          </ac:spMkLst>
        </pc:spChg>
        <pc:spChg chg="mod">
          <ac:chgData name="Lisa Mason" userId="4ec5fa3b-f5d6-483f-bfe5-5d7b4524c02c" providerId="ADAL" clId="{9A48AC7E-1EB4-4118-A597-D13C47165332}" dt="2020-03-01T20:15:57.946" v="779" actId="20577"/>
          <ac:spMkLst>
            <pc:docMk/>
            <pc:sldMk cId="763709933" sldId="416"/>
            <ac:spMk id="19" creationId="{5252A847-DE45-4FA3-A1F8-EEBEB845FF8E}"/>
          </ac:spMkLst>
        </pc:spChg>
        <pc:graphicFrameChg chg="modGraphic">
          <ac:chgData name="Lisa Mason" userId="4ec5fa3b-f5d6-483f-bfe5-5d7b4524c02c" providerId="ADAL" clId="{9A48AC7E-1EB4-4118-A597-D13C47165332}" dt="2020-03-01T20:17:44.298" v="797" actId="207"/>
          <ac:graphicFrameMkLst>
            <pc:docMk/>
            <pc:sldMk cId="763709933" sldId="416"/>
            <ac:graphicFrameMk id="6" creationId="{E82D0F0A-7C00-41A4-8F70-1E193152FBDA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7:30.149" v="794" actId="572"/>
          <ac:graphicFrameMkLst>
            <pc:docMk/>
            <pc:sldMk cId="763709933" sldId="416"/>
            <ac:graphicFrameMk id="9" creationId="{F03848FE-4F88-4FB5-BE1E-FF5F124CBD3B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5:28.515" v="775" actId="572"/>
          <ac:graphicFrameMkLst>
            <pc:docMk/>
            <pc:sldMk cId="763709933" sldId="416"/>
            <ac:graphicFrameMk id="10" creationId="{01480753-5516-46EE-AAA4-5D2F1E9A6725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7:32.816" v="795"/>
          <ac:graphicFrameMkLst>
            <pc:docMk/>
            <pc:sldMk cId="763709933" sldId="416"/>
            <ac:graphicFrameMk id="11" creationId="{B2CAA3E5-AF88-4E8E-B2A8-10B2927BAFDA}"/>
          </ac:graphicFrameMkLst>
        </pc:graphicFrameChg>
        <pc:picChg chg="del">
          <ac:chgData name="Lisa Mason" userId="4ec5fa3b-f5d6-483f-bfe5-5d7b4524c02c" providerId="ADAL" clId="{9A48AC7E-1EB4-4118-A597-D13C47165332}" dt="2020-03-01T20:15:47.602" v="776" actId="478"/>
          <ac:picMkLst>
            <pc:docMk/>
            <pc:sldMk cId="763709933" sldId="416"/>
            <ac:picMk id="2" creationId="{42251070-AC61-4A59-B7A6-5438F67FCF23}"/>
          </ac:picMkLst>
        </pc:picChg>
      </pc:sldChg>
      <pc:sldChg chg="add del">
        <pc:chgData name="Lisa Mason" userId="4ec5fa3b-f5d6-483f-bfe5-5d7b4524c02c" providerId="ADAL" clId="{9A48AC7E-1EB4-4118-A597-D13C47165332}" dt="2020-03-01T20:09:50.852" v="666"/>
        <pc:sldMkLst>
          <pc:docMk/>
          <pc:sldMk cId="3938328084" sldId="416"/>
        </pc:sldMkLst>
      </pc:sldChg>
      <pc:sldChg chg="modSp add">
        <pc:chgData name="Lisa Mason" userId="4ec5fa3b-f5d6-483f-bfe5-5d7b4524c02c" providerId="ADAL" clId="{9A48AC7E-1EB4-4118-A597-D13C47165332}" dt="2020-03-02T11:53:49.069" v="1254" actId="20577"/>
        <pc:sldMkLst>
          <pc:docMk/>
          <pc:sldMk cId="1606222722" sldId="417"/>
        </pc:sldMkLst>
        <pc:spChg chg="mod">
          <ac:chgData name="Lisa Mason" userId="4ec5fa3b-f5d6-483f-bfe5-5d7b4524c02c" providerId="ADAL" clId="{9A48AC7E-1EB4-4118-A597-D13C47165332}" dt="2020-03-02T11:53:49.069" v="1254" actId="20577"/>
          <ac:spMkLst>
            <pc:docMk/>
            <pc:sldMk cId="1606222722" sldId="417"/>
            <ac:spMk id="19" creationId="{5252A847-DE45-4FA3-A1F8-EEBEB845FF8E}"/>
          </ac:spMkLst>
        </pc:spChg>
        <pc:graphicFrameChg chg="modGraphic">
          <ac:chgData name="Lisa Mason" userId="4ec5fa3b-f5d6-483f-bfe5-5d7b4524c02c" providerId="ADAL" clId="{9A48AC7E-1EB4-4118-A597-D13C47165332}" dt="2020-03-01T20:17:59.444" v="801" actId="207"/>
          <ac:graphicFrameMkLst>
            <pc:docMk/>
            <pc:sldMk cId="1606222722" sldId="417"/>
            <ac:graphicFrameMk id="6" creationId="{E82D0F0A-7C00-41A4-8F70-1E193152FBDA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8:08.100" v="804"/>
          <ac:graphicFrameMkLst>
            <pc:docMk/>
            <pc:sldMk cId="1606222722" sldId="417"/>
            <ac:graphicFrameMk id="9" creationId="{F03848FE-4F88-4FB5-BE1E-FF5F124CBD3B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18:10.507" v="805"/>
          <ac:graphicFrameMkLst>
            <pc:docMk/>
            <pc:sldMk cId="1606222722" sldId="417"/>
            <ac:graphicFrameMk id="11" creationId="{B2CAA3E5-AF88-4E8E-B2A8-10B2927BAFDA}"/>
          </ac:graphicFrameMkLst>
        </pc:graphicFrameChg>
      </pc:sldChg>
      <pc:sldChg chg="addSp delSp modSp add">
        <pc:chgData name="Lisa Mason" userId="4ec5fa3b-f5d6-483f-bfe5-5d7b4524c02c" providerId="ADAL" clId="{9A48AC7E-1EB4-4118-A597-D13C47165332}" dt="2020-03-01T20:26:50.063" v="1188" actId="20577"/>
        <pc:sldMkLst>
          <pc:docMk/>
          <pc:sldMk cId="1193394400" sldId="418"/>
        </pc:sldMkLst>
        <pc:spChg chg="del">
          <ac:chgData name="Lisa Mason" userId="4ec5fa3b-f5d6-483f-bfe5-5d7b4524c02c" providerId="ADAL" clId="{9A48AC7E-1EB4-4118-A597-D13C47165332}" dt="2020-03-01T20:19:33.793" v="818" actId="478"/>
          <ac:spMkLst>
            <pc:docMk/>
            <pc:sldMk cId="1193394400" sldId="418"/>
            <ac:spMk id="15" creationId="{76E22582-07C5-4840-AF91-99662C65728F}"/>
          </ac:spMkLst>
        </pc:spChg>
        <pc:spChg chg="mod">
          <ac:chgData name="Lisa Mason" userId="4ec5fa3b-f5d6-483f-bfe5-5d7b4524c02c" providerId="ADAL" clId="{9A48AC7E-1EB4-4118-A597-D13C47165332}" dt="2020-03-01T20:26:50.063" v="1188" actId="20577"/>
          <ac:spMkLst>
            <pc:docMk/>
            <pc:sldMk cId="1193394400" sldId="418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9A48AC7E-1EB4-4118-A597-D13C47165332}" dt="2020-03-01T20:19:24.940" v="813" actId="478"/>
          <ac:graphicFrameMkLst>
            <pc:docMk/>
            <pc:sldMk cId="1193394400" sldId="418"/>
            <ac:graphicFrameMk id="6" creationId="{E82D0F0A-7C00-41A4-8F70-1E193152FBDA}"/>
          </ac:graphicFrameMkLst>
        </pc:graphicFrameChg>
        <pc:graphicFrameChg chg="del">
          <ac:chgData name="Lisa Mason" userId="4ec5fa3b-f5d6-483f-bfe5-5d7b4524c02c" providerId="ADAL" clId="{9A48AC7E-1EB4-4118-A597-D13C47165332}" dt="2020-03-01T20:19:32.047" v="817" actId="478"/>
          <ac:graphicFrameMkLst>
            <pc:docMk/>
            <pc:sldMk cId="1193394400" sldId="418"/>
            <ac:graphicFrameMk id="9" creationId="{F03848FE-4F88-4FB5-BE1E-FF5F124CBD3B}"/>
          </ac:graphicFrameMkLst>
        </pc:graphicFrameChg>
        <pc:graphicFrameChg chg="del">
          <ac:chgData name="Lisa Mason" userId="4ec5fa3b-f5d6-483f-bfe5-5d7b4524c02c" providerId="ADAL" clId="{9A48AC7E-1EB4-4118-A597-D13C47165332}" dt="2020-03-01T20:19:30.545" v="816" actId="478"/>
          <ac:graphicFrameMkLst>
            <pc:docMk/>
            <pc:sldMk cId="1193394400" sldId="418"/>
            <ac:graphicFrameMk id="10" creationId="{01480753-5516-46EE-AAA4-5D2F1E9A6725}"/>
          </ac:graphicFrameMkLst>
        </pc:graphicFrameChg>
        <pc:graphicFrameChg chg="del">
          <ac:chgData name="Lisa Mason" userId="4ec5fa3b-f5d6-483f-bfe5-5d7b4524c02c" providerId="ADAL" clId="{9A48AC7E-1EB4-4118-A597-D13C47165332}" dt="2020-03-01T20:19:33.793" v="818" actId="478"/>
          <ac:graphicFrameMkLst>
            <pc:docMk/>
            <pc:sldMk cId="1193394400" sldId="418"/>
            <ac:graphicFrameMk id="11" creationId="{B2CAA3E5-AF88-4E8E-B2A8-10B2927BAFDA}"/>
          </ac:graphicFrameMkLst>
        </pc:graphicFrameChg>
        <pc:graphicFrameChg chg="del">
          <ac:chgData name="Lisa Mason" userId="4ec5fa3b-f5d6-483f-bfe5-5d7b4524c02c" providerId="ADAL" clId="{9A48AC7E-1EB4-4118-A597-D13C47165332}" dt="2020-03-01T20:19:26.746" v="814" actId="478"/>
          <ac:graphicFrameMkLst>
            <pc:docMk/>
            <pc:sldMk cId="1193394400" sldId="418"/>
            <ac:graphicFrameMk id="12" creationId="{E8BF0AB5-2802-44F4-AB66-C25F8041CCAC}"/>
          </ac:graphicFrameMkLst>
        </pc:graphicFrameChg>
        <pc:graphicFrameChg chg="del">
          <ac:chgData name="Lisa Mason" userId="4ec5fa3b-f5d6-483f-bfe5-5d7b4524c02c" providerId="ADAL" clId="{9A48AC7E-1EB4-4118-A597-D13C47165332}" dt="2020-03-01T20:19:28.334" v="815" actId="478"/>
          <ac:graphicFrameMkLst>
            <pc:docMk/>
            <pc:sldMk cId="1193394400" sldId="418"/>
            <ac:graphicFrameMk id="13" creationId="{672C59A6-934D-4610-BBB7-184AD3CC5578}"/>
          </ac:graphicFrameMkLst>
        </pc:graphicFrameChg>
        <pc:graphicFrameChg chg="del">
          <ac:chgData name="Lisa Mason" userId="4ec5fa3b-f5d6-483f-bfe5-5d7b4524c02c" providerId="ADAL" clId="{9A48AC7E-1EB4-4118-A597-D13C47165332}" dt="2020-03-01T20:19:28.334" v="815" actId="478"/>
          <ac:graphicFrameMkLst>
            <pc:docMk/>
            <pc:sldMk cId="1193394400" sldId="418"/>
            <ac:graphicFrameMk id="14" creationId="{FD93230D-67DF-4179-A945-C36D4B186E6A}"/>
          </ac:graphicFrameMkLst>
        </pc:graphicFrameChg>
        <pc:graphicFrameChg chg="add del mod">
          <ac:chgData name="Lisa Mason" userId="4ec5fa3b-f5d6-483f-bfe5-5d7b4524c02c" providerId="ADAL" clId="{9A48AC7E-1EB4-4118-A597-D13C47165332}" dt="2020-03-01T20:24:56.619" v="1146" actId="478"/>
          <ac:graphicFrameMkLst>
            <pc:docMk/>
            <pc:sldMk cId="1193394400" sldId="418"/>
            <ac:graphicFrameMk id="16" creationId="{D92CC5E6-27FC-4E84-93E9-D5DAC3352959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26:43.360" v="1184"/>
          <ac:graphicFrameMkLst>
            <pc:docMk/>
            <pc:sldMk cId="1193394400" sldId="418"/>
            <ac:graphicFrameMk id="17" creationId="{7D18CCF5-C842-42D4-A705-AC4A68B0E505}"/>
          </ac:graphicFrameMkLst>
        </pc:graphicFrameChg>
        <pc:graphicFrameChg chg="add mod modGraphic">
          <ac:chgData name="Lisa Mason" userId="4ec5fa3b-f5d6-483f-bfe5-5d7b4524c02c" providerId="ADAL" clId="{9A48AC7E-1EB4-4118-A597-D13C47165332}" dt="2020-03-01T20:26:39.547" v="1181"/>
          <ac:graphicFrameMkLst>
            <pc:docMk/>
            <pc:sldMk cId="1193394400" sldId="418"/>
            <ac:graphicFrameMk id="20" creationId="{690F3936-13F4-4944-8271-9A21720B4761}"/>
          </ac:graphicFrameMkLst>
        </pc:graphicFrameChg>
        <pc:graphicFrameChg chg="add">
          <ac:chgData name="Lisa Mason" userId="4ec5fa3b-f5d6-483f-bfe5-5d7b4524c02c" providerId="ADAL" clId="{9A48AC7E-1EB4-4118-A597-D13C47165332}" dt="2020-03-01T20:24:57.539" v="1147"/>
          <ac:graphicFrameMkLst>
            <pc:docMk/>
            <pc:sldMk cId="1193394400" sldId="418"/>
            <ac:graphicFrameMk id="23" creationId="{FC0BB8DD-99C2-4B03-9C14-38F57C77854D}"/>
          </ac:graphicFrameMkLst>
        </pc:graphicFrameChg>
        <pc:picChg chg="add mod">
          <ac:chgData name="Lisa Mason" userId="4ec5fa3b-f5d6-483f-bfe5-5d7b4524c02c" providerId="ADAL" clId="{9A48AC7E-1EB4-4118-A597-D13C47165332}" dt="2020-03-01T20:23:57.429" v="1096" actId="1076"/>
          <ac:picMkLst>
            <pc:docMk/>
            <pc:sldMk cId="1193394400" sldId="418"/>
            <ac:picMk id="21" creationId="{867D11F6-38E8-4E63-9FD4-A1A3DEF124A7}"/>
          </ac:picMkLst>
        </pc:picChg>
        <pc:picChg chg="add mod">
          <ac:chgData name="Lisa Mason" userId="4ec5fa3b-f5d6-483f-bfe5-5d7b4524c02c" providerId="ADAL" clId="{9A48AC7E-1EB4-4118-A597-D13C47165332}" dt="2020-03-01T20:23:52.855" v="1095" actId="1076"/>
          <ac:picMkLst>
            <pc:docMk/>
            <pc:sldMk cId="1193394400" sldId="418"/>
            <ac:picMk id="22" creationId="{ACF47576-5F5A-4272-8B9A-ED12E7618B6F}"/>
          </ac:picMkLst>
        </pc:picChg>
      </pc:sldChg>
      <pc:sldChg chg="modSp add">
        <pc:chgData name="Lisa Mason" userId="4ec5fa3b-f5d6-483f-bfe5-5d7b4524c02c" providerId="ADAL" clId="{9A48AC7E-1EB4-4118-A597-D13C47165332}" dt="2020-03-01T20:27:22.887" v="1204" actId="20577"/>
        <pc:sldMkLst>
          <pc:docMk/>
          <pc:sldMk cId="2502911653" sldId="419"/>
        </pc:sldMkLst>
        <pc:spChg chg="mod">
          <ac:chgData name="Lisa Mason" userId="4ec5fa3b-f5d6-483f-bfe5-5d7b4524c02c" providerId="ADAL" clId="{9A48AC7E-1EB4-4118-A597-D13C47165332}" dt="2020-03-01T20:27:22.887" v="1204" actId="20577"/>
          <ac:spMkLst>
            <pc:docMk/>
            <pc:sldMk cId="2502911653" sldId="419"/>
            <ac:spMk id="19" creationId="{5252A847-DE45-4FA3-A1F8-EEBEB845FF8E}"/>
          </ac:spMkLst>
        </pc:spChg>
        <pc:graphicFrameChg chg="mod modGraphic">
          <ac:chgData name="Lisa Mason" userId="4ec5fa3b-f5d6-483f-bfe5-5d7b4524c02c" providerId="ADAL" clId="{9A48AC7E-1EB4-4118-A597-D13C47165332}" dt="2020-03-01T20:24:50.888" v="1145"/>
          <ac:graphicFrameMkLst>
            <pc:docMk/>
            <pc:sldMk cId="2502911653" sldId="419"/>
            <ac:graphicFrameMk id="16" creationId="{D92CC5E6-27FC-4E84-93E9-D5DAC3352959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27:14.717" v="1197"/>
          <ac:graphicFrameMkLst>
            <pc:docMk/>
            <pc:sldMk cId="2502911653" sldId="419"/>
            <ac:graphicFrameMk id="17" creationId="{7D18CCF5-C842-42D4-A705-AC4A68B0E505}"/>
          </ac:graphicFrameMkLst>
        </pc:graphicFrameChg>
        <pc:graphicFrameChg chg="mod modGraphic">
          <ac:chgData name="Lisa Mason" userId="4ec5fa3b-f5d6-483f-bfe5-5d7b4524c02c" providerId="ADAL" clId="{9A48AC7E-1EB4-4118-A597-D13C47165332}" dt="2020-03-01T20:27:17.533" v="1200"/>
          <ac:graphicFrameMkLst>
            <pc:docMk/>
            <pc:sldMk cId="2502911653" sldId="419"/>
            <ac:graphicFrameMk id="20" creationId="{690F3936-13F4-4944-8271-9A21720B476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4F6571-59E2-4764-9F2D-D49094DA5388}"/>
              </a:ext>
            </a:extLst>
          </p:cNvPr>
          <p:cNvSpPr/>
          <p:nvPr/>
        </p:nvSpPr>
        <p:spPr>
          <a:xfrm>
            <a:off x="275304" y="278553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2 – Fractions</a:t>
            </a:r>
            <a:endParaRPr lang="en-GB" sz="16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19: Fraction of an Amount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2FDCCF9-7989-45F6-86C6-C1528EBFE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622631"/>
              </p:ext>
            </p:extLst>
          </p:nvPr>
        </p:nvGraphicFramePr>
        <p:xfrm>
          <a:off x="2658715" y="1635318"/>
          <a:ext cx="382680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686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</a:tblGrid>
              <a:tr h="637762">
                <a:tc gridSpan="7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2.1kg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534EF57-05CD-43B7-A5B7-41A55C93B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37583"/>
              </p:ext>
            </p:extLst>
          </p:nvPr>
        </p:nvGraphicFramePr>
        <p:xfrm>
          <a:off x="2959403" y="3650632"/>
          <a:ext cx="3564000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85769999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 2.1kg is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ECD267E-38DF-4D86-9B03-39E452103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233698"/>
              </p:ext>
            </p:extLst>
          </p:nvPr>
        </p:nvGraphicFramePr>
        <p:xfrm>
          <a:off x="2599462" y="3781912"/>
          <a:ext cx="3816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00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2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BB6D7D4-3047-46C6-8D46-A481265A5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86035"/>
              </p:ext>
            </p:extLst>
          </p:nvPr>
        </p:nvGraphicFramePr>
        <p:xfrm>
          <a:off x="2599462" y="3781912"/>
          <a:ext cx="3816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00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296739A-F84C-422B-A98C-8A6A885DD2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387791"/>
              </p:ext>
            </p:extLst>
          </p:nvPr>
        </p:nvGraphicFramePr>
        <p:xfrm>
          <a:off x="2658715" y="1635318"/>
          <a:ext cx="382680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686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546686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</a:tblGrid>
              <a:tr h="637762">
                <a:tc gridSpan="7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2.1kg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EB5D58D-7C38-4D47-8C61-DDBBB69B7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03850"/>
              </p:ext>
            </p:extLst>
          </p:nvPr>
        </p:nvGraphicFramePr>
        <p:xfrm>
          <a:off x="2959403" y="3650632"/>
          <a:ext cx="3564000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85769999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 2.1kg is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0.6kg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90E9A39-C038-4D6C-A41A-08C450D4912E}"/>
              </a:ext>
            </a:extLst>
          </p:cNvPr>
          <p:cNvSpPr txBox="1"/>
          <p:nvPr/>
        </p:nvSpPr>
        <p:spPr>
          <a:xfrm>
            <a:off x="6523403" y="3961409"/>
            <a:ext cx="1876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or 600g</a:t>
            </a:r>
          </a:p>
        </p:txBody>
      </p:sp>
    </p:spTree>
    <p:extLst>
      <p:ext uri="{BB962C8B-B14F-4D97-AF65-F5344CB8AC3E}">
        <p14:creationId xmlns:p14="http://schemas.microsoft.com/office/powerpoint/2010/main" val="166435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their answers.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A624AA8-DC7A-406F-9398-A507C018E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530612"/>
              </p:ext>
            </p:extLst>
          </p:nvPr>
        </p:nvGraphicFramePr>
        <p:xfrm>
          <a:off x="1313497" y="1438279"/>
          <a:ext cx="6517005" cy="439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335">
                  <a:extLst>
                    <a:ext uri="{9D8B030D-6E8A-4147-A177-3AD203B41FA5}">
                      <a16:colId xmlns:a16="http://schemas.microsoft.com/office/drawing/2014/main" val="3775746744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2020628378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1556547846"/>
                    </a:ext>
                  </a:extLst>
                </a:gridCol>
              </a:tblGrid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36 ÷ 4 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444150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24 ÷ 3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4745855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35 ÷ 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9086747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42 ÷ 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8882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their answers.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A624AA8-DC7A-406F-9398-A507C018EB66}"/>
              </a:ext>
            </a:extLst>
          </p:cNvPr>
          <p:cNvGraphicFramePr>
            <a:graphicFrameLocks noGrp="1"/>
          </p:cNvGraphicFramePr>
          <p:nvPr/>
        </p:nvGraphicFramePr>
        <p:xfrm>
          <a:off x="1313497" y="1438279"/>
          <a:ext cx="6517005" cy="439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335">
                  <a:extLst>
                    <a:ext uri="{9D8B030D-6E8A-4147-A177-3AD203B41FA5}">
                      <a16:colId xmlns:a16="http://schemas.microsoft.com/office/drawing/2014/main" val="3775746744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2020628378"/>
                    </a:ext>
                  </a:extLst>
                </a:gridCol>
                <a:gridCol w="2172335">
                  <a:extLst>
                    <a:ext uri="{9D8B030D-6E8A-4147-A177-3AD203B41FA5}">
                      <a16:colId xmlns:a16="http://schemas.microsoft.com/office/drawing/2014/main" val="1556547846"/>
                    </a:ext>
                  </a:extLst>
                </a:gridCol>
              </a:tblGrid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36 ÷ 4 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444150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24 ÷ 3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4745855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35 ÷ 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9086747"/>
                  </a:ext>
                </a:extLst>
              </a:tr>
              <a:tr h="109961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42 ÷ 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500" b="1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8882126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4479AB-D10B-465F-9368-0CFA2DCB50E3}"/>
              </a:ext>
            </a:extLst>
          </p:cNvPr>
          <p:cNvCxnSpPr>
            <a:cxnSpLocks/>
          </p:cNvCxnSpPr>
          <p:nvPr/>
        </p:nvCxnSpPr>
        <p:spPr>
          <a:xfrm>
            <a:off x="3167061" y="2010888"/>
            <a:ext cx="3322804" cy="215735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843C4E-F8BE-41F4-945A-4E2B8625418D}"/>
              </a:ext>
            </a:extLst>
          </p:cNvPr>
          <p:cNvCxnSpPr>
            <a:cxnSpLocks/>
          </p:cNvCxnSpPr>
          <p:nvPr/>
        </p:nvCxnSpPr>
        <p:spPr>
          <a:xfrm flipV="1">
            <a:off x="3167061" y="2010888"/>
            <a:ext cx="3322804" cy="1078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6F767DB-E809-4746-A3F7-D8B0EBF2E1BF}"/>
              </a:ext>
            </a:extLst>
          </p:cNvPr>
          <p:cNvCxnSpPr>
            <a:cxnSpLocks/>
          </p:cNvCxnSpPr>
          <p:nvPr/>
        </p:nvCxnSpPr>
        <p:spPr>
          <a:xfrm>
            <a:off x="3167061" y="4218706"/>
            <a:ext cx="3322804" cy="1018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02304D-DC72-4539-80D8-8E769DA470FB}"/>
              </a:ext>
            </a:extLst>
          </p:cNvPr>
          <p:cNvCxnSpPr>
            <a:cxnSpLocks/>
          </p:cNvCxnSpPr>
          <p:nvPr/>
        </p:nvCxnSpPr>
        <p:spPr>
          <a:xfrm flipV="1">
            <a:off x="3167061" y="3154216"/>
            <a:ext cx="3322804" cy="21385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08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 and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part equals           so        of 60 is         .</a:t>
            </a: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parts equal          so        of 60 is         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17CDB2-B450-4797-83D3-5582D5C3A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558661"/>
              </p:ext>
            </p:extLst>
          </p:nvPr>
        </p:nvGraphicFramePr>
        <p:xfrm>
          <a:off x="2658715" y="1635318"/>
          <a:ext cx="3826570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314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637762">
                <a:tc grid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A91C74-3313-4D6A-B47E-50981219F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960034"/>
              </p:ext>
            </p:extLst>
          </p:nvPr>
        </p:nvGraphicFramePr>
        <p:xfrm>
          <a:off x="2504669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917B219-2B06-467A-86F7-2489F42B0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738577"/>
              </p:ext>
            </p:extLst>
          </p:nvPr>
        </p:nvGraphicFramePr>
        <p:xfrm>
          <a:off x="4942396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2974A4C-8574-4CEE-BBE7-5F8599D32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128306"/>
              </p:ext>
            </p:extLst>
          </p:nvPr>
        </p:nvGraphicFramePr>
        <p:xfrm>
          <a:off x="2427478" y="4873348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565EC98-64BA-43B3-95F9-586979D03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48369"/>
              </p:ext>
            </p:extLst>
          </p:nvPr>
        </p:nvGraphicFramePr>
        <p:xfrm>
          <a:off x="4806504" y="4873348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97BBEC4-21BA-480F-817C-46C71C95C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566364"/>
              </p:ext>
            </p:extLst>
          </p:nvPr>
        </p:nvGraphicFramePr>
        <p:xfrm>
          <a:off x="3524264" y="337690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A85C257-6277-4240-B879-CF43F0CB0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308131"/>
              </p:ext>
            </p:extLst>
          </p:nvPr>
        </p:nvGraphicFramePr>
        <p:xfrm>
          <a:off x="3402373" y="4759477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 and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One part equals           so        of 60 is         .</a:t>
            </a: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parts equal          so        of 60 is         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17CDB2-B450-4797-83D3-5582D5C3A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534917"/>
              </p:ext>
            </p:extLst>
          </p:nvPr>
        </p:nvGraphicFramePr>
        <p:xfrm>
          <a:off x="2658715" y="1635318"/>
          <a:ext cx="3826570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314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765314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</a:tblGrid>
              <a:tr h="637762">
                <a:tc gridSpan="5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A91C74-3313-4D6A-B47E-50981219F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205748"/>
              </p:ext>
            </p:extLst>
          </p:nvPr>
        </p:nvGraphicFramePr>
        <p:xfrm>
          <a:off x="2504669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917B219-2B06-467A-86F7-2489F42B0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904601"/>
              </p:ext>
            </p:extLst>
          </p:nvPr>
        </p:nvGraphicFramePr>
        <p:xfrm>
          <a:off x="4942396" y="3490772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2974A4C-8574-4CEE-BBE7-5F8599D32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29029"/>
              </p:ext>
            </p:extLst>
          </p:nvPr>
        </p:nvGraphicFramePr>
        <p:xfrm>
          <a:off x="2427478" y="4873350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565EC98-64BA-43B3-95F9-586979D03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533003"/>
              </p:ext>
            </p:extLst>
          </p:nvPr>
        </p:nvGraphicFramePr>
        <p:xfrm>
          <a:off x="4806504" y="4873350"/>
          <a:ext cx="468000" cy="4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10960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72145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97BBEC4-21BA-480F-817C-46C71C95C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849371"/>
              </p:ext>
            </p:extLst>
          </p:nvPr>
        </p:nvGraphicFramePr>
        <p:xfrm>
          <a:off x="3524264" y="337690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A85C257-6277-4240-B879-CF43F0CB0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002413"/>
              </p:ext>
            </p:extLst>
          </p:nvPr>
        </p:nvGraphicFramePr>
        <p:xfrm>
          <a:off x="3402373" y="4759479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61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steps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564848-CF80-4448-B748-9C4214376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596144"/>
              </p:ext>
            </p:extLst>
          </p:nvPr>
        </p:nvGraphicFramePr>
        <p:xfrm>
          <a:off x="2237632" y="2993947"/>
          <a:ext cx="4668735" cy="2729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3747">
                  <a:extLst>
                    <a:ext uri="{9D8B030D-6E8A-4147-A177-3AD203B41FA5}">
                      <a16:colId xmlns:a16="http://schemas.microsoft.com/office/drawing/2014/main" val="2781964371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508792779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921203154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09022598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66786587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5397788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084383"/>
                  </a:ext>
                </a:extLst>
              </a:tr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5121871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76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EFB5E6-46B5-49CA-9541-7B6ED0E20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922150"/>
              </p:ext>
            </p:extLst>
          </p:nvPr>
        </p:nvGraphicFramePr>
        <p:xfrm>
          <a:off x="2461293" y="4784729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76C4A0D-719A-4E1B-B50E-E3A3523D5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18462"/>
              </p:ext>
            </p:extLst>
          </p:nvPr>
        </p:nvGraphicFramePr>
        <p:xfrm>
          <a:off x="2461293" y="3420014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46DDDD7-3945-4964-AE06-F8F40BC7A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865706"/>
              </p:ext>
            </p:extLst>
          </p:nvPr>
        </p:nvGraphicFramePr>
        <p:xfrm>
          <a:off x="2658715" y="1635318"/>
          <a:ext cx="382657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762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</a:tblGrid>
              <a:tr h="637762">
                <a:tc grid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34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steps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564848-CF80-4448-B748-9C4214376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78819"/>
              </p:ext>
            </p:extLst>
          </p:nvPr>
        </p:nvGraphicFramePr>
        <p:xfrm>
          <a:off x="2237632" y="2993947"/>
          <a:ext cx="4668735" cy="2729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3747">
                  <a:extLst>
                    <a:ext uri="{9D8B030D-6E8A-4147-A177-3AD203B41FA5}">
                      <a16:colId xmlns:a16="http://schemas.microsoft.com/office/drawing/2014/main" val="2781964371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508792779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921203154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09022598"/>
                    </a:ext>
                  </a:extLst>
                </a:gridCol>
                <a:gridCol w="933747">
                  <a:extLst>
                    <a:ext uri="{9D8B030D-6E8A-4147-A177-3AD203B41FA5}">
                      <a16:colId xmlns:a16="http://schemas.microsoft.com/office/drawing/2014/main" val="1366786587"/>
                    </a:ext>
                  </a:extLst>
                </a:gridCol>
              </a:tblGrid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5397788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084383"/>
                  </a:ext>
                </a:extLst>
              </a:tr>
              <a:tr h="431222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5121871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76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EFB5E6-46B5-49CA-9541-7B6ED0E201D5}"/>
              </a:ext>
            </a:extLst>
          </p:cNvPr>
          <p:cNvGraphicFramePr>
            <a:graphicFrameLocks noGrp="1"/>
          </p:cNvGraphicFramePr>
          <p:nvPr/>
        </p:nvGraphicFramePr>
        <p:xfrm>
          <a:off x="2461293" y="4784729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76C4A0D-719A-4E1B-B50E-E3A3523D59E9}"/>
              </a:ext>
            </a:extLst>
          </p:cNvPr>
          <p:cNvGraphicFramePr>
            <a:graphicFrameLocks noGrp="1"/>
          </p:cNvGraphicFramePr>
          <p:nvPr/>
        </p:nvGraphicFramePr>
        <p:xfrm>
          <a:off x="2461293" y="3420014"/>
          <a:ext cx="50931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EE8E7F4-0A47-4471-A088-E98BBD8D7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471816"/>
              </p:ext>
            </p:extLst>
          </p:nvPr>
        </p:nvGraphicFramePr>
        <p:xfrm>
          <a:off x="2658715" y="1635318"/>
          <a:ext cx="3826572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762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</a:tblGrid>
              <a:tr h="637762">
                <a:tc gridSpan="6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98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4F88A53-F549-4105-8C88-2EBA3E598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155735"/>
              </p:ext>
            </p:extLst>
          </p:nvPr>
        </p:nvGraphicFramePr>
        <p:xfrm>
          <a:off x="3254301" y="3039589"/>
          <a:ext cx="463016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0BDAAF97-107B-496F-9FC4-F5C976C8EB04}"/>
              </a:ext>
            </a:extLst>
          </p:cNvPr>
          <p:cNvGrpSpPr/>
          <p:nvPr/>
        </p:nvGrpSpPr>
        <p:grpSpPr>
          <a:xfrm>
            <a:off x="2173456" y="4638613"/>
            <a:ext cx="4797129" cy="933747"/>
            <a:chOff x="2112344" y="3890863"/>
            <a:chExt cx="2237897" cy="39600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163ABB7-E86D-4325-885F-E2683A8CEE49}"/>
                </a:ext>
              </a:extLst>
            </p:cNvPr>
            <p:cNvSpPr/>
            <p:nvPr/>
          </p:nvSpPr>
          <p:spPr>
            <a:xfrm>
              <a:off x="2112344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20cm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01F9FEBC-907F-4AE9-A8B2-CBED802A4C5A}"/>
                </a:ext>
              </a:extLst>
            </p:cNvPr>
            <p:cNvSpPr/>
            <p:nvPr/>
          </p:nvSpPr>
          <p:spPr>
            <a:xfrm>
              <a:off x="2997282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200cm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6EDBCE3A-2E61-4461-B1A7-16CFA317E86F}"/>
                </a:ext>
              </a:extLst>
            </p:cNvPr>
            <p:cNvSpPr/>
            <p:nvPr/>
          </p:nvSpPr>
          <p:spPr>
            <a:xfrm>
              <a:off x="3882241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240cm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71713ED-08FC-4501-988D-CDBB59DDB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16952"/>
              </p:ext>
            </p:extLst>
          </p:nvPr>
        </p:nvGraphicFramePr>
        <p:xfrm>
          <a:off x="3633086" y="3293844"/>
          <a:ext cx="2852197" cy="7949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2197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</a:tblGrid>
              <a:tr h="794929">
                <a:tc>
                  <a:txBody>
                    <a:bodyPr/>
                    <a:lstStyle/>
                    <a:p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3.2m is…</a:t>
                      </a:r>
                    </a:p>
                  </a:txBody>
                  <a:tcPr marL="196010" marR="196010" marT="98005" marB="9800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FE8B2BB-E7F1-4657-8EC2-3DCF8DB22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018039"/>
              </p:ext>
            </p:extLst>
          </p:nvPr>
        </p:nvGraphicFramePr>
        <p:xfrm>
          <a:off x="2658715" y="1635318"/>
          <a:ext cx="3826568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8321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633957074"/>
                    </a:ext>
                  </a:extLst>
                </a:gridCol>
              </a:tblGrid>
              <a:tr h="637762">
                <a:tc gridSpan="8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3.2m</a:t>
                      </a:r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009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 below.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DAAF97-107B-496F-9FC4-F5C976C8EB04}"/>
              </a:ext>
            </a:extLst>
          </p:cNvPr>
          <p:cNvGrpSpPr/>
          <p:nvPr/>
        </p:nvGrpSpPr>
        <p:grpSpPr>
          <a:xfrm>
            <a:off x="2173456" y="4638613"/>
            <a:ext cx="4797129" cy="933747"/>
            <a:chOff x="2112344" y="3890863"/>
            <a:chExt cx="2237897" cy="39600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163ABB7-E86D-4325-885F-E2683A8CEE49}"/>
                </a:ext>
              </a:extLst>
            </p:cNvPr>
            <p:cNvSpPr/>
            <p:nvPr/>
          </p:nvSpPr>
          <p:spPr>
            <a:xfrm>
              <a:off x="2112344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20cm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01F9FEBC-907F-4AE9-A8B2-CBED802A4C5A}"/>
                </a:ext>
              </a:extLst>
            </p:cNvPr>
            <p:cNvSpPr/>
            <p:nvPr/>
          </p:nvSpPr>
          <p:spPr>
            <a:xfrm>
              <a:off x="2997282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200cm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6EDBCE3A-2E61-4461-B1A7-16CFA317E86F}"/>
                </a:ext>
              </a:extLst>
            </p:cNvPr>
            <p:cNvSpPr/>
            <p:nvPr/>
          </p:nvSpPr>
          <p:spPr>
            <a:xfrm>
              <a:off x="3882241" y="3890863"/>
              <a:ext cx="468000" cy="396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240cm</a:t>
              </a:r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37664963-7D95-49BB-9EA7-23FD524BBE1F}"/>
              </a:ext>
            </a:extLst>
          </p:cNvPr>
          <p:cNvSpPr/>
          <p:nvPr/>
        </p:nvSpPr>
        <p:spPr>
          <a:xfrm>
            <a:off x="3762039" y="4338661"/>
            <a:ext cx="1619915" cy="161991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B1BC9D8-A20D-4E3C-8D3A-9C3E6F2A5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200660"/>
              </p:ext>
            </p:extLst>
          </p:nvPr>
        </p:nvGraphicFramePr>
        <p:xfrm>
          <a:off x="3254301" y="3039589"/>
          <a:ext cx="463016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2760914755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13971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7449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7A43B36-D2BD-4358-A46B-985AA5604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030804"/>
              </p:ext>
            </p:extLst>
          </p:nvPr>
        </p:nvGraphicFramePr>
        <p:xfrm>
          <a:off x="3633086" y="3293844"/>
          <a:ext cx="2852197" cy="7949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2197">
                  <a:extLst>
                    <a:ext uri="{9D8B030D-6E8A-4147-A177-3AD203B41FA5}">
                      <a16:colId xmlns:a16="http://schemas.microsoft.com/office/drawing/2014/main" val="2829665330"/>
                    </a:ext>
                  </a:extLst>
                </a:gridCol>
              </a:tblGrid>
              <a:tr h="794929">
                <a:tc>
                  <a:txBody>
                    <a:bodyPr/>
                    <a:lstStyle/>
                    <a:p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3.2m is…</a:t>
                      </a:r>
                    </a:p>
                  </a:txBody>
                  <a:tcPr marL="196010" marR="196010" marT="98005" marB="9800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0017611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7C0B48C-D6F8-4FED-A8F0-6F65D7AC6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1738"/>
              </p:ext>
            </p:extLst>
          </p:nvPr>
        </p:nvGraphicFramePr>
        <p:xfrm>
          <a:off x="2658715" y="1635318"/>
          <a:ext cx="3826568" cy="1275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8321">
                  <a:extLst>
                    <a:ext uri="{9D8B030D-6E8A-4147-A177-3AD203B41FA5}">
                      <a16:colId xmlns:a16="http://schemas.microsoft.com/office/drawing/2014/main" val="110771098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334598188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4210355494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73131841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961496672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2257092059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874835320"/>
                    </a:ext>
                  </a:extLst>
                </a:gridCol>
                <a:gridCol w="478321">
                  <a:extLst>
                    <a:ext uri="{9D8B030D-6E8A-4147-A177-3AD203B41FA5}">
                      <a16:colId xmlns:a16="http://schemas.microsoft.com/office/drawing/2014/main" val="1633957074"/>
                    </a:ext>
                  </a:extLst>
                </a:gridCol>
              </a:tblGrid>
              <a:tr h="637762">
                <a:tc gridSpan="8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3.2m</a:t>
                      </a:r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523938"/>
                  </a:ext>
                </a:extLst>
              </a:tr>
              <a:tr h="637762"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58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schemas.microsoft.com/office/2006/documentManagement/types"/>
    <ds:schemaRef ds:uri="http://www.w3.org/XML/1998/namespace"/>
    <ds:schemaRef ds:uri="http://schemas.microsoft.com/sharepoint/v3"/>
    <ds:schemaRef ds:uri="0f0ae0ff-29c4-4766-b250-c1a9bee8d430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B37C9CC-3881-4212-BB71-6B42E36405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</TotalTime>
  <Words>296</Words>
  <Application>Microsoft Office PowerPoint</Application>
  <PresentationFormat>On-screen Show (4:3)</PresentationFormat>
  <Paragraphs>158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49</cp:revision>
  <dcterms:created xsi:type="dcterms:W3CDTF">2018-03-17T10:08:43Z</dcterms:created>
  <dcterms:modified xsi:type="dcterms:W3CDTF">2021-05-09T12:33:28Z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