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429" r:id="rId7"/>
    <p:sldId id="360" r:id="rId8"/>
    <p:sldId id="419" r:id="rId9"/>
    <p:sldId id="414" r:id="rId10"/>
    <p:sldId id="420" r:id="rId11"/>
    <p:sldId id="416" r:id="rId12"/>
    <p:sldId id="421" r:id="rId13"/>
    <p:sldId id="418" r:id="rId14"/>
    <p:sldId id="422" r:id="rId15"/>
    <p:sldId id="314" r:id="rId16"/>
    <p:sldId id="424" r:id="rId17"/>
    <p:sldId id="425" r:id="rId18"/>
    <p:sldId id="355" r:id="rId19"/>
    <p:sldId id="426" r:id="rId20"/>
    <p:sldId id="423" r:id="rId21"/>
    <p:sldId id="427" r:id="rId22"/>
    <p:sldId id="42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0138AB-3C01-4039-8DFD-2FC03127C41E}" v="174" dt="2019-07-18T11:39:01.885"/>
    <p1510:client id="{CBAFCF19-F511-4362-BF39-BA8E018218A2}" v="16" dt="2019-07-19T11:28:31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rix" userId="a678036f-2d88-407c-addb-d0af3fea6eec" providerId="ADAL" clId="{9DADDA2D-7023-4224-AA88-96B93008952B}"/>
  </pc:docChgLst>
  <pc:docChgLst>
    <pc:chgData name="Ed Moss" userId="37722af9-4b31-4bb5-b8c0-b86874b49c9e" providerId="ADAL" clId="{800138AB-3C01-4039-8DFD-2FC03127C41E}"/>
    <pc:docChg chg="undo custSel addSld delSld modSld sldOrd">
      <pc:chgData name="Ed Moss" userId="37722af9-4b31-4bb5-b8c0-b86874b49c9e" providerId="ADAL" clId="{800138AB-3C01-4039-8DFD-2FC03127C41E}" dt="2019-07-18T11:35:45.227" v="1924"/>
      <pc:docMkLst>
        <pc:docMk/>
      </pc:docMkLst>
      <pc:sldChg chg="modSp">
        <pc:chgData name="Ed Moss" userId="37722af9-4b31-4bb5-b8c0-b86874b49c9e" providerId="ADAL" clId="{800138AB-3C01-4039-8DFD-2FC03127C41E}" dt="2019-07-18T09:58:02.849" v="10"/>
        <pc:sldMkLst>
          <pc:docMk/>
          <pc:sldMk cId="2637481266" sldId="256"/>
        </pc:sldMkLst>
        <pc:spChg chg="mod">
          <ac:chgData name="Ed Moss" userId="37722af9-4b31-4bb5-b8c0-b86874b49c9e" providerId="ADAL" clId="{800138AB-3C01-4039-8DFD-2FC03127C41E}" dt="2019-07-18T09:58:02.849" v="10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 ord">
        <pc:chgData name="Ed Moss" userId="37722af9-4b31-4bb5-b8c0-b86874b49c9e" providerId="ADAL" clId="{800138AB-3C01-4039-8DFD-2FC03127C41E}" dt="2019-07-18T11:32:20.483" v="1914" actId="478"/>
        <pc:sldMkLst>
          <pc:docMk/>
          <pc:sldMk cId="636014570" sldId="314"/>
        </pc:sldMkLst>
        <pc:spChg chg="add del">
          <ac:chgData name="Ed Moss" userId="37722af9-4b31-4bb5-b8c0-b86874b49c9e" providerId="ADAL" clId="{800138AB-3C01-4039-8DFD-2FC03127C41E}" dt="2019-07-18T11:32:20.483" v="1914" actId="478"/>
          <ac:spMkLst>
            <pc:docMk/>
            <pc:sldMk cId="636014570" sldId="314"/>
            <ac:spMk id="9" creationId="{A4B0C109-01F4-4D11-A108-A227FBF45A5F}"/>
          </ac:spMkLst>
        </pc:spChg>
        <pc:spChg chg="add del">
          <ac:chgData name="Ed Moss" userId="37722af9-4b31-4bb5-b8c0-b86874b49c9e" providerId="ADAL" clId="{800138AB-3C01-4039-8DFD-2FC03127C41E}" dt="2019-07-18T11:32:20.483" v="1914" actId="478"/>
          <ac:spMkLst>
            <pc:docMk/>
            <pc:sldMk cId="636014570" sldId="314"/>
            <ac:spMk id="10" creationId="{3CA9F585-7109-4B26-80A3-40EAEBE94F21}"/>
          </ac:spMkLst>
        </pc:spChg>
        <pc:spChg chg="add del">
          <ac:chgData name="Ed Moss" userId="37722af9-4b31-4bb5-b8c0-b86874b49c9e" providerId="ADAL" clId="{800138AB-3C01-4039-8DFD-2FC03127C41E}" dt="2019-07-18T11:32:20.483" v="1914" actId="478"/>
          <ac:spMkLst>
            <pc:docMk/>
            <pc:sldMk cId="636014570" sldId="314"/>
            <ac:spMk id="11" creationId="{3C72C6E6-ACFD-429C-B1D7-61D4C7253312}"/>
          </ac:spMkLst>
        </pc:spChg>
        <pc:spChg chg="add del">
          <ac:chgData name="Ed Moss" userId="37722af9-4b31-4bb5-b8c0-b86874b49c9e" providerId="ADAL" clId="{800138AB-3C01-4039-8DFD-2FC03127C41E}" dt="2019-07-18T11:32:20.483" v="1914" actId="478"/>
          <ac:spMkLst>
            <pc:docMk/>
            <pc:sldMk cId="636014570" sldId="314"/>
            <ac:spMk id="12" creationId="{69E2904C-98CA-491F-998F-2A99FF9F8F9A}"/>
          </ac:spMkLst>
        </pc:spChg>
        <pc:spChg chg="add del">
          <ac:chgData name="Ed Moss" userId="37722af9-4b31-4bb5-b8c0-b86874b49c9e" providerId="ADAL" clId="{800138AB-3C01-4039-8DFD-2FC03127C41E}" dt="2019-07-18T11:32:20.483" v="1914" actId="478"/>
          <ac:spMkLst>
            <pc:docMk/>
            <pc:sldMk cId="636014570" sldId="314"/>
            <ac:spMk id="13" creationId="{6D596188-ABA1-405B-8B8D-D54DCDA98732}"/>
          </ac:spMkLst>
        </pc:spChg>
        <pc:spChg chg="add del">
          <ac:chgData name="Ed Moss" userId="37722af9-4b31-4bb5-b8c0-b86874b49c9e" providerId="ADAL" clId="{800138AB-3C01-4039-8DFD-2FC03127C41E}" dt="2019-07-18T11:32:20.483" v="1914" actId="478"/>
          <ac:spMkLst>
            <pc:docMk/>
            <pc:sldMk cId="636014570" sldId="314"/>
            <ac:spMk id="14" creationId="{1DAF901C-2AF8-401C-BEED-0BFDF7AD3BDB}"/>
          </ac:spMkLst>
        </pc:spChg>
        <pc:spChg chg="mod">
          <ac:chgData name="Ed Moss" userId="37722af9-4b31-4bb5-b8c0-b86874b49c9e" providerId="ADAL" clId="{800138AB-3C01-4039-8DFD-2FC03127C41E}" dt="2019-07-18T11:20:15.991" v="1354" actId="404"/>
          <ac:spMkLst>
            <pc:docMk/>
            <pc:sldMk cId="636014570" sldId="314"/>
            <ac:spMk id="19" creationId="{5252A847-DE45-4FA3-A1F8-EEBEB845FF8E}"/>
          </ac:spMkLst>
        </pc:spChg>
        <pc:grpChg chg="add del">
          <ac:chgData name="Ed Moss" userId="37722af9-4b31-4bb5-b8c0-b86874b49c9e" providerId="ADAL" clId="{800138AB-3C01-4039-8DFD-2FC03127C41E}" dt="2019-07-18T11:32:20.483" v="1914" actId="478"/>
          <ac:grpSpMkLst>
            <pc:docMk/>
            <pc:sldMk cId="636014570" sldId="314"/>
            <ac:grpSpMk id="15" creationId="{E6F3B4E4-CC73-458D-A079-66F6D4AB1F0D}"/>
          </ac:grpSpMkLst>
        </pc:grpChg>
        <pc:grpChg chg="add del">
          <ac:chgData name="Ed Moss" userId="37722af9-4b31-4bb5-b8c0-b86874b49c9e" providerId="ADAL" clId="{800138AB-3C01-4039-8DFD-2FC03127C41E}" dt="2019-07-18T11:32:20.483" v="1914" actId="478"/>
          <ac:grpSpMkLst>
            <pc:docMk/>
            <pc:sldMk cId="636014570" sldId="314"/>
            <ac:grpSpMk id="21" creationId="{E656C135-A5D9-4E6D-BAE1-C56A477E16E3}"/>
          </ac:grpSpMkLst>
        </pc:grpChg>
        <pc:graphicFrameChg chg="add del">
          <ac:chgData name="Ed Moss" userId="37722af9-4b31-4bb5-b8c0-b86874b49c9e" providerId="ADAL" clId="{800138AB-3C01-4039-8DFD-2FC03127C41E}" dt="2019-07-18T11:32:20.483" v="1914" actId="478"/>
          <ac:graphicFrameMkLst>
            <pc:docMk/>
            <pc:sldMk cId="636014570" sldId="314"/>
            <ac:graphicFrameMk id="6" creationId="{96D54B08-D2B4-4DE4-AE15-2CC79E0C9E49}"/>
          </ac:graphicFrameMkLst>
        </pc:graphicFrameChg>
      </pc:sldChg>
      <pc:sldChg chg="addSp delSp modSp">
        <pc:chgData name="Ed Moss" userId="37722af9-4b31-4bb5-b8c0-b86874b49c9e" providerId="ADAL" clId="{800138AB-3C01-4039-8DFD-2FC03127C41E}" dt="2019-07-18T11:32:10.539" v="1911" actId="478"/>
        <pc:sldMkLst>
          <pc:docMk/>
          <pc:sldMk cId="1071900124" sldId="355"/>
        </pc:sldMkLst>
        <pc:spChg chg="add del mod">
          <ac:chgData name="Ed Moss" userId="37722af9-4b31-4bb5-b8c0-b86874b49c9e" providerId="ADAL" clId="{800138AB-3C01-4039-8DFD-2FC03127C41E}" dt="2019-07-18T11:32:10.539" v="1911" actId="478"/>
          <ac:spMkLst>
            <pc:docMk/>
            <pc:sldMk cId="1071900124" sldId="355"/>
            <ac:spMk id="9" creationId="{0AD9E6CA-80FD-4C69-BB74-092FD1C88BC6}"/>
          </ac:spMkLst>
        </pc:spChg>
        <pc:spChg chg="add del mod">
          <ac:chgData name="Ed Moss" userId="37722af9-4b31-4bb5-b8c0-b86874b49c9e" providerId="ADAL" clId="{800138AB-3C01-4039-8DFD-2FC03127C41E}" dt="2019-07-18T11:32:10.539" v="1911" actId="478"/>
          <ac:spMkLst>
            <pc:docMk/>
            <pc:sldMk cId="1071900124" sldId="355"/>
            <ac:spMk id="10" creationId="{7D7F20A6-6809-40D9-97D4-797E702FD8EB}"/>
          </ac:spMkLst>
        </pc:spChg>
        <pc:spChg chg="add del mod">
          <ac:chgData name="Ed Moss" userId="37722af9-4b31-4bb5-b8c0-b86874b49c9e" providerId="ADAL" clId="{800138AB-3C01-4039-8DFD-2FC03127C41E}" dt="2019-07-18T11:32:10.539" v="1911" actId="478"/>
          <ac:spMkLst>
            <pc:docMk/>
            <pc:sldMk cId="1071900124" sldId="355"/>
            <ac:spMk id="11" creationId="{2CBA50B7-A55A-4DAA-997D-9D9FDCDA1817}"/>
          </ac:spMkLst>
        </pc:spChg>
        <pc:spChg chg="add del mod">
          <ac:chgData name="Ed Moss" userId="37722af9-4b31-4bb5-b8c0-b86874b49c9e" providerId="ADAL" clId="{800138AB-3C01-4039-8DFD-2FC03127C41E}" dt="2019-07-18T11:32:10.539" v="1911" actId="478"/>
          <ac:spMkLst>
            <pc:docMk/>
            <pc:sldMk cId="1071900124" sldId="355"/>
            <ac:spMk id="12" creationId="{DDB6EB33-E284-4027-A6C4-6B946F937A07}"/>
          </ac:spMkLst>
        </pc:spChg>
        <pc:spChg chg="add del mod">
          <ac:chgData name="Ed Moss" userId="37722af9-4b31-4bb5-b8c0-b86874b49c9e" providerId="ADAL" clId="{800138AB-3C01-4039-8DFD-2FC03127C41E}" dt="2019-07-18T11:32:10.539" v="1911" actId="478"/>
          <ac:spMkLst>
            <pc:docMk/>
            <pc:sldMk cId="1071900124" sldId="355"/>
            <ac:spMk id="13" creationId="{35614EFD-0F30-4C4F-95BC-52285AF4CD8C}"/>
          </ac:spMkLst>
        </pc:spChg>
        <pc:spChg chg="add del mod">
          <ac:chgData name="Ed Moss" userId="37722af9-4b31-4bb5-b8c0-b86874b49c9e" providerId="ADAL" clId="{800138AB-3C01-4039-8DFD-2FC03127C41E}" dt="2019-07-18T11:32:10.539" v="1911" actId="478"/>
          <ac:spMkLst>
            <pc:docMk/>
            <pc:sldMk cId="1071900124" sldId="355"/>
            <ac:spMk id="14" creationId="{CF225494-83B8-481F-BA98-AE5633305217}"/>
          </ac:spMkLst>
        </pc:spChg>
        <pc:spChg chg="mod topLvl">
          <ac:chgData name="Ed Moss" userId="37722af9-4b31-4bb5-b8c0-b86874b49c9e" providerId="ADAL" clId="{800138AB-3C01-4039-8DFD-2FC03127C41E}" dt="2019-07-18T11:21:56.760" v="1379" actId="164"/>
          <ac:spMkLst>
            <pc:docMk/>
            <pc:sldMk cId="1071900124" sldId="355"/>
            <ac:spMk id="16" creationId="{617ABBDE-1CA0-471D-A1E1-C02E24697B98}"/>
          </ac:spMkLst>
        </pc:spChg>
        <pc:spChg chg="mod topLvl">
          <ac:chgData name="Ed Moss" userId="37722af9-4b31-4bb5-b8c0-b86874b49c9e" providerId="ADAL" clId="{800138AB-3C01-4039-8DFD-2FC03127C41E}" dt="2019-07-18T11:21:56.760" v="1379" actId="164"/>
          <ac:spMkLst>
            <pc:docMk/>
            <pc:sldMk cId="1071900124" sldId="355"/>
            <ac:spMk id="17" creationId="{1362838F-518C-43B4-BF83-0AC1C8D95883}"/>
          </ac:spMkLst>
        </pc:spChg>
        <pc:spChg chg="mod">
          <ac:chgData name="Ed Moss" userId="37722af9-4b31-4bb5-b8c0-b86874b49c9e" providerId="ADAL" clId="{800138AB-3C01-4039-8DFD-2FC03127C41E}" dt="2019-07-18T11:20:50.302" v="1359" actId="403"/>
          <ac:spMkLst>
            <pc:docMk/>
            <pc:sldMk cId="1071900124" sldId="355"/>
            <ac:spMk id="19" creationId="{5252A847-DE45-4FA3-A1F8-EEBEB845FF8E}"/>
          </ac:spMkLst>
        </pc:spChg>
        <pc:spChg chg="mod topLvl">
          <ac:chgData name="Ed Moss" userId="37722af9-4b31-4bb5-b8c0-b86874b49c9e" providerId="ADAL" clId="{800138AB-3C01-4039-8DFD-2FC03127C41E}" dt="2019-07-18T11:21:56.760" v="1379" actId="164"/>
          <ac:spMkLst>
            <pc:docMk/>
            <pc:sldMk cId="1071900124" sldId="355"/>
            <ac:spMk id="20" creationId="{70052599-7742-43BB-AE5B-8CBD7A88E0CC}"/>
          </ac:spMkLst>
        </pc:spChg>
        <pc:grpChg chg="add mod">
          <ac:chgData name="Ed Moss" userId="37722af9-4b31-4bb5-b8c0-b86874b49c9e" providerId="ADAL" clId="{800138AB-3C01-4039-8DFD-2FC03127C41E}" dt="2019-07-18T11:22:02.280" v="1385" actId="1036"/>
          <ac:grpSpMkLst>
            <pc:docMk/>
            <pc:sldMk cId="1071900124" sldId="355"/>
            <ac:grpSpMk id="2" creationId="{D7D52D2D-18BF-4A2E-9CD7-0AE698F887A5}"/>
          </ac:grpSpMkLst>
        </pc:grpChg>
        <pc:grpChg chg="add del mod">
          <ac:chgData name="Ed Moss" userId="37722af9-4b31-4bb5-b8c0-b86874b49c9e" providerId="ADAL" clId="{800138AB-3C01-4039-8DFD-2FC03127C41E}" dt="2019-07-18T11:21:45.263" v="1370" actId="165"/>
          <ac:grpSpMkLst>
            <pc:docMk/>
            <pc:sldMk cId="1071900124" sldId="355"/>
            <ac:grpSpMk id="15" creationId="{C60DB041-A64B-4C32-ADC7-3285B12770F3}"/>
          </ac:grpSpMkLst>
        </pc:grpChg>
        <pc:grpChg chg="add del mod">
          <ac:chgData name="Ed Moss" userId="37722af9-4b31-4bb5-b8c0-b86874b49c9e" providerId="ADAL" clId="{800138AB-3C01-4039-8DFD-2FC03127C41E}" dt="2019-07-18T11:32:10.539" v="1911" actId="478"/>
          <ac:grpSpMkLst>
            <pc:docMk/>
            <pc:sldMk cId="1071900124" sldId="355"/>
            <ac:grpSpMk id="21" creationId="{CC385583-84E1-48C4-87B3-DF6FFEDE27A0}"/>
          </ac:grpSpMkLst>
        </pc:grpChg>
        <pc:graphicFrameChg chg="add del mod">
          <ac:chgData name="Ed Moss" userId="37722af9-4b31-4bb5-b8c0-b86874b49c9e" providerId="ADAL" clId="{800138AB-3C01-4039-8DFD-2FC03127C41E}" dt="2019-07-18T11:32:10.539" v="1911" actId="478"/>
          <ac:graphicFrameMkLst>
            <pc:docMk/>
            <pc:sldMk cId="1071900124" sldId="355"/>
            <ac:graphicFrameMk id="6" creationId="{7BE28D60-AFD0-4E93-A7EB-852A13A4752D}"/>
          </ac:graphicFrameMkLst>
        </pc:graphicFrameChg>
      </pc:sldChg>
      <pc:sldChg chg="addSp delSp modSp">
        <pc:chgData name="Ed Moss" userId="37722af9-4b31-4bb5-b8c0-b86874b49c9e" providerId="ADAL" clId="{800138AB-3C01-4039-8DFD-2FC03127C41E}" dt="2019-07-18T11:32:49.413" v="1922" actId="478"/>
        <pc:sldMkLst>
          <pc:docMk/>
          <pc:sldMk cId="36917022" sldId="360"/>
        </pc:sldMkLst>
        <pc:spChg chg="add del mod">
          <ac:chgData name="Ed Moss" userId="37722af9-4b31-4bb5-b8c0-b86874b49c9e" providerId="ADAL" clId="{800138AB-3C01-4039-8DFD-2FC03127C41E}" dt="2019-07-18T11:32:49.413" v="1922" actId="478"/>
          <ac:spMkLst>
            <pc:docMk/>
            <pc:sldMk cId="36917022" sldId="360"/>
            <ac:spMk id="9" creationId="{9C2C107D-B0B9-4CDE-B737-03562DC8065D}"/>
          </ac:spMkLst>
        </pc:spChg>
        <pc:spChg chg="add del mod">
          <ac:chgData name="Ed Moss" userId="37722af9-4b31-4bb5-b8c0-b86874b49c9e" providerId="ADAL" clId="{800138AB-3C01-4039-8DFD-2FC03127C41E}" dt="2019-07-18T11:32:49.413" v="1922" actId="478"/>
          <ac:spMkLst>
            <pc:docMk/>
            <pc:sldMk cId="36917022" sldId="360"/>
            <ac:spMk id="10" creationId="{A2165152-DB11-4535-8E91-BED4DCC822E0}"/>
          </ac:spMkLst>
        </pc:spChg>
        <pc:spChg chg="add del mod">
          <ac:chgData name="Ed Moss" userId="37722af9-4b31-4bb5-b8c0-b86874b49c9e" providerId="ADAL" clId="{800138AB-3C01-4039-8DFD-2FC03127C41E}" dt="2019-07-18T11:32:49.413" v="1922" actId="478"/>
          <ac:spMkLst>
            <pc:docMk/>
            <pc:sldMk cId="36917022" sldId="360"/>
            <ac:spMk id="11" creationId="{F284D426-5AB6-4CFE-988E-DDDE7EC01780}"/>
          </ac:spMkLst>
        </pc:spChg>
        <pc:spChg chg="add del mod">
          <ac:chgData name="Ed Moss" userId="37722af9-4b31-4bb5-b8c0-b86874b49c9e" providerId="ADAL" clId="{800138AB-3C01-4039-8DFD-2FC03127C41E}" dt="2019-07-18T11:32:49.413" v="1922" actId="478"/>
          <ac:spMkLst>
            <pc:docMk/>
            <pc:sldMk cId="36917022" sldId="360"/>
            <ac:spMk id="12" creationId="{3CC68861-9ECD-487D-A46A-FF7392C183B4}"/>
          </ac:spMkLst>
        </pc:spChg>
        <pc:spChg chg="add del mod">
          <ac:chgData name="Ed Moss" userId="37722af9-4b31-4bb5-b8c0-b86874b49c9e" providerId="ADAL" clId="{800138AB-3C01-4039-8DFD-2FC03127C41E}" dt="2019-07-18T11:32:49.413" v="1922" actId="478"/>
          <ac:spMkLst>
            <pc:docMk/>
            <pc:sldMk cId="36917022" sldId="360"/>
            <ac:spMk id="13" creationId="{3C2DE72C-B8D5-4FC2-BB88-6EEEFBA780C0}"/>
          </ac:spMkLst>
        </pc:spChg>
        <pc:spChg chg="add del mod">
          <ac:chgData name="Ed Moss" userId="37722af9-4b31-4bb5-b8c0-b86874b49c9e" providerId="ADAL" clId="{800138AB-3C01-4039-8DFD-2FC03127C41E}" dt="2019-07-18T11:32:49.413" v="1922" actId="478"/>
          <ac:spMkLst>
            <pc:docMk/>
            <pc:sldMk cId="36917022" sldId="360"/>
            <ac:spMk id="14" creationId="{E9B7B226-2744-4B8F-9F4A-17EF96214617}"/>
          </ac:spMkLst>
        </pc:spChg>
        <pc:spChg chg="add del mod">
          <ac:chgData name="Ed Moss" userId="37722af9-4b31-4bb5-b8c0-b86874b49c9e" providerId="ADAL" clId="{800138AB-3C01-4039-8DFD-2FC03127C41E}" dt="2019-07-18T11:32:49.413" v="1922" actId="478"/>
          <ac:spMkLst>
            <pc:docMk/>
            <pc:sldMk cId="36917022" sldId="360"/>
            <ac:spMk id="15" creationId="{70785168-213C-4E94-AD1C-F41A9A7C3FB0}"/>
          </ac:spMkLst>
        </pc:spChg>
        <pc:spChg chg="add del mod">
          <ac:chgData name="Ed Moss" userId="37722af9-4b31-4bb5-b8c0-b86874b49c9e" providerId="ADAL" clId="{800138AB-3C01-4039-8DFD-2FC03127C41E}" dt="2019-07-18T11:32:49.413" v="1922" actId="478"/>
          <ac:spMkLst>
            <pc:docMk/>
            <pc:sldMk cId="36917022" sldId="360"/>
            <ac:spMk id="16" creationId="{B4AC9189-F00D-49DA-81A0-4739A69FA693}"/>
          </ac:spMkLst>
        </pc:spChg>
        <pc:spChg chg="mod">
          <ac:chgData name="Ed Moss" userId="37722af9-4b31-4bb5-b8c0-b86874b49c9e" providerId="ADAL" clId="{800138AB-3C01-4039-8DFD-2FC03127C41E}" dt="2019-07-18T10:50:01.738" v="696" actId="120"/>
          <ac:spMkLst>
            <pc:docMk/>
            <pc:sldMk cId="36917022" sldId="360"/>
            <ac:spMk id="19" creationId="{5252A847-DE45-4FA3-A1F8-EEBEB845FF8E}"/>
          </ac:spMkLst>
        </pc:spChg>
        <pc:spChg chg="add mod topLvl">
          <ac:chgData name="Ed Moss" userId="37722af9-4b31-4bb5-b8c0-b86874b49c9e" providerId="ADAL" clId="{800138AB-3C01-4039-8DFD-2FC03127C41E}" dt="2019-07-18T11:02:40.429" v="1031" actId="404"/>
          <ac:spMkLst>
            <pc:docMk/>
            <pc:sldMk cId="36917022" sldId="360"/>
            <ac:spMk id="21" creationId="{DB5977EB-8954-45BD-BAC8-0F232C659C13}"/>
          </ac:spMkLst>
        </pc:spChg>
        <pc:spChg chg="add mod topLvl">
          <ac:chgData name="Ed Moss" userId="37722af9-4b31-4bb5-b8c0-b86874b49c9e" providerId="ADAL" clId="{800138AB-3C01-4039-8DFD-2FC03127C41E}" dt="2019-07-18T11:02:40.429" v="1031" actId="404"/>
          <ac:spMkLst>
            <pc:docMk/>
            <pc:sldMk cId="36917022" sldId="360"/>
            <ac:spMk id="22" creationId="{948D76B8-1578-49B6-83D5-7AAF3DD96B0C}"/>
          </ac:spMkLst>
        </pc:spChg>
        <pc:spChg chg="add mod topLvl">
          <ac:chgData name="Ed Moss" userId="37722af9-4b31-4bb5-b8c0-b86874b49c9e" providerId="ADAL" clId="{800138AB-3C01-4039-8DFD-2FC03127C41E}" dt="2019-07-18T11:02:40.429" v="1031" actId="404"/>
          <ac:spMkLst>
            <pc:docMk/>
            <pc:sldMk cId="36917022" sldId="360"/>
            <ac:spMk id="23" creationId="{51927BA5-B6C1-4A20-807B-4F12D4A45089}"/>
          </ac:spMkLst>
        </pc:spChg>
        <pc:spChg chg="add mod topLvl">
          <ac:chgData name="Ed Moss" userId="37722af9-4b31-4bb5-b8c0-b86874b49c9e" providerId="ADAL" clId="{800138AB-3C01-4039-8DFD-2FC03127C41E}" dt="2019-07-18T11:02:40.429" v="1031" actId="404"/>
          <ac:spMkLst>
            <pc:docMk/>
            <pc:sldMk cId="36917022" sldId="360"/>
            <ac:spMk id="24" creationId="{1D2AF6B9-0281-4D77-9896-0EA8533EDC23}"/>
          </ac:spMkLst>
        </pc:spChg>
        <pc:spChg chg="add mod topLvl">
          <ac:chgData name="Ed Moss" userId="37722af9-4b31-4bb5-b8c0-b86874b49c9e" providerId="ADAL" clId="{800138AB-3C01-4039-8DFD-2FC03127C41E}" dt="2019-07-18T11:02:40.429" v="1031" actId="404"/>
          <ac:spMkLst>
            <pc:docMk/>
            <pc:sldMk cId="36917022" sldId="360"/>
            <ac:spMk id="25" creationId="{EA90A733-5214-4DEA-A379-B9F7D7377178}"/>
          </ac:spMkLst>
        </pc:spChg>
        <pc:spChg chg="add mod topLvl">
          <ac:chgData name="Ed Moss" userId="37722af9-4b31-4bb5-b8c0-b86874b49c9e" providerId="ADAL" clId="{800138AB-3C01-4039-8DFD-2FC03127C41E}" dt="2019-07-18T11:02:40.429" v="1031" actId="404"/>
          <ac:spMkLst>
            <pc:docMk/>
            <pc:sldMk cId="36917022" sldId="360"/>
            <ac:spMk id="26" creationId="{04C09285-4354-47A2-A560-05F7799018EC}"/>
          </ac:spMkLst>
        </pc:spChg>
        <pc:grpChg chg="add del mod topLvl">
          <ac:chgData name="Ed Moss" userId="37722af9-4b31-4bb5-b8c0-b86874b49c9e" providerId="ADAL" clId="{800138AB-3C01-4039-8DFD-2FC03127C41E}" dt="2019-07-18T10:52:38.196" v="842" actId="165"/>
          <ac:grpSpMkLst>
            <pc:docMk/>
            <pc:sldMk cId="36917022" sldId="360"/>
            <ac:grpSpMk id="2" creationId="{BB3D8C4F-A73A-4976-8723-797442F85506}"/>
          </ac:grpSpMkLst>
        </pc:grpChg>
        <pc:grpChg chg="add del mod topLvl">
          <ac:chgData name="Ed Moss" userId="37722af9-4b31-4bb5-b8c0-b86874b49c9e" providerId="ADAL" clId="{800138AB-3C01-4039-8DFD-2FC03127C41E}" dt="2019-07-18T10:52:38.196" v="842" actId="165"/>
          <ac:grpSpMkLst>
            <pc:docMk/>
            <pc:sldMk cId="36917022" sldId="360"/>
            <ac:grpSpMk id="3" creationId="{C9ADF6F5-D6A8-41E5-B937-33715226D916}"/>
          </ac:grpSpMkLst>
        </pc:grpChg>
        <pc:grpChg chg="add del mod topLvl">
          <ac:chgData name="Ed Moss" userId="37722af9-4b31-4bb5-b8c0-b86874b49c9e" providerId="ADAL" clId="{800138AB-3C01-4039-8DFD-2FC03127C41E}" dt="2019-07-18T10:52:38.196" v="842" actId="165"/>
          <ac:grpSpMkLst>
            <pc:docMk/>
            <pc:sldMk cId="36917022" sldId="360"/>
            <ac:grpSpMk id="4" creationId="{B50B3E3C-A4C2-4D8E-BDE5-91A6D4D27498}"/>
          </ac:grpSpMkLst>
        </pc:grpChg>
        <pc:grpChg chg="add del mod">
          <ac:chgData name="Ed Moss" userId="37722af9-4b31-4bb5-b8c0-b86874b49c9e" providerId="ADAL" clId="{800138AB-3C01-4039-8DFD-2FC03127C41E}" dt="2019-07-18T10:52:36.893" v="841" actId="165"/>
          <ac:grpSpMkLst>
            <pc:docMk/>
            <pc:sldMk cId="36917022" sldId="360"/>
            <ac:grpSpMk id="5" creationId="{73EAAA75-68F0-4F2B-AB79-D1A95BE2ABAD}"/>
          </ac:grpSpMkLst>
        </pc:grpChg>
        <pc:grpChg chg="add mod">
          <ac:chgData name="Ed Moss" userId="37722af9-4b31-4bb5-b8c0-b86874b49c9e" providerId="ADAL" clId="{800138AB-3C01-4039-8DFD-2FC03127C41E}" dt="2019-07-18T10:52:52.200" v="867" actId="1035"/>
          <ac:grpSpMkLst>
            <pc:docMk/>
            <pc:sldMk cId="36917022" sldId="360"/>
            <ac:grpSpMk id="28" creationId="{D26F7874-E1C1-458E-9F63-F54AADED62F7}"/>
          </ac:grpSpMkLst>
        </pc:grpChg>
        <pc:graphicFrameChg chg="add del mod">
          <ac:chgData name="Ed Moss" userId="37722af9-4b31-4bb5-b8c0-b86874b49c9e" providerId="ADAL" clId="{800138AB-3C01-4039-8DFD-2FC03127C41E}" dt="2019-07-18T11:32:49.413" v="1922" actId="478"/>
          <ac:graphicFrameMkLst>
            <pc:docMk/>
            <pc:sldMk cId="36917022" sldId="360"/>
            <ac:graphicFrameMk id="6" creationId="{85A49A8A-7B74-478E-AF23-97B65D1587C9}"/>
          </ac:graphicFrameMkLst>
        </pc:graphicFrameChg>
        <pc:graphicFrameChg chg="add del mod">
          <ac:chgData name="Ed Moss" userId="37722af9-4b31-4bb5-b8c0-b86874b49c9e" providerId="ADAL" clId="{800138AB-3C01-4039-8DFD-2FC03127C41E}" dt="2019-07-18T11:32:49.413" v="1922" actId="478"/>
          <ac:graphicFrameMkLst>
            <pc:docMk/>
            <pc:sldMk cId="36917022" sldId="360"/>
            <ac:graphicFrameMk id="17" creationId="{29BD03CA-2F38-44CC-AC51-2684617F387A}"/>
          </ac:graphicFrameMkLst>
        </pc:graphicFrameChg>
        <pc:graphicFrameChg chg="add del mod">
          <ac:chgData name="Ed Moss" userId="37722af9-4b31-4bb5-b8c0-b86874b49c9e" providerId="ADAL" clId="{800138AB-3C01-4039-8DFD-2FC03127C41E}" dt="2019-07-18T11:32:49.413" v="1922" actId="478"/>
          <ac:graphicFrameMkLst>
            <pc:docMk/>
            <pc:sldMk cId="36917022" sldId="360"/>
            <ac:graphicFrameMk id="20" creationId="{31FDFB9A-1D1F-4750-A10F-A4458FBECDEB}"/>
          </ac:graphicFrameMkLst>
        </pc:graphicFrameChg>
        <pc:graphicFrameChg chg="add del mod">
          <ac:chgData name="Ed Moss" userId="37722af9-4b31-4bb5-b8c0-b86874b49c9e" providerId="ADAL" clId="{800138AB-3C01-4039-8DFD-2FC03127C41E}" dt="2019-07-18T11:32:49.413" v="1922" actId="478"/>
          <ac:graphicFrameMkLst>
            <pc:docMk/>
            <pc:sldMk cId="36917022" sldId="360"/>
            <ac:graphicFrameMk id="27" creationId="{3E991DA6-939E-46C7-9F35-E9123762D19F}"/>
          </ac:graphicFrameMkLst>
        </pc:graphicFrameChg>
      </pc:sldChg>
      <pc:sldChg chg="addSp delSp modSp">
        <pc:chgData name="Ed Moss" userId="37722af9-4b31-4bb5-b8c0-b86874b49c9e" providerId="ADAL" clId="{800138AB-3C01-4039-8DFD-2FC03127C41E}" dt="2019-07-18T10:38:07.442" v="194"/>
        <pc:sldMkLst>
          <pc:docMk/>
          <pc:sldMk cId="1669721746" sldId="365"/>
        </pc:sldMkLst>
        <pc:spChg chg="mod">
          <ac:chgData name="Ed Moss" userId="37722af9-4b31-4bb5-b8c0-b86874b49c9e" providerId="ADAL" clId="{800138AB-3C01-4039-8DFD-2FC03127C41E}" dt="2019-07-18T10:03:25.869" v="181" actId="20577"/>
          <ac:spMkLst>
            <pc:docMk/>
            <pc:sldMk cId="1669721746" sldId="365"/>
            <ac:spMk id="19" creationId="{5252A847-DE45-4FA3-A1F8-EEBEB845FF8E}"/>
          </ac:spMkLst>
        </pc:spChg>
        <pc:graphicFrameChg chg="add del mod modGraphic">
          <ac:chgData name="Ed Moss" userId="37722af9-4b31-4bb5-b8c0-b86874b49c9e" providerId="ADAL" clId="{800138AB-3C01-4039-8DFD-2FC03127C41E}" dt="2019-07-18T10:38:06.730" v="193" actId="478"/>
          <ac:graphicFrameMkLst>
            <pc:docMk/>
            <pc:sldMk cId="1669721746" sldId="365"/>
            <ac:graphicFrameMk id="9" creationId="{FB483F36-513B-4FEA-9689-027CF02D9B42}"/>
          </ac:graphicFrameMkLst>
        </pc:graphicFrameChg>
        <pc:graphicFrameChg chg="add">
          <ac:chgData name="Ed Moss" userId="37722af9-4b31-4bb5-b8c0-b86874b49c9e" providerId="ADAL" clId="{800138AB-3C01-4039-8DFD-2FC03127C41E}" dt="2019-07-18T10:38:07.442" v="194"/>
          <ac:graphicFrameMkLst>
            <pc:docMk/>
            <pc:sldMk cId="1669721746" sldId="365"/>
            <ac:graphicFrameMk id="10" creationId="{7ACDD364-E747-42EA-A3BF-5D9B3E7D4952}"/>
          </ac:graphicFrameMkLst>
        </pc:graphicFrameChg>
        <pc:picChg chg="add mod">
          <ac:chgData name="Ed Moss" userId="37722af9-4b31-4bb5-b8c0-b86874b49c9e" providerId="ADAL" clId="{800138AB-3C01-4039-8DFD-2FC03127C41E}" dt="2019-07-18T10:01:50.948" v="123" actId="12788"/>
          <ac:picMkLst>
            <pc:docMk/>
            <pc:sldMk cId="1669721746" sldId="365"/>
            <ac:picMk id="3" creationId="{DE0861DC-79B3-40E7-B610-9C67782C27FE}"/>
          </ac:picMkLst>
        </pc:picChg>
      </pc:sldChg>
      <pc:sldChg chg="modSp">
        <pc:chgData name="Ed Moss" userId="37722af9-4b31-4bb5-b8c0-b86874b49c9e" providerId="ADAL" clId="{800138AB-3C01-4039-8DFD-2FC03127C41E}" dt="2019-07-18T09:57:14.603" v="6"/>
        <pc:sldMkLst>
          <pc:docMk/>
          <pc:sldMk cId="332354265" sldId="366"/>
        </pc:sldMkLst>
        <pc:spChg chg="mod">
          <ac:chgData name="Ed Moss" userId="37722af9-4b31-4bb5-b8c0-b86874b49c9e" providerId="ADAL" clId="{800138AB-3C01-4039-8DFD-2FC03127C41E}" dt="2019-07-18T09:57:14.603" v="6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add ord">
        <pc:chgData name="Ed Moss" userId="37722af9-4b31-4bb5-b8c0-b86874b49c9e" providerId="ADAL" clId="{800138AB-3C01-4039-8DFD-2FC03127C41E}" dt="2019-07-18T11:35:45.227" v="1924"/>
        <pc:sldMkLst>
          <pc:docMk/>
          <pc:sldMk cId="3844832371" sldId="411"/>
        </pc:sldMkLst>
        <pc:spChg chg="add">
          <ac:chgData name="Ed Moss" userId="37722af9-4b31-4bb5-b8c0-b86874b49c9e" providerId="ADAL" clId="{800138AB-3C01-4039-8DFD-2FC03127C41E}" dt="2019-07-18T11:35:45.227" v="1924"/>
          <ac:spMkLst>
            <pc:docMk/>
            <pc:sldMk cId="3844832371" sldId="411"/>
            <ac:spMk id="8" creationId="{DC8B4808-054E-4BF1-862C-A16A9D4BD956}"/>
          </ac:spMkLst>
        </pc:spChg>
        <pc:grpChg chg="del">
          <ac:chgData name="Ed Moss" userId="37722af9-4b31-4bb5-b8c0-b86874b49c9e" providerId="ADAL" clId="{800138AB-3C01-4039-8DFD-2FC03127C41E}" dt="2019-07-18T11:35:45" v="1923" actId="478"/>
          <ac:grpSpMkLst>
            <pc:docMk/>
            <pc:sldMk cId="3844832371" sldId="411"/>
            <ac:grpSpMk id="16" creationId="{B31300A9-E3C5-4701-8EF1-45ED088A04DD}"/>
          </ac:grpSpMkLst>
        </pc:grpChg>
        <pc:picChg chg="add">
          <ac:chgData name="Ed Moss" userId="37722af9-4b31-4bb5-b8c0-b86874b49c9e" providerId="ADAL" clId="{800138AB-3C01-4039-8DFD-2FC03127C41E}" dt="2019-07-18T11:35:45.227" v="1924"/>
          <ac:picMkLst>
            <pc:docMk/>
            <pc:sldMk cId="3844832371" sldId="411"/>
            <ac:picMk id="7" creationId="{748A554A-4D31-4E4B-A055-AACC1A0F34CD}"/>
          </ac:picMkLst>
        </pc:picChg>
      </pc:sldChg>
      <pc:sldChg chg="addSp delSp modSp add">
        <pc:chgData name="Ed Moss" userId="37722af9-4b31-4bb5-b8c0-b86874b49c9e" providerId="ADAL" clId="{800138AB-3C01-4039-8DFD-2FC03127C41E}" dt="2019-07-18T10:47:21.669" v="676" actId="478"/>
        <pc:sldMkLst>
          <pc:docMk/>
          <pc:sldMk cId="1242324760" sldId="412"/>
        </pc:sldMkLst>
        <pc:spChg chg="add mod">
          <ac:chgData name="Ed Moss" userId="37722af9-4b31-4bb5-b8c0-b86874b49c9e" providerId="ADAL" clId="{800138AB-3C01-4039-8DFD-2FC03127C41E}" dt="2019-07-18T10:38:18.235" v="195" actId="12788"/>
          <ac:spMkLst>
            <pc:docMk/>
            <pc:sldMk cId="1242324760" sldId="412"/>
            <ac:spMk id="2" creationId="{517E268B-B609-41E6-96E2-25B61D5F5191}"/>
          </ac:spMkLst>
        </pc:spChg>
        <pc:spChg chg="mod">
          <ac:chgData name="Ed Moss" userId="37722af9-4b31-4bb5-b8c0-b86874b49c9e" providerId="ADAL" clId="{800138AB-3C01-4039-8DFD-2FC03127C41E}" dt="2019-07-18T10:46:11.274" v="672" actId="20577"/>
          <ac:spMkLst>
            <pc:docMk/>
            <pc:sldMk cId="1242324760" sldId="412"/>
            <ac:spMk id="19" creationId="{5252A847-DE45-4FA3-A1F8-EEBEB845FF8E}"/>
          </ac:spMkLst>
        </pc:spChg>
        <pc:graphicFrameChg chg="mod">
          <ac:chgData name="Ed Moss" userId="37722af9-4b31-4bb5-b8c0-b86874b49c9e" providerId="ADAL" clId="{800138AB-3C01-4039-8DFD-2FC03127C41E}" dt="2019-07-18T10:37:54.001" v="192" actId="1036"/>
          <ac:graphicFrameMkLst>
            <pc:docMk/>
            <pc:sldMk cId="1242324760" sldId="412"/>
            <ac:graphicFrameMk id="9" creationId="{FB483F36-513B-4FEA-9689-027CF02D9B42}"/>
          </ac:graphicFrameMkLst>
        </pc:graphicFrameChg>
        <pc:picChg chg="add del">
          <ac:chgData name="Ed Moss" userId="37722af9-4b31-4bb5-b8c0-b86874b49c9e" providerId="ADAL" clId="{800138AB-3C01-4039-8DFD-2FC03127C41E}" dt="2019-07-18T10:47:14.238" v="674" actId="478"/>
          <ac:picMkLst>
            <pc:docMk/>
            <pc:sldMk cId="1242324760" sldId="412"/>
            <ac:picMk id="3" creationId="{DE0861DC-79B3-40E7-B610-9C67782C27FE}"/>
          </ac:picMkLst>
        </pc:picChg>
        <pc:picChg chg="add del mod">
          <ac:chgData name="Ed Moss" userId="37722af9-4b31-4bb5-b8c0-b86874b49c9e" providerId="ADAL" clId="{800138AB-3C01-4039-8DFD-2FC03127C41E}" dt="2019-07-18T10:47:21.669" v="676" actId="478"/>
          <ac:picMkLst>
            <pc:docMk/>
            <pc:sldMk cId="1242324760" sldId="412"/>
            <ac:picMk id="5" creationId="{2EDB8C50-F78B-4389-BA9E-2D9E646A3CC1}"/>
          </ac:picMkLst>
        </pc:picChg>
      </pc:sldChg>
      <pc:sldChg chg="add del">
        <pc:chgData name="Ed Moss" userId="37722af9-4b31-4bb5-b8c0-b86874b49c9e" providerId="ADAL" clId="{800138AB-3C01-4039-8DFD-2FC03127C41E}" dt="2019-07-18T10:52:56.049" v="868" actId="2696"/>
        <pc:sldMkLst>
          <pc:docMk/>
          <pc:sldMk cId="2754499024" sldId="413"/>
        </pc:sldMkLst>
      </pc:sldChg>
      <pc:sldChg chg="addSp delSp modSp add">
        <pc:chgData name="Ed Moss" userId="37722af9-4b31-4bb5-b8c0-b86874b49c9e" providerId="ADAL" clId="{800138AB-3C01-4039-8DFD-2FC03127C41E}" dt="2019-07-18T11:32:42.030" v="1920" actId="478"/>
        <pc:sldMkLst>
          <pc:docMk/>
          <pc:sldMk cId="4008581751" sldId="414"/>
        </pc:sldMkLst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9" creationId="{9C2C107D-B0B9-4CDE-B737-03562DC8065D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10" creationId="{A2165152-DB11-4535-8E91-BED4DCC822E0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11" creationId="{F284D426-5AB6-4CFE-988E-DDDE7EC01780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12" creationId="{3CC68861-9ECD-487D-A46A-FF7392C183B4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13" creationId="{3C2DE72C-B8D5-4FC2-BB88-6EEEFBA780C0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14" creationId="{E9B7B226-2744-4B8F-9F4A-17EF96214617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15" creationId="{70785168-213C-4E94-AD1C-F41A9A7C3FB0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16" creationId="{B4AC9189-F00D-49DA-81A0-4739A69FA693}"/>
          </ac:spMkLst>
        </pc:spChg>
        <pc:spChg chg="mod">
          <ac:chgData name="Ed Moss" userId="37722af9-4b31-4bb5-b8c0-b86874b49c9e" providerId="ADAL" clId="{800138AB-3C01-4039-8DFD-2FC03127C41E}" dt="2019-07-18T11:00:31.533" v="1006" actId="20577"/>
          <ac:spMkLst>
            <pc:docMk/>
            <pc:sldMk cId="4008581751" sldId="414"/>
            <ac:spMk id="19" creationId="{5252A847-DE45-4FA3-A1F8-EEBEB845FF8E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21" creationId="{DB5977EB-8954-45BD-BAC8-0F232C659C13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22" creationId="{948D76B8-1578-49B6-83D5-7AAF3DD96B0C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23" creationId="{51927BA5-B6C1-4A20-807B-4F12D4A45089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24" creationId="{1D2AF6B9-0281-4D77-9896-0EA8533EDC23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25" creationId="{EA90A733-5214-4DEA-A379-B9F7D7377178}"/>
          </ac:spMkLst>
        </pc:spChg>
        <pc:spChg chg="del">
          <ac:chgData name="Ed Moss" userId="37722af9-4b31-4bb5-b8c0-b86874b49c9e" providerId="ADAL" clId="{800138AB-3C01-4039-8DFD-2FC03127C41E}" dt="2019-07-18T11:32:42.030" v="1920" actId="478"/>
          <ac:spMkLst>
            <pc:docMk/>
            <pc:sldMk cId="4008581751" sldId="414"/>
            <ac:spMk id="26" creationId="{04C09285-4354-47A2-A560-05F7799018EC}"/>
          </ac:spMkLst>
        </pc:spChg>
        <pc:graphicFrameChg chg="del">
          <ac:chgData name="Ed Moss" userId="37722af9-4b31-4bb5-b8c0-b86874b49c9e" providerId="ADAL" clId="{800138AB-3C01-4039-8DFD-2FC03127C41E}" dt="2019-07-18T11:32:42.030" v="1920" actId="478"/>
          <ac:graphicFrameMkLst>
            <pc:docMk/>
            <pc:sldMk cId="4008581751" sldId="414"/>
            <ac:graphicFrameMk id="6" creationId="{85A49A8A-7B74-478E-AF23-97B65D1587C9}"/>
          </ac:graphicFrameMkLst>
        </pc:graphicFrameChg>
        <pc:graphicFrameChg chg="del">
          <ac:chgData name="Ed Moss" userId="37722af9-4b31-4bb5-b8c0-b86874b49c9e" providerId="ADAL" clId="{800138AB-3C01-4039-8DFD-2FC03127C41E}" dt="2019-07-18T11:32:42.030" v="1920" actId="478"/>
          <ac:graphicFrameMkLst>
            <pc:docMk/>
            <pc:sldMk cId="4008581751" sldId="414"/>
            <ac:graphicFrameMk id="17" creationId="{29BD03CA-2F38-44CC-AC51-2684617F387A}"/>
          </ac:graphicFrameMkLst>
        </pc:graphicFrameChg>
        <pc:graphicFrameChg chg="del">
          <ac:chgData name="Ed Moss" userId="37722af9-4b31-4bb5-b8c0-b86874b49c9e" providerId="ADAL" clId="{800138AB-3C01-4039-8DFD-2FC03127C41E}" dt="2019-07-18T11:32:42.030" v="1920" actId="478"/>
          <ac:graphicFrameMkLst>
            <pc:docMk/>
            <pc:sldMk cId="4008581751" sldId="414"/>
            <ac:graphicFrameMk id="20" creationId="{31FDFB9A-1D1F-4750-A10F-A4458FBECDEB}"/>
          </ac:graphicFrameMkLst>
        </pc:graphicFrameChg>
        <pc:graphicFrameChg chg="del mod modGraphic">
          <ac:chgData name="Ed Moss" userId="37722af9-4b31-4bb5-b8c0-b86874b49c9e" providerId="ADAL" clId="{800138AB-3C01-4039-8DFD-2FC03127C41E}" dt="2019-07-18T11:10:35.582" v="1171" actId="478"/>
          <ac:graphicFrameMkLst>
            <pc:docMk/>
            <pc:sldMk cId="4008581751" sldId="414"/>
            <ac:graphicFrameMk id="27" creationId="{3E991DA6-939E-46C7-9F35-E9123762D19F}"/>
          </ac:graphicFrameMkLst>
        </pc:graphicFrameChg>
        <pc:graphicFrameChg chg="add modGraphic">
          <ac:chgData name="Ed Moss" userId="37722af9-4b31-4bb5-b8c0-b86874b49c9e" providerId="ADAL" clId="{800138AB-3C01-4039-8DFD-2FC03127C41E}" dt="2019-07-18T11:10:38.999" v="1173" actId="207"/>
          <ac:graphicFrameMkLst>
            <pc:docMk/>
            <pc:sldMk cId="4008581751" sldId="414"/>
            <ac:graphicFrameMk id="28" creationId="{7C810240-E8BA-4F9D-B9C9-0012DE9A66CC}"/>
          </ac:graphicFrameMkLst>
        </pc:graphicFrameChg>
      </pc:sldChg>
      <pc:sldChg chg="add del">
        <pc:chgData name="Ed Moss" userId="37722af9-4b31-4bb5-b8c0-b86874b49c9e" providerId="ADAL" clId="{800138AB-3C01-4039-8DFD-2FC03127C41E}" dt="2019-07-18T10:52:58.254" v="869" actId="2696"/>
        <pc:sldMkLst>
          <pc:docMk/>
          <pc:sldMk cId="3186294078" sldId="415"/>
        </pc:sldMkLst>
      </pc:sldChg>
      <pc:sldChg chg="addSp delSp modSp add">
        <pc:chgData name="Ed Moss" userId="37722af9-4b31-4bb5-b8c0-b86874b49c9e" providerId="ADAL" clId="{800138AB-3C01-4039-8DFD-2FC03127C41E}" dt="2019-07-18T11:32:35.310" v="1918" actId="478"/>
        <pc:sldMkLst>
          <pc:docMk/>
          <pc:sldMk cId="3355544131" sldId="416"/>
        </pc:sldMkLst>
        <pc:spChg chg="add del mod">
          <ac:chgData name="Ed Moss" userId="37722af9-4b31-4bb5-b8c0-b86874b49c9e" providerId="ADAL" clId="{800138AB-3C01-4039-8DFD-2FC03127C41E}" dt="2019-07-18T11:04:22.782" v="1084" actId="478"/>
          <ac:spMkLst>
            <pc:docMk/>
            <pc:sldMk cId="3355544131" sldId="416"/>
            <ac:spMk id="2" creationId="{7E8C5283-FF61-442C-B655-20CAA6856094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9" creationId="{9C2C107D-B0B9-4CDE-B737-03562DC8065D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10" creationId="{A2165152-DB11-4535-8E91-BED4DCC822E0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11" creationId="{F284D426-5AB6-4CFE-988E-DDDE7EC01780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12" creationId="{3CC68861-9ECD-487D-A46A-FF7392C183B4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13" creationId="{3C2DE72C-B8D5-4FC2-BB88-6EEEFBA780C0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14" creationId="{E9B7B226-2744-4B8F-9F4A-17EF96214617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15" creationId="{70785168-213C-4E94-AD1C-F41A9A7C3FB0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16" creationId="{B4AC9189-F00D-49DA-81A0-4739A69FA693}"/>
          </ac:spMkLst>
        </pc:spChg>
        <pc:spChg chg="mod">
          <ac:chgData name="Ed Moss" userId="37722af9-4b31-4bb5-b8c0-b86874b49c9e" providerId="ADAL" clId="{800138AB-3C01-4039-8DFD-2FC03127C41E}" dt="2019-07-18T11:04:34.449" v="1087" actId="20577"/>
          <ac:spMkLst>
            <pc:docMk/>
            <pc:sldMk cId="3355544131" sldId="416"/>
            <ac:spMk id="19" creationId="{5252A847-DE45-4FA3-A1F8-EEBEB845FF8E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21" creationId="{DB5977EB-8954-45BD-BAC8-0F232C659C13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22" creationId="{948D76B8-1578-49B6-83D5-7AAF3DD96B0C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23" creationId="{51927BA5-B6C1-4A20-807B-4F12D4A45089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24" creationId="{1D2AF6B9-0281-4D77-9896-0EA8533EDC23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25" creationId="{EA90A733-5214-4DEA-A379-B9F7D7377178}"/>
          </ac:spMkLst>
        </pc:spChg>
        <pc:spChg chg="del">
          <ac:chgData name="Ed Moss" userId="37722af9-4b31-4bb5-b8c0-b86874b49c9e" providerId="ADAL" clId="{800138AB-3C01-4039-8DFD-2FC03127C41E}" dt="2019-07-18T11:32:35.310" v="1918" actId="478"/>
          <ac:spMkLst>
            <pc:docMk/>
            <pc:sldMk cId="3355544131" sldId="416"/>
            <ac:spMk id="26" creationId="{04C09285-4354-47A2-A560-05F7799018EC}"/>
          </ac:spMkLst>
        </pc:spChg>
        <pc:spChg chg="add del">
          <ac:chgData name="Ed Moss" userId="37722af9-4b31-4bb5-b8c0-b86874b49c9e" providerId="ADAL" clId="{800138AB-3C01-4039-8DFD-2FC03127C41E}" dt="2019-07-18T11:06:00.430" v="1105" actId="478"/>
          <ac:spMkLst>
            <pc:docMk/>
            <pc:sldMk cId="3355544131" sldId="416"/>
            <ac:spMk id="29" creationId="{CF13A2DA-17A3-42A0-BF00-7E7D819E407F}"/>
          </ac:spMkLst>
        </pc:spChg>
        <pc:spChg chg="add del mod">
          <ac:chgData name="Ed Moss" userId="37722af9-4b31-4bb5-b8c0-b86874b49c9e" providerId="ADAL" clId="{800138AB-3C01-4039-8DFD-2FC03127C41E}" dt="2019-07-18T11:11:47.230" v="1201" actId="478"/>
          <ac:spMkLst>
            <pc:docMk/>
            <pc:sldMk cId="3355544131" sldId="416"/>
            <ac:spMk id="31" creationId="{7A7A66C1-BF44-4A61-B06F-1618F2A9EE3B}"/>
          </ac:spMkLst>
        </pc:spChg>
        <pc:graphicFrameChg chg="del">
          <ac:chgData name="Ed Moss" userId="37722af9-4b31-4bb5-b8c0-b86874b49c9e" providerId="ADAL" clId="{800138AB-3C01-4039-8DFD-2FC03127C41E}" dt="2019-07-18T11:32:35.310" v="1918" actId="478"/>
          <ac:graphicFrameMkLst>
            <pc:docMk/>
            <pc:sldMk cId="3355544131" sldId="416"/>
            <ac:graphicFrameMk id="6" creationId="{85A49A8A-7B74-478E-AF23-97B65D1587C9}"/>
          </ac:graphicFrameMkLst>
        </pc:graphicFrameChg>
        <pc:graphicFrameChg chg="del">
          <ac:chgData name="Ed Moss" userId="37722af9-4b31-4bb5-b8c0-b86874b49c9e" providerId="ADAL" clId="{800138AB-3C01-4039-8DFD-2FC03127C41E}" dt="2019-07-18T11:32:35.310" v="1918" actId="478"/>
          <ac:graphicFrameMkLst>
            <pc:docMk/>
            <pc:sldMk cId="3355544131" sldId="416"/>
            <ac:graphicFrameMk id="17" creationId="{29BD03CA-2F38-44CC-AC51-2684617F387A}"/>
          </ac:graphicFrameMkLst>
        </pc:graphicFrameChg>
        <pc:graphicFrameChg chg="del">
          <ac:chgData name="Ed Moss" userId="37722af9-4b31-4bb5-b8c0-b86874b49c9e" providerId="ADAL" clId="{800138AB-3C01-4039-8DFD-2FC03127C41E}" dt="2019-07-18T11:32:35.310" v="1918" actId="478"/>
          <ac:graphicFrameMkLst>
            <pc:docMk/>
            <pc:sldMk cId="3355544131" sldId="416"/>
            <ac:graphicFrameMk id="20" creationId="{31FDFB9A-1D1F-4750-A10F-A4458FBECDEB}"/>
          </ac:graphicFrameMkLst>
        </pc:graphicFrameChg>
        <pc:graphicFrameChg chg="del">
          <ac:chgData name="Ed Moss" userId="37722af9-4b31-4bb5-b8c0-b86874b49c9e" providerId="ADAL" clId="{800138AB-3C01-4039-8DFD-2FC03127C41E}" dt="2019-07-18T11:32:35.310" v="1918" actId="478"/>
          <ac:graphicFrameMkLst>
            <pc:docMk/>
            <pc:sldMk cId="3355544131" sldId="416"/>
            <ac:graphicFrameMk id="27" creationId="{3E991DA6-939E-46C7-9F35-E9123762D19F}"/>
          </ac:graphicFrameMkLst>
        </pc:graphicFrameChg>
        <pc:graphicFrameChg chg="add del mod modGraphic">
          <ac:chgData name="Ed Moss" userId="37722af9-4b31-4bb5-b8c0-b86874b49c9e" providerId="ADAL" clId="{800138AB-3C01-4039-8DFD-2FC03127C41E}" dt="2019-07-18T11:05:58.629" v="1103" actId="478"/>
          <ac:graphicFrameMkLst>
            <pc:docMk/>
            <pc:sldMk cId="3355544131" sldId="416"/>
            <ac:graphicFrameMk id="28" creationId="{5915ADF4-D9FB-4AB3-848B-60CF86C64842}"/>
          </ac:graphicFrameMkLst>
        </pc:graphicFrameChg>
        <pc:graphicFrameChg chg="add mod modGraphic">
          <ac:chgData name="Ed Moss" userId="37722af9-4b31-4bb5-b8c0-b86874b49c9e" providerId="ADAL" clId="{800138AB-3C01-4039-8DFD-2FC03127C41E}" dt="2019-07-18T11:11:44.561" v="1200" actId="12789"/>
          <ac:graphicFrameMkLst>
            <pc:docMk/>
            <pc:sldMk cId="3355544131" sldId="416"/>
            <ac:graphicFrameMk id="30" creationId="{78EB2323-DE80-4D09-A1EE-A97AF7505ECE}"/>
          </ac:graphicFrameMkLst>
        </pc:graphicFrameChg>
      </pc:sldChg>
      <pc:sldChg chg="add del">
        <pc:chgData name="Ed Moss" userId="37722af9-4b31-4bb5-b8c0-b86874b49c9e" providerId="ADAL" clId="{800138AB-3C01-4039-8DFD-2FC03127C41E}" dt="2019-07-18T10:52:59.616" v="870" actId="2696"/>
        <pc:sldMkLst>
          <pc:docMk/>
          <pc:sldMk cId="3302883516" sldId="417"/>
        </pc:sldMkLst>
      </pc:sldChg>
      <pc:sldChg chg="addSp delSp modSp add">
        <pc:chgData name="Ed Moss" userId="37722af9-4b31-4bb5-b8c0-b86874b49c9e" providerId="ADAL" clId="{800138AB-3C01-4039-8DFD-2FC03127C41E}" dt="2019-07-18T11:32:28.144" v="1916" actId="478"/>
        <pc:sldMkLst>
          <pc:docMk/>
          <pc:sldMk cId="1852765184" sldId="418"/>
        </pc:sldMkLst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9" creationId="{9C2C107D-B0B9-4CDE-B737-03562DC8065D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10" creationId="{A2165152-DB11-4535-8E91-BED4DCC822E0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11" creationId="{F284D426-5AB6-4CFE-988E-DDDE7EC01780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12" creationId="{3CC68861-9ECD-487D-A46A-FF7392C183B4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13" creationId="{3C2DE72C-B8D5-4FC2-BB88-6EEEFBA780C0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14" creationId="{E9B7B226-2744-4B8F-9F4A-17EF96214617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15" creationId="{70785168-213C-4E94-AD1C-F41A9A7C3FB0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16" creationId="{B4AC9189-F00D-49DA-81A0-4739A69FA693}"/>
          </ac:spMkLst>
        </pc:spChg>
        <pc:spChg chg="mod">
          <ac:chgData name="Ed Moss" userId="37722af9-4b31-4bb5-b8c0-b86874b49c9e" providerId="ADAL" clId="{800138AB-3C01-4039-8DFD-2FC03127C41E}" dt="2019-07-18T11:14:32.785" v="1322" actId="20577"/>
          <ac:spMkLst>
            <pc:docMk/>
            <pc:sldMk cId="1852765184" sldId="418"/>
            <ac:spMk id="19" creationId="{5252A847-DE45-4FA3-A1F8-EEBEB845FF8E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21" creationId="{DB5977EB-8954-45BD-BAC8-0F232C659C13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22" creationId="{948D76B8-1578-49B6-83D5-7AAF3DD96B0C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23" creationId="{51927BA5-B6C1-4A20-807B-4F12D4A45089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24" creationId="{1D2AF6B9-0281-4D77-9896-0EA8533EDC23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25" creationId="{EA90A733-5214-4DEA-A379-B9F7D7377178}"/>
          </ac:spMkLst>
        </pc:spChg>
        <pc:spChg chg="del">
          <ac:chgData name="Ed Moss" userId="37722af9-4b31-4bb5-b8c0-b86874b49c9e" providerId="ADAL" clId="{800138AB-3C01-4039-8DFD-2FC03127C41E}" dt="2019-07-18T11:32:28.144" v="1916" actId="478"/>
          <ac:spMkLst>
            <pc:docMk/>
            <pc:sldMk cId="1852765184" sldId="418"/>
            <ac:spMk id="26" creationId="{04C09285-4354-47A2-A560-05F7799018EC}"/>
          </ac:spMkLst>
        </pc:spChg>
        <pc:spChg chg="add del mod">
          <ac:chgData name="Ed Moss" userId="37722af9-4b31-4bb5-b8c0-b86874b49c9e" providerId="ADAL" clId="{800138AB-3C01-4039-8DFD-2FC03127C41E}" dt="2019-07-18T11:11:52.025" v="1202" actId="478"/>
          <ac:spMkLst>
            <pc:docMk/>
            <pc:sldMk cId="1852765184" sldId="418"/>
            <ac:spMk id="28" creationId="{B86B9546-958F-4F77-BB17-B3BC61DFA735}"/>
          </ac:spMkLst>
        </pc:spChg>
        <pc:spChg chg="add del mod">
          <ac:chgData name="Ed Moss" userId="37722af9-4b31-4bb5-b8c0-b86874b49c9e" providerId="ADAL" clId="{800138AB-3C01-4039-8DFD-2FC03127C41E}" dt="2019-07-18T11:12:01.726" v="1218" actId="478"/>
          <ac:spMkLst>
            <pc:docMk/>
            <pc:sldMk cId="1852765184" sldId="418"/>
            <ac:spMk id="29" creationId="{BDEEEAEC-C4DE-46B1-B880-180550639C2F}"/>
          </ac:spMkLst>
        </pc:spChg>
        <pc:graphicFrameChg chg="del">
          <ac:chgData name="Ed Moss" userId="37722af9-4b31-4bb5-b8c0-b86874b49c9e" providerId="ADAL" clId="{800138AB-3C01-4039-8DFD-2FC03127C41E}" dt="2019-07-18T11:32:28.144" v="1916" actId="478"/>
          <ac:graphicFrameMkLst>
            <pc:docMk/>
            <pc:sldMk cId="1852765184" sldId="418"/>
            <ac:graphicFrameMk id="6" creationId="{85A49A8A-7B74-478E-AF23-97B65D1587C9}"/>
          </ac:graphicFrameMkLst>
        </pc:graphicFrameChg>
        <pc:graphicFrameChg chg="del">
          <ac:chgData name="Ed Moss" userId="37722af9-4b31-4bb5-b8c0-b86874b49c9e" providerId="ADAL" clId="{800138AB-3C01-4039-8DFD-2FC03127C41E}" dt="2019-07-18T11:32:28.144" v="1916" actId="478"/>
          <ac:graphicFrameMkLst>
            <pc:docMk/>
            <pc:sldMk cId="1852765184" sldId="418"/>
            <ac:graphicFrameMk id="17" creationId="{29BD03CA-2F38-44CC-AC51-2684617F387A}"/>
          </ac:graphicFrameMkLst>
        </pc:graphicFrameChg>
        <pc:graphicFrameChg chg="mod modGraphic">
          <ac:chgData name="Ed Moss" userId="37722af9-4b31-4bb5-b8c0-b86874b49c9e" providerId="ADAL" clId="{800138AB-3C01-4039-8DFD-2FC03127C41E}" dt="2019-07-18T11:11:59.710" v="1217" actId="12789"/>
          <ac:graphicFrameMkLst>
            <pc:docMk/>
            <pc:sldMk cId="1852765184" sldId="418"/>
            <ac:graphicFrameMk id="20" creationId="{31FDFB9A-1D1F-4750-A10F-A4458FBECDEB}"/>
          </ac:graphicFrameMkLst>
        </pc:graphicFrameChg>
        <pc:graphicFrameChg chg="del">
          <ac:chgData name="Ed Moss" userId="37722af9-4b31-4bb5-b8c0-b86874b49c9e" providerId="ADAL" clId="{800138AB-3C01-4039-8DFD-2FC03127C41E}" dt="2019-07-18T11:32:28.144" v="1916" actId="478"/>
          <ac:graphicFrameMkLst>
            <pc:docMk/>
            <pc:sldMk cId="1852765184" sldId="418"/>
            <ac:graphicFrameMk id="27" creationId="{3E991DA6-939E-46C7-9F35-E9123762D19F}"/>
          </ac:graphicFrameMkLst>
        </pc:graphicFrameChg>
      </pc:sldChg>
      <pc:sldChg chg="addSp delSp modSp add">
        <pc:chgData name="Ed Moss" userId="37722af9-4b31-4bb5-b8c0-b86874b49c9e" providerId="ADAL" clId="{800138AB-3C01-4039-8DFD-2FC03127C41E}" dt="2019-07-18T11:32:45.820" v="1921" actId="478"/>
        <pc:sldMkLst>
          <pc:docMk/>
          <pc:sldMk cId="2038660258" sldId="419"/>
        </pc:sldMkLst>
        <pc:spChg chg="del">
          <ac:chgData name="Ed Moss" userId="37722af9-4b31-4bb5-b8c0-b86874b49c9e" providerId="ADAL" clId="{800138AB-3C01-4039-8DFD-2FC03127C41E}" dt="2019-07-18T11:32:45.820" v="1921" actId="478"/>
          <ac:spMkLst>
            <pc:docMk/>
            <pc:sldMk cId="2038660258" sldId="419"/>
            <ac:spMk id="9" creationId="{9C2C107D-B0B9-4CDE-B737-03562DC8065D}"/>
          </ac:spMkLst>
        </pc:spChg>
        <pc:spChg chg="del">
          <ac:chgData name="Ed Moss" userId="37722af9-4b31-4bb5-b8c0-b86874b49c9e" providerId="ADAL" clId="{800138AB-3C01-4039-8DFD-2FC03127C41E}" dt="2019-07-18T11:32:45.820" v="1921" actId="478"/>
          <ac:spMkLst>
            <pc:docMk/>
            <pc:sldMk cId="2038660258" sldId="419"/>
            <ac:spMk id="10" creationId="{A2165152-DB11-4535-8E91-BED4DCC822E0}"/>
          </ac:spMkLst>
        </pc:spChg>
        <pc:spChg chg="del">
          <ac:chgData name="Ed Moss" userId="37722af9-4b31-4bb5-b8c0-b86874b49c9e" providerId="ADAL" clId="{800138AB-3C01-4039-8DFD-2FC03127C41E}" dt="2019-07-18T11:32:45.820" v="1921" actId="478"/>
          <ac:spMkLst>
            <pc:docMk/>
            <pc:sldMk cId="2038660258" sldId="419"/>
            <ac:spMk id="11" creationId="{F284D426-5AB6-4CFE-988E-DDDE7EC01780}"/>
          </ac:spMkLst>
        </pc:spChg>
        <pc:spChg chg="del">
          <ac:chgData name="Ed Moss" userId="37722af9-4b31-4bb5-b8c0-b86874b49c9e" providerId="ADAL" clId="{800138AB-3C01-4039-8DFD-2FC03127C41E}" dt="2019-07-18T11:32:45.820" v="1921" actId="478"/>
          <ac:spMkLst>
            <pc:docMk/>
            <pc:sldMk cId="2038660258" sldId="419"/>
            <ac:spMk id="12" creationId="{3CC68861-9ECD-487D-A46A-FF7392C183B4}"/>
          </ac:spMkLst>
        </pc:spChg>
        <pc:spChg chg="del">
          <ac:chgData name="Ed Moss" userId="37722af9-4b31-4bb5-b8c0-b86874b49c9e" providerId="ADAL" clId="{800138AB-3C01-4039-8DFD-2FC03127C41E}" dt="2019-07-18T11:32:45.820" v="1921" actId="478"/>
          <ac:spMkLst>
            <pc:docMk/>
            <pc:sldMk cId="2038660258" sldId="419"/>
            <ac:spMk id="13" creationId="{3C2DE72C-B8D5-4FC2-BB88-6EEEFBA780C0}"/>
          </ac:spMkLst>
        </pc:spChg>
        <pc:spChg chg="del">
          <ac:chgData name="Ed Moss" userId="37722af9-4b31-4bb5-b8c0-b86874b49c9e" providerId="ADAL" clId="{800138AB-3C01-4039-8DFD-2FC03127C41E}" dt="2019-07-18T11:32:45.820" v="1921" actId="478"/>
          <ac:spMkLst>
            <pc:docMk/>
            <pc:sldMk cId="2038660258" sldId="419"/>
            <ac:spMk id="14" creationId="{E9B7B226-2744-4B8F-9F4A-17EF96214617}"/>
          </ac:spMkLst>
        </pc:spChg>
        <pc:spChg chg="del">
          <ac:chgData name="Ed Moss" userId="37722af9-4b31-4bb5-b8c0-b86874b49c9e" providerId="ADAL" clId="{800138AB-3C01-4039-8DFD-2FC03127C41E}" dt="2019-07-18T11:32:45.820" v="1921" actId="478"/>
          <ac:spMkLst>
            <pc:docMk/>
            <pc:sldMk cId="2038660258" sldId="419"/>
            <ac:spMk id="15" creationId="{70785168-213C-4E94-AD1C-F41A9A7C3FB0}"/>
          </ac:spMkLst>
        </pc:spChg>
        <pc:spChg chg="del">
          <ac:chgData name="Ed Moss" userId="37722af9-4b31-4bb5-b8c0-b86874b49c9e" providerId="ADAL" clId="{800138AB-3C01-4039-8DFD-2FC03127C41E}" dt="2019-07-18T11:32:45.820" v="1921" actId="478"/>
          <ac:spMkLst>
            <pc:docMk/>
            <pc:sldMk cId="2038660258" sldId="419"/>
            <ac:spMk id="16" creationId="{B4AC9189-F00D-49DA-81A0-4739A69FA693}"/>
          </ac:spMkLst>
        </pc:spChg>
        <pc:spChg chg="mod">
          <ac:chgData name="Ed Moss" userId="37722af9-4b31-4bb5-b8c0-b86874b49c9e" providerId="ADAL" clId="{800138AB-3C01-4039-8DFD-2FC03127C41E}" dt="2019-07-18T11:02:35.088" v="1030" actId="404"/>
          <ac:spMkLst>
            <pc:docMk/>
            <pc:sldMk cId="2038660258" sldId="419"/>
            <ac:spMk id="21" creationId="{DB5977EB-8954-45BD-BAC8-0F232C659C13}"/>
          </ac:spMkLst>
        </pc:spChg>
        <pc:spChg chg="mod">
          <ac:chgData name="Ed Moss" userId="37722af9-4b31-4bb5-b8c0-b86874b49c9e" providerId="ADAL" clId="{800138AB-3C01-4039-8DFD-2FC03127C41E}" dt="2019-07-18T11:02:35.088" v="1030" actId="404"/>
          <ac:spMkLst>
            <pc:docMk/>
            <pc:sldMk cId="2038660258" sldId="419"/>
            <ac:spMk id="22" creationId="{948D76B8-1578-49B6-83D5-7AAF3DD96B0C}"/>
          </ac:spMkLst>
        </pc:spChg>
        <pc:spChg chg="mod">
          <ac:chgData name="Ed Moss" userId="37722af9-4b31-4bb5-b8c0-b86874b49c9e" providerId="ADAL" clId="{800138AB-3C01-4039-8DFD-2FC03127C41E}" dt="2019-07-18T11:02:35.088" v="1030" actId="404"/>
          <ac:spMkLst>
            <pc:docMk/>
            <pc:sldMk cId="2038660258" sldId="419"/>
            <ac:spMk id="23" creationId="{51927BA5-B6C1-4A20-807B-4F12D4A45089}"/>
          </ac:spMkLst>
        </pc:spChg>
        <pc:spChg chg="mod">
          <ac:chgData name="Ed Moss" userId="37722af9-4b31-4bb5-b8c0-b86874b49c9e" providerId="ADAL" clId="{800138AB-3C01-4039-8DFD-2FC03127C41E}" dt="2019-07-18T11:02:35.088" v="1030" actId="404"/>
          <ac:spMkLst>
            <pc:docMk/>
            <pc:sldMk cId="2038660258" sldId="419"/>
            <ac:spMk id="24" creationId="{1D2AF6B9-0281-4D77-9896-0EA8533EDC23}"/>
          </ac:spMkLst>
        </pc:spChg>
        <pc:spChg chg="mod">
          <ac:chgData name="Ed Moss" userId="37722af9-4b31-4bb5-b8c0-b86874b49c9e" providerId="ADAL" clId="{800138AB-3C01-4039-8DFD-2FC03127C41E}" dt="2019-07-18T11:02:35.088" v="1030" actId="404"/>
          <ac:spMkLst>
            <pc:docMk/>
            <pc:sldMk cId="2038660258" sldId="419"/>
            <ac:spMk id="25" creationId="{EA90A733-5214-4DEA-A379-B9F7D7377178}"/>
          </ac:spMkLst>
        </pc:spChg>
        <pc:spChg chg="mod">
          <ac:chgData name="Ed Moss" userId="37722af9-4b31-4bb5-b8c0-b86874b49c9e" providerId="ADAL" clId="{800138AB-3C01-4039-8DFD-2FC03127C41E}" dt="2019-07-18T11:02:35.088" v="1030" actId="404"/>
          <ac:spMkLst>
            <pc:docMk/>
            <pc:sldMk cId="2038660258" sldId="419"/>
            <ac:spMk id="26" creationId="{04C09285-4354-47A2-A560-05F7799018EC}"/>
          </ac:spMkLst>
        </pc:spChg>
        <pc:graphicFrameChg chg="del">
          <ac:chgData name="Ed Moss" userId="37722af9-4b31-4bb5-b8c0-b86874b49c9e" providerId="ADAL" clId="{800138AB-3C01-4039-8DFD-2FC03127C41E}" dt="2019-07-18T11:32:45.820" v="1921" actId="478"/>
          <ac:graphicFrameMkLst>
            <pc:docMk/>
            <pc:sldMk cId="2038660258" sldId="419"/>
            <ac:graphicFrameMk id="6" creationId="{85A49A8A-7B74-478E-AF23-97B65D1587C9}"/>
          </ac:graphicFrameMkLst>
        </pc:graphicFrameChg>
        <pc:graphicFrameChg chg="del">
          <ac:chgData name="Ed Moss" userId="37722af9-4b31-4bb5-b8c0-b86874b49c9e" providerId="ADAL" clId="{800138AB-3C01-4039-8DFD-2FC03127C41E}" dt="2019-07-18T11:32:45.820" v="1921" actId="478"/>
          <ac:graphicFrameMkLst>
            <pc:docMk/>
            <pc:sldMk cId="2038660258" sldId="419"/>
            <ac:graphicFrameMk id="17" creationId="{29BD03CA-2F38-44CC-AC51-2684617F387A}"/>
          </ac:graphicFrameMkLst>
        </pc:graphicFrameChg>
        <pc:graphicFrameChg chg="del">
          <ac:chgData name="Ed Moss" userId="37722af9-4b31-4bb5-b8c0-b86874b49c9e" providerId="ADAL" clId="{800138AB-3C01-4039-8DFD-2FC03127C41E}" dt="2019-07-18T11:32:45.820" v="1921" actId="478"/>
          <ac:graphicFrameMkLst>
            <pc:docMk/>
            <pc:sldMk cId="2038660258" sldId="419"/>
            <ac:graphicFrameMk id="20" creationId="{31FDFB9A-1D1F-4750-A10F-A4458FBECDEB}"/>
          </ac:graphicFrameMkLst>
        </pc:graphicFrameChg>
        <pc:graphicFrameChg chg="del">
          <ac:chgData name="Ed Moss" userId="37722af9-4b31-4bb5-b8c0-b86874b49c9e" providerId="ADAL" clId="{800138AB-3C01-4039-8DFD-2FC03127C41E}" dt="2019-07-18T11:32:45.820" v="1921" actId="478"/>
          <ac:graphicFrameMkLst>
            <pc:docMk/>
            <pc:sldMk cId="2038660258" sldId="419"/>
            <ac:graphicFrameMk id="27" creationId="{3E991DA6-939E-46C7-9F35-E9123762D19F}"/>
          </ac:graphicFrameMkLst>
        </pc:graphicFrameChg>
        <pc:cxnChg chg="add mod">
          <ac:chgData name="Ed Moss" userId="37722af9-4b31-4bb5-b8c0-b86874b49c9e" providerId="ADAL" clId="{800138AB-3C01-4039-8DFD-2FC03127C41E}" dt="2019-07-18T10:54:01.561" v="882" actId="14100"/>
          <ac:cxnSpMkLst>
            <pc:docMk/>
            <pc:sldMk cId="2038660258" sldId="419"/>
            <ac:cxnSpMk id="3" creationId="{B70B001B-ADDD-4268-AB4B-20B93A338A4E}"/>
          </ac:cxnSpMkLst>
        </pc:cxnChg>
        <pc:cxnChg chg="add mod">
          <ac:chgData name="Ed Moss" userId="37722af9-4b31-4bb5-b8c0-b86874b49c9e" providerId="ADAL" clId="{800138AB-3C01-4039-8DFD-2FC03127C41E}" dt="2019-07-18T10:54:06.791" v="883" actId="14100"/>
          <ac:cxnSpMkLst>
            <pc:docMk/>
            <pc:sldMk cId="2038660258" sldId="419"/>
            <ac:cxnSpMk id="5" creationId="{6CD20988-14CF-4DD6-AB65-37C0843FFB76}"/>
          </ac:cxnSpMkLst>
        </pc:cxnChg>
        <pc:cxnChg chg="add mod">
          <ac:chgData name="Ed Moss" userId="37722af9-4b31-4bb5-b8c0-b86874b49c9e" providerId="ADAL" clId="{800138AB-3C01-4039-8DFD-2FC03127C41E}" dt="2019-07-18T10:54:11.737" v="884" actId="14100"/>
          <ac:cxnSpMkLst>
            <pc:docMk/>
            <pc:sldMk cId="2038660258" sldId="419"/>
            <ac:cxnSpMk id="30" creationId="{5417CD89-74C5-4BB4-9F09-D3F7D3BF9972}"/>
          </ac:cxnSpMkLst>
        </pc:cxnChg>
      </pc:sldChg>
      <pc:sldChg chg="add del">
        <pc:chgData name="Ed Moss" userId="37722af9-4b31-4bb5-b8c0-b86874b49c9e" providerId="ADAL" clId="{800138AB-3C01-4039-8DFD-2FC03127C41E}" dt="2019-07-18T10:53:00.839" v="871" actId="2696"/>
        <pc:sldMkLst>
          <pc:docMk/>
          <pc:sldMk cId="3473616286" sldId="419"/>
        </pc:sldMkLst>
      </pc:sldChg>
      <pc:sldChg chg="delSp modSp add">
        <pc:chgData name="Ed Moss" userId="37722af9-4b31-4bb5-b8c0-b86874b49c9e" providerId="ADAL" clId="{800138AB-3C01-4039-8DFD-2FC03127C41E}" dt="2019-07-18T11:32:38.941" v="1919" actId="478"/>
        <pc:sldMkLst>
          <pc:docMk/>
          <pc:sldMk cId="1244408645" sldId="420"/>
        </pc:sldMkLst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9" creationId="{9C2C107D-B0B9-4CDE-B737-03562DC8065D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10" creationId="{A2165152-DB11-4535-8E91-BED4DCC822E0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11" creationId="{F284D426-5AB6-4CFE-988E-DDDE7EC01780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12" creationId="{3CC68861-9ECD-487D-A46A-FF7392C183B4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13" creationId="{3C2DE72C-B8D5-4FC2-BB88-6EEEFBA780C0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14" creationId="{E9B7B226-2744-4B8F-9F4A-17EF96214617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15" creationId="{70785168-213C-4E94-AD1C-F41A9A7C3FB0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16" creationId="{B4AC9189-F00D-49DA-81A0-4739A69FA693}"/>
          </ac:spMkLst>
        </pc:spChg>
        <pc:spChg chg="mod">
          <ac:chgData name="Ed Moss" userId="37722af9-4b31-4bb5-b8c0-b86874b49c9e" providerId="ADAL" clId="{800138AB-3C01-4039-8DFD-2FC03127C41E}" dt="2019-07-18T11:10:10.683" v="1150" actId="20577"/>
          <ac:spMkLst>
            <pc:docMk/>
            <pc:sldMk cId="1244408645" sldId="420"/>
            <ac:spMk id="19" creationId="{5252A847-DE45-4FA3-A1F8-EEBEB845FF8E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21" creationId="{DB5977EB-8954-45BD-BAC8-0F232C659C13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22" creationId="{948D76B8-1578-49B6-83D5-7AAF3DD96B0C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23" creationId="{51927BA5-B6C1-4A20-807B-4F12D4A45089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24" creationId="{1D2AF6B9-0281-4D77-9896-0EA8533EDC23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25" creationId="{EA90A733-5214-4DEA-A379-B9F7D7377178}"/>
          </ac:spMkLst>
        </pc:spChg>
        <pc:spChg chg="del">
          <ac:chgData name="Ed Moss" userId="37722af9-4b31-4bb5-b8c0-b86874b49c9e" providerId="ADAL" clId="{800138AB-3C01-4039-8DFD-2FC03127C41E}" dt="2019-07-18T11:32:38.941" v="1919" actId="478"/>
          <ac:spMkLst>
            <pc:docMk/>
            <pc:sldMk cId="1244408645" sldId="420"/>
            <ac:spMk id="26" creationId="{04C09285-4354-47A2-A560-05F7799018EC}"/>
          </ac:spMkLst>
        </pc:spChg>
        <pc:graphicFrameChg chg="del">
          <ac:chgData name="Ed Moss" userId="37722af9-4b31-4bb5-b8c0-b86874b49c9e" providerId="ADAL" clId="{800138AB-3C01-4039-8DFD-2FC03127C41E}" dt="2019-07-18T11:32:38.941" v="1919" actId="478"/>
          <ac:graphicFrameMkLst>
            <pc:docMk/>
            <pc:sldMk cId="1244408645" sldId="420"/>
            <ac:graphicFrameMk id="6" creationId="{85A49A8A-7B74-478E-AF23-97B65D1587C9}"/>
          </ac:graphicFrameMkLst>
        </pc:graphicFrameChg>
        <pc:graphicFrameChg chg="del">
          <ac:chgData name="Ed Moss" userId="37722af9-4b31-4bb5-b8c0-b86874b49c9e" providerId="ADAL" clId="{800138AB-3C01-4039-8DFD-2FC03127C41E}" dt="2019-07-18T11:32:38.941" v="1919" actId="478"/>
          <ac:graphicFrameMkLst>
            <pc:docMk/>
            <pc:sldMk cId="1244408645" sldId="420"/>
            <ac:graphicFrameMk id="17" creationId="{29BD03CA-2F38-44CC-AC51-2684617F387A}"/>
          </ac:graphicFrameMkLst>
        </pc:graphicFrameChg>
        <pc:graphicFrameChg chg="del">
          <ac:chgData name="Ed Moss" userId="37722af9-4b31-4bb5-b8c0-b86874b49c9e" providerId="ADAL" clId="{800138AB-3C01-4039-8DFD-2FC03127C41E}" dt="2019-07-18T11:32:38.941" v="1919" actId="478"/>
          <ac:graphicFrameMkLst>
            <pc:docMk/>
            <pc:sldMk cId="1244408645" sldId="420"/>
            <ac:graphicFrameMk id="20" creationId="{31FDFB9A-1D1F-4750-A10F-A4458FBECDEB}"/>
          </ac:graphicFrameMkLst>
        </pc:graphicFrameChg>
        <pc:graphicFrameChg chg="mod modGraphic">
          <ac:chgData name="Ed Moss" userId="37722af9-4b31-4bb5-b8c0-b86874b49c9e" providerId="ADAL" clId="{800138AB-3C01-4039-8DFD-2FC03127C41E}" dt="2019-07-18T11:15:25.110" v="1329" actId="572"/>
          <ac:graphicFrameMkLst>
            <pc:docMk/>
            <pc:sldMk cId="1244408645" sldId="420"/>
            <ac:graphicFrameMk id="27" creationId="{3E991DA6-939E-46C7-9F35-E9123762D19F}"/>
          </ac:graphicFrameMkLst>
        </pc:graphicFrameChg>
      </pc:sldChg>
      <pc:sldChg chg="addSp delSp modSp add">
        <pc:chgData name="Ed Moss" userId="37722af9-4b31-4bb5-b8c0-b86874b49c9e" providerId="ADAL" clId="{800138AB-3C01-4039-8DFD-2FC03127C41E}" dt="2019-07-18T11:32:32.158" v="1917" actId="478"/>
        <pc:sldMkLst>
          <pc:docMk/>
          <pc:sldMk cId="2918418235" sldId="421"/>
        </pc:sldMkLst>
        <pc:spChg chg="add del mod">
          <ac:chgData name="Ed Moss" userId="37722af9-4b31-4bb5-b8c0-b86874b49c9e" providerId="ADAL" clId="{800138AB-3C01-4039-8DFD-2FC03127C41E}" dt="2019-07-18T11:11:36.185" v="1189" actId="478"/>
          <ac:spMkLst>
            <pc:docMk/>
            <pc:sldMk cId="2918418235" sldId="421"/>
            <ac:spMk id="2" creationId="{E0D1C9F5-2217-42D1-A276-7FA6708FD5AA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9" creationId="{9C2C107D-B0B9-4CDE-B737-03562DC8065D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10" creationId="{A2165152-DB11-4535-8E91-BED4DCC822E0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11" creationId="{F284D426-5AB6-4CFE-988E-DDDE7EC01780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12" creationId="{3CC68861-9ECD-487D-A46A-FF7392C183B4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13" creationId="{3C2DE72C-B8D5-4FC2-BB88-6EEEFBA780C0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14" creationId="{E9B7B226-2744-4B8F-9F4A-17EF96214617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15" creationId="{70785168-213C-4E94-AD1C-F41A9A7C3FB0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16" creationId="{B4AC9189-F00D-49DA-81A0-4739A69FA693}"/>
          </ac:spMkLst>
        </pc:spChg>
        <pc:spChg chg="mod">
          <ac:chgData name="Ed Moss" userId="37722af9-4b31-4bb5-b8c0-b86874b49c9e" providerId="ADAL" clId="{800138AB-3C01-4039-8DFD-2FC03127C41E}" dt="2019-07-18T11:10:47.507" v="1175" actId="20577"/>
          <ac:spMkLst>
            <pc:docMk/>
            <pc:sldMk cId="2918418235" sldId="421"/>
            <ac:spMk id="19" creationId="{5252A847-DE45-4FA3-A1F8-EEBEB845FF8E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21" creationId="{DB5977EB-8954-45BD-BAC8-0F232C659C13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22" creationId="{948D76B8-1578-49B6-83D5-7AAF3DD96B0C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23" creationId="{51927BA5-B6C1-4A20-807B-4F12D4A45089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24" creationId="{1D2AF6B9-0281-4D77-9896-0EA8533EDC23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25" creationId="{EA90A733-5214-4DEA-A379-B9F7D7377178}"/>
          </ac:spMkLst>
        </pc:spChg>
        <pc:spChg chg="del">
          <ac:chgData name="Ed Moss" userId="37722af9-4b31-4bb5-b8c0-b86874b49c9e" providerId="ADAL" clId="{800138AB-3C01-4039-8DFD-2FC03127C41E}" dt="2019-07-18T11:32:32.158" v="1917" actId="478"/>
          <ac:spMkLst>
            <pc:docMk/>
            <pc:sldMk cId="2918418235" sldId="421"/>
            <ac:spMk id="26" creationId="{04C09285-4354-47A2-A560-05F7799018EC}"/>
          </ac:spMkLst>
        </pc:spChg>
        <pc:spChg chg="add del mod">
          <ac:chgData name="Ed Moss" userId="37722af9-4b31-4bb5-b8c0-b86874b49c9e" providerId="ADAL" clId="{800138AB-3C01-4039-8DFD-2FC03127C41E}" dt="2019-07-18T11:06:02.295" v="1106" actId="478"/>
          <ac:spMkLst>
            <pc:docMk/>
            <pc:sldMk cId="2918418235" sldId="421"/>
            <ac:spMk id="29" creationId="{780A4499-CC0E-4E94-8097-EB9AFAB8997C}"/>
          </ac:spMkLst>
        </pc:spChg>
        <pc:graphicFrameChg chg="del">
          <ac:chgData name="Ed Moss" userId="37722af9-4b31-4bb5-b8c0-b86874b49c9e" providerId="ADAL" clId="{800138AB-3C01-4039-8DFD-2FC03127C41E}" dt="2019-07-18T11:32:32.158" v="1917" actId="478"/>
          <ac:graphicFrameMkLst>
            <pc:docMk/>
            <pc:sldMk cId="2918418235" sldId="421"/>
            <ac:graphicFrameMk id="6" creationId="{85A49A8A-7B74-478E-AF23-97B65D1587C9}"/>
          </ac:graphicFrameMkLst>
        </pc:graphicFrameChg>
        <pc:graphicFrameChg chg="del">
          <ac:chgData name="Ed Moss" userId="37722af9-4b31-4bb5-b8c0-b86874b49c9e" providerId="ADAL" clId="{800138AB-3C01-4039-8DFD-2FC03127C41E}" dt="2019-07-18T11:32:32.158" v="1917" actId="478"/>
          <ac:graphicFrameMkLst>
            <pc:docMk/>
            <pc:sldMk cId="2918418235" sldId="421"/>
            <ac:graphicFrameMk id="17" creationId="{29BD03CA-2F38-44CC-AC51-2684617F387A}"/>
          </ac:graphicFrameMkLst>
        </pc:graphicFrameChg>
        <pc:graphicFrameChg chg="del">
          <ac:chgData name="Ed Moss" userId="37722af9-4b31-4bb5-b8c0-b86874b49c9e" providerId="ADAL" clId="{800138AB-3C01-4039-8DFD-2FC03127C41E}" dt="2019-07-18T11:32:32.158" v="1917" actId="478"/>
          <ac:graphicFrameMkLst>
            <pc:docMk/>
            <pc:sldMk cId="2918418235" sldId="421"/>
            <ac:graphicFrameMk id="20" creationId="{31FDFB9A-1D1F-4750-A10F-A4458FBECDEB}"/>
          </ac:graphicFrameMkLst>
        </pc:graphicFrameChg>
        <pc:graphicFrameChg chg="del">
          <ac:chgData name="Ed Moss" userId="37722af9-4b31-4bb5-b8c0-b86874b49c9e" providerId="ADAL" clId="{800138AB-3C01-4039-8DFD-2FC03127C41E}" dt="2019-07-18T11:32:32.158" v="1917" actId="478"/>
          <ac:graphicFrameMkLst>
            <pc:docMk/>
            <pc:sldMk cId="2918418235" sldId="421"/>
            <ac:graphicFrameMk id="27" creationId="{3E991DA6-939E-46C7-9F35-E9123762D19F}"/>
          </ac:graphicFrameMkLst>
        </pc:graphicFrameChg>
        <pc:graphicFrameChg chg="mod modGraphic">
          <ac:chgData name="Ed Moss" userId="37722af9-4b31-4bb5-b8c0-b86874b49c9e" providerId="ADAL" clId="{800138AB-3C01-4039-8DFD-2FC03127C41E}" dt="2019-07-18T11:11:31.976" v="1188" actId="12789"/>
          <ac:graphicFrameMkLst>
            <pc:docMk/>
            <pc:sldMk cId="2918418235" sldId="421"/>
            <ac:graphicFrameMk id="28" creationId="{5915ADF4-D9FB-4AB3-848B-60CF86C64842}"/>
          </ac:graphicFrameMkLst>
        </pc:graphicFrameChg>
      </pc:sldChg>
      <pc:sldChg chg="add del">
        <pc:chgData name="Ed Moss" userId="37722af9-4b31-4bb5-b8c0-b86874b49c9e" providerId="ADAL" clId="{800138AB-3C01-4039-8DFD-2FC03127C41E}" dt="2019-07-18T11:13:56.487" v="1320" actId="2696"/>
        <pc:sldMkLst>
          <pc:docMk/>
          <pc:sldMk cId="680138013" sldId="422"/>
        </pc:sldMkLst>
      </pc:sldChg>
      <pc:sldChg chg="delSp add">
        <pc:chgData name="Ed Moss" userId="37722af9-4b31-4bb5-b8c0-b86874b49c9e" providerId="ADAL" clId="{800138AB-3C01-4039-8DFD-2FC03127C41E}" dt="2019-07-18T11:32:24.738" v="1915" actId="478"/>
        <pc:sldMkLst>
          <pc:docMk/>
          <pc:sldMk cId="3902508585" sldId="422"/>
        </pc:sldMkLst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9" creationId="{9C2C107D-B0B9-4CDE-B737-03562DC8065D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10" creationId="{A2165152-DB11-4535-8E91-BED4DCC822E0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11" creationId="{F284D426-5AB6-4CFE-988E-DDDE7EC01780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12" creationId="{3CC68861-9ECD-487D-A46A-FF7392C183B4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13" creationId="{3C2DE72C-B8D5-4FC2-BB88-6EEEFBA780C0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14" creationId="{E9B7B226-2744-4B8F-9F4A-17EF96214617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15" creationId="{70785168-213C-4E94-AD1C-F41A9A7C3FB0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16" creationId="{B4AC9189-F00D-49DA-81A0-4739A69FA693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21" creationId="{DB5977EB-8954-45BD-BAC8-0F232C659C13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22" creationId="{948D76B8-1578-49B6-83D5-7AAF3DD96B0C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23" creationId="{51927BA5-B6C1-4A20-807B-4F12D4A45089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24" creationId="{1D2AF6B9-0281-4D77-9896-0EA8533EDC23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25" creationId="{EA90A733-5214-4DEA-A379-B9F7D7377178}"/>
          </ac:spMkLst>
        </pc:spChg>
        <pc:spChg chg="del">
          <ac:chgData name="Ed Moss" userId="37722af9-4b31-4bb5-b8c0-b86874b49c9e" providerId="ADAL" clId="{800138AB-3C01-4039-8DFD-2FC03127C41E}" dt="2019-07-18T11:32:24.738" v="1915" actId="478"/>
          <ac:spMkLst>
            <pc:docMk/>
            <pc:sldMk cId="3902508585" sldId="422"/>
            <ac:spMk id="26" creationId="{04C09285-4354-47A2-A560-05F7799018EC}"/>
          </ac:spMkLst>
        </pc:spChg>
        <pc:graphicFrameChg chg="del">
          <ac:chgData name="Ed Moss" userId="37722af9-4b31-4bb5-b8c0-b86874b49c9e" providerId="ADAL" clId="{800138AB-3C01-4039-8DFD-2FC03127C41E}" dt="2019-07-18T11:32:24.738" v="1915" actId="478"/>
          <ac:graphicFrameMkLst>
            <pc:docMk/>
            <pc:sldMk cId="3902508585" sldId="422"/>
            <ac:graphicFrameMk id="6" creationId="{85A49A8A-7B74-478E-AF23-97B65D1587C9}"/>
          </ac:graphicFrameMkLst>
        </pc:graphicFrameChg>
        <pc:graphicFrameChg chg="del">
          <ac:chgData name="Ed Moss" userId="37722af9-4b31-4bb5-b8c0-b86874b49c9e" providerId="ADAL" clId="{800138AB-3C01-4039-8DFD-2FC03127C41E}" dt="2019-07-18T11:32:24.738" v="1915" actId="478"/>
          <ac:graphicFrameMkLst>
            <pc:docMk/>
            <pc:sldMk cId="3902508585" sldId="422"/>
            <ac:graphicFrameMk id="17" creationId="{29BD03CA-2F38-44CC-AC51-2684617F387A}"/>
          </ac:graphicFrameMkLst>
        </pc:graphicFrameChg>
        <pc:graphicFrameChg chg="del">
          <ac:chgData name="Ed Moss" userId="37722af9-4b31-4bb5-b8c0-b86874b49c9e" providerId="ADAL" clId="{800138AB-3C01-4039-8DFD-2FC03127C41E}" dt="2019-07-18T11:32:24.738" v="1915" actId="478"/>
          <ac:graphicFrameMkLst>
            <pc:docMk/>
            <pc:sldMk cId="3902508585" sldId="422"/>
            <ac:graphicFrameMk id="27" creationId="{3E991DA6-939E-46C7-9F35-E9123762D19F}"/>
          </ac:graphicFrameMkLst>
        </pc:graphicFrameChg>
      </pc:sldChg>
      <pc:sldChg chg="addSp delSp modSp add">
        <pc:chgData name="Ed Moss" userId="37722af9-4b31-4bb5-b8c0-b86874b49c9e" providerId="ADAL" clId="{800138AB-3C01-4039-8DFD-2FC03127C41E}" dt="2019-07-18T11:32:03.596" v="1909" actId="478"/>
        <pc:sldMkLst>
          <pc:docMk/>
          <pc:sldMk cId="4274854522" sldId="423"/>
        </pc:sldMkLst>
        <pc:spChg chg="add del mod">
          <ac:chgData name="Ed Moss" userId="37722af9-4b31-4bb5-b8c0-b86874b49c9e" providerId="ADAL" clId="{800138AB-3C01-4039-8DFD-2FC03127C41E}" dt="2019-07-18T11:30:33.147" v="1816" actId="478"/>
          <ac:spMkLst>
            <pc:docMk/>
            <pc:sldMk cId="4274854522" sldId="423"/>
            <ac:spMk id="2" creationId="{F165E66C-1782-42DD-B8E4-D522FD5D5A34}"/>
          </ac:spMkLst>
        </pc:spChg>
        <pc:spChg chg="del">
          <ac:chgData name="Ed Moss" userId="37722af9-4b31-4bb5-b8c0-b86874b49c9e" providerId="ADAL" clId="{800138AB-3C01-4039-8DFD-2FC03127C41E}" dt="2019-07-18T11:32:03.596" v="1909" actId="478"/>
          <ac:spMkLst>
            <pc:docMk/>
            <pc:sldMk cId="4274854522" sldId="423"/>
            <ac:spMk id="9" creationId="{A4B0C109-01F4-4D11-A108-A227FBF45A5F}"/>
          </ac:spMkLst>
        </pc:spChg>
        <pc:spChg chg="del">
          <ac:chgData name="Ed Moss" userId="37722af9-4b31-4bb5-b8c0-b86874b49c9e" providerId="ADAL" clId="{800138AB-3C01-4039-8DFD-2FC03127C41E}" dt="2019-07-18T11:32:03.596" v="1909" actId="478"/>
          <ac:spMkLst>
            <pc:docMk/>
            <pc:sldMk cId="4274854522" sldId="423"/>
            <ac:spMk id="10" creationId="{3CA9F585-7109-4B26-80A3-40EAEBE94F21}"/>
          </ac:spMkLst>
        </pc:spChg>
        <pc:spChg chg="del">
          <ac:chgData name="Ed Moss" userId="37722af9-4b31-4bb5-b8c0-b86874b49c9e" providerId="ADAL" clId="{800138AB-3C01-4039-8DFD-2FC03127C41E}" dt="2019-07-18T11:32:03.596" v="1909" actId="478"/>
          <ac:spMkLst>
            <pc:docMk/>
            <pc:sldMk cId="4274854522" sldId="423"/>
            <ac:spMk id="11" creationId="{3C72C6E6-ACFD-429C-B1D7-61D4C7253312}"/>
          </ac:spMkLst>
        </pc:spChg>
        <pc:spChg chg="del">
          <ac:chgData name="Ed Moss" userId="37722af9-4b31-4bb5-b8c0-b86874b49c9e" providerId="ADAL" clId="{800138AB-3C01-4039-8DFD-2FC03127C41E}" dt="2019-07-18T11:32:03.596" v="1909" actId="478"/>
          <ac:spMkLst>
            <pc:docMk/>
            <pc:sldMk cId="4274854522" sldId="423"/>
            <ac:spMk id="12" creationId="{69E2904C-98CA-491F-998F-2A99FF9F8F9A}"/>
          </ac:spMkLst>
        </pc:spChg>
        <pc:spChg chg="del">
          <ac:chgData name="Ed Moss" userId="37722af9-4b31-4bb5-b8c0-b86874b49c9e" providerId="ADAL" clId="{800138AB-3C01-4039-8DFD-2FC03127C41E}" dt="2019-07-18T11:32:03.596" v="1909" actId="478"/>
          <ac:spMkLst>
            <pc:docMk/>
            <pc:sldMk cId="4274854522" sldId="423"/>
            <ac:spMk id="13" creationId="{6D596188-ABA1-405B-8B8D-D54DCDA98732}"/>
          </ac:spMkLst>
        </pc:spChg>
        <pc:spChg chg="del">
          <ac:chgData name="Ed Moss" userId="37722af9-4b31-4bb5-b8c0-b86874b49c9e" providerId="ADAL" clId="{800138AB-3C01-4039-8DFD-2FC03127C41E}" dt="2019-07-18T11:32:03.596" v="1909" actId="478"/>
          <ac:spMkLst>
            <pc:docMk/>
            <pc:sldMk cId="4274854522" sldId="423"/>
            <ac:spMk id="14" creationId="{1DAF901C-2AF8-401C-BEED-0BFDF7AD3BDB}"/>
          </ac:spMkLst>
        </pc:spChg>
        <pc:spChg chg="mod">
          <ac:chgData name="Ed Moss" userId="37722af9-4b31-4bb5-b8c0-b86874b49c9e" providerId="ADAL" clId="{800138AB-3C01-4039-8DFD-2FC03127C41E}" dt="2019-07-18T11:30:47.813" v="1823" actId="20577"/>
          <ac:spMkLst>
            <pc:docMk/>
            <pc:sldMk cId="4274854522" sldId="423"/>
            <ac:spMk id="19" creationId="{5252A847-DE45-4FA3-A1F8-EEBEB845FF8E}"/>
          </ac:spMkLst>
        </pc:spChg>
        <pc:grpChg chg="del">
          <ac:chgData name="Ed Moss" userId="37722af9-4b31-4bb5-b8c0-b86874b49c9e" providerId="ADAL" clId="{800138AB-3C01-4039-8DFD-2FC03127C41E}" dt="2019-07-18T11:32:03.596" v="1909" actId="478"/>
          <ac:grpSpMkLst>
            <pc:docMk/>
            <pc:sldMk cId="4274854522" sldId="423"/>
            <ac:grpSpMk id="15" creationId="{E6F3B4E4-CC73-458D-A079-66F6D4AB1F0D}"/>
          </ac:grpSpMkLst>
        </pc:grpChg>
        <pc:grpChg chg="del mod">
          <ac:chgData name="Ed Moss" userId="37722af9-4b31-4bb5-b8c0-b86874b49c9e" providerId="ADAL" clId="{800138AB-3C01-4039-8DFD-2FC03127C41E}" dt="2019-07-18T11:30:38.430" v="1817" actId="478"/>
          <ac:grpSpMkLst>
            <pc:docMk/>
            <pc:sldMk cId="4274854522" sldId="423"/>
            <ac:grpSpMk id="21" creationId="{E656C135-A5D9-4E6D-BAE1-C56A477E16E3}"/>
          </ac:grpSpMkLst>
        </pc:grpChg>
        <pc:graphicFrameChg chg="del">
          <ac:chgData name="Ed Moss" userId="37722af9-4b31-4bb5-b8c0-b86874b49c9e" providerId="ADAL" clId="{800138AB-3C01-4039-8DFD-2FC03127C41E}" dt="2019-07-18T11:32:03.596" v="1909" actId="478"/>
          <ac:graphicFrameMkLst>
            <pc:docMk/>
            <pc:sldMk cId="4274854522" sldId="423"/>
            <ac:graphicFrameMk id="6" creationId="{96D54B08-D2B4-4DE4-AE15-2CC79E0C9E49}"/>
          </ac:graphicFrameMkLst>
        </pc:graphicFrameChg>
      </pc:sldChg>
      <pc:sldChg chg="delSp modSp add">
        <pc:chgData name="Ed Moss" userId="37722af9-4b31-4bb5-b8c0-b86874b49c9e" providerId="ADAL" clId="{800138AB-3C01-4039-8DFD-2FC03127C41E}" dt="2019-07-18T11:32:16.740" v="1913" actId="478"/>
        <pc:sldMkLst>
          <pc:docMk/>
          <pc:sldMk cId="4277737966" sldId="424"/>
        </pc:sldMkLst>
        <pc:spChg chg="del">
          <ac:chgData name="Ed Moss" userId="37722af9-4b31-4bb5-b8c0-b86874b49c9e" providerId="ADAL" clId="{800138AB-3C01-4039-8DFD-2FC03127C41E}" dt="2019-07-18T11:32:16.740" v="1913" actId="478"/>
          <ac:spMkLst>
            <pc:docMk/>
            <pc:sldMk cId="4277737966" sldId="424"/>
            <ac:spMk id="9" creationId="{A4B0C109-01F4-4D11-A108-A227FBF45A5F}"/>
          </ac:spMkLst>
        </pc:spChg>
        <pc:spChg chg="del">
          <ac:chgData name="Ed Moss" userId="37722af9-4b31-4bb5-b8c0-b86874b49c9e" providerId="ADAL" clId="{800138AB-3C01-4039-8DFD-2FC03127C41E}" dt="2019-07-18T11:32:16.740" v="1913" actId="478"/>
          <ac:spMkLst>
            <pc:docMk/>
            <pc:sldMk cId="4277737966" sldId="424"/>
            <ac:spMk id="10" creationId="{3CA9F585-7109-4B26-80A3-40EAEBE94F21}"/>
          </ac:spMkLst>
        </pc:spChg>
        <pc:spChg chg="del">
          <ac:chgData name="Ed Moss" userId="37722af9-4b31-4bb5-b8c0-b86874b49c9e" providerId="ADAL" clId="{800138AB-3C01-4039-8DFD-2FC03127C41E}" dt="2019-07-18T11:32:16.740" v="1913" actId="478"/>
          <ac:spMkLst>
            <pc:docMk/>
            <pc:sldMk cId="4277737966" sldId="424"/>
            <ac:spMk id="11" creationId="{3C72C6E6-ACFD-429C-B1D7-61D4C7253312}"/>
          </ac:spMkLst>
        </pc:spChg>
        <pc:spChg chg="del">
          <ac:chgData name="Ed Moss" userId="37722af9-4b31-4bb5-b8c0-b86874b49c9e" providerId="ADAL" clId="{800138AB-3C01-4039-8DFD-2FC03127C41E}" dt="2019-07-18T11:32:16.740" v="1913" actId="478"/>
          <ac:spMkLst>
            <pc:docMk/>
            <pc:sldMk cId="4277737966" sldId="424"/>
            <ac:spMk id="12" creationId="{69E2904C-98CA-491F-998F-2A99FF9F8F9A}"/>
          </ac:spMkLst>
        </pc:spChg>
        <pc:spChg chg="del">
          <ac:chgData name="Ed Moss" userId="37722af9-4b31-4bb5-b8c0-b86874b49c9e" providerId="ADAL" clId="{800138AB-3C01-4039-8DFD-2FC03127C41E}" dt="2019-07-18T11:32:16.740" v="1913" actId="478"/>
          <ac:spMkLst>
            <pc:docMk/>
            <pc:sldMk cId="4277737966" sldId="424"/>
            <ac:spMk id="13" creationId="{6D596188-ABA1-405B-8B8D-D54DCDA98732}"/>
          </ac:spMkLst>
        </pc:spChg>
        <pc:spChg chg="del">
          <ac:chgData name="Ed Moss" userId="37722af9-4b31-4bb5-b8c0-b86874b49c9e" providerId="ADAL" clId="{800138AB-3C01-4039-8DFD-2FC03127C41E}" dt="2019-07-18T11:32:16.740" v="1913" actId="478"/>
          <ac:spMkLst>
            <pc:docMk/>
            <pc:sldMk cId="4277737966" sldId="424"/>
            <ac:spMk id="14" creationId="{1DAF901C-2AF8-401C-BEED-0BFDF7AD3BDB}"/>
          </ac:spMkLst>
        </pc:spChg>
        <pc:spChg chg="mod">
          <ac:chgData name="Ed Moss" userId="37722af9-4b31-4bb5-b8c0-b86874b49c9e" providerId="ADAL" clId="{800138AB-3C01-4039-8DFD-2FC03127C41E}" dt="2019-07-18T11:22:56.445" v="1565" actId="5793"/>
          <ac:spMkLst>
            <pc:docMk/>
            <pc:sldMk cId="4277737966" sldId="424"/>
            <ac:spMk id="19" creationId="{5252A847-DE45-4FA3-A1F8-EEBEB845FF8E}"/>
          </ac:spMkLst>
        </pc:spChg>
        <pc:grpChg chg="del">
          <ac:chgData name="Ed Moss" userId="37722af9-4b31-4bb5-b8c0-b86874b49c9e" providerId="ADAL" clId="{800138AB-3C01-4039-8DFD-2FC03127C41E}" dt="2019-07-18T11:32:16.740" v="1913" actId="478"/>
          <ac:grpSpMkLst>
            <pc:docMk/>
            <pc:sldMk cId="4277737966" sldId="424"/>
            <ac:grpSpMk id="15" creationId="{E6F3B4E4-CC73-458D-A079-66F6D4AB1F0D}"/>
          </ac:grpSpMkLst>
        </pc:grpChg>
        <pc:grpChg chg="del">
          <ac:chgData name="Ed Moss" userId="37722af9-4b31-4bb5-b8c0-b86874b49c9e" providerId="ADAL" clId="{800138AB-3C01-4039-8DFD-2FC03127C41E}" dt="2019-07-18T11:32:16.740" v="1913" actId="478"/>
          <ac:grpSpMkLst>
            <pc:docMk/>
            <pc:sldMk cId="4277737966" sldId="424"/>
            <ac:grpSpMk id="21" creationId="{E656C135-A5D9-4E6D-BAE1-C56A477E16E3}"/>
          </ac:grpSpMkLst>
        </pc:grpChg>
        <pc:graphicFrameChg chg="del">
          <ac:chgData name="Ed Moss" userId="37722af9-4b31-4bb5-b8c0-b86874b49c9e" providerId="ADAL" clId="{800138AB-3C01-4039-8DFD-2FC03127C41E}" dt="2019-07-18T11:32:16.740" v="1913" actId="478"/>
          <ac:graphicFrameMkLst>
            <pc:docMk/>
            <pc:sldMk cId="4277737966" sldId="424"/>
            <ac:graphicFrameMk id="6" creationId="{96D54B08-D2B4-4DE4-AE15-2CC79E0C9E49}"/>
          </ac:graphicFrameMkLst>
        </pc:graphicFrameChg>
      </pc:sldChg>
      <pc:sldChg chg="delSp modSp add">
        <pc:chgData name="Ed Moss" userId="37722af9-4b31-4bb5-b8c0-b86874b49c9e" providerId="ADAL" clId="{800138AB-3C01-4039-8DFD-2FC03127C41E}" dt="2019-07-18T11:32:13.639" v="1912" actId="478"/>
        <pc:sldMkLst>
          <pc:docMk/>
          <pc:sldMk cId="862189196" sldId="425"/>
        </pc:sldMkLst>
        <pc:spChg chg="del">
          <ac:chgData name="Ed Moss" userId="37722af9-4b31-4bb5-b8c0-b86874b49c9e" providerId="ADAL" clId="{800138AB-3C01-4039-8DFD-2FC03127C41E}" dt="2019-07-18T11:32:13.639" v="1912" actId="478"/>
          <ac:spMkLst>
            <pc:docMk/>
            <pc:sldMk cId="862189196" sldId="425"/>
            <ac:spMk id="9" creationId="{A4B0C109-01F4-4D11-A108-A227FBF45A5F}"/>
          </ac:spMkLst>
        </pc:spChg>
        <pc:spChg chg="del">
          <ac:chgData name="Ed Moss" userId="37722af9-4b31-4bb5-b8c0-b86874b49c9e" providerId="ADAL" clId="{800138AB-3C01-4039-8DFD-2FC03127C41E}" dt="2019-07-18T11:32:13.639" v="1912" actId="478"/>
          <ac:spMkLst>
            <pc:docMk/>
            <pc:sldMk cId="862189196" sldId="425"/>
            <ac:spMk id="10" creationId="{3CA9F585-7109-4B26-80A3-40EAEBE94F21}"/>
          </ac:spMkLst>
        </pc:spChg>
        <pc:spChg chg="del">
          <ac:chgData name="Ed Moss" userId="37722af9-4b31-4bb5-b8c0-b86874b49c9e" providerId="ADAL" clId="{800138AB-3C01-4039-8DFD-2FC03127C41E}" dt="2019-07-18T11:32:13.639" v="1912" actId="478"/>
          <ac:spMkLst>
            <pc:docMk/>
            <pc:sldMk cId="862189196" sldId="425"/>
            <ac:spMk id="11" creationId="{3C72C6E6-ACFD-429C-B1D7-61D4C7253312}"/>
          </ac:spMkLst>
        </pc:spChg>
        <pc:spChg chg="del">
          <ac:chgData name="Ed Moss" userId="37722af9-4b31-4bb5-b8c0-b86874b49c9e" providerId="ADAL" clId="{800138AB-3C01-4039-8DFD-2FC03127C41E}" dt="2019-07-18T11:32:13.639" v="1912" actId="478"/>
          <ac:spMkLst>
            <pc:docMk/>
            <pc:sldMk cId="862189196" sldId="425"/>
            <ac:spMk id="12" creationId="{69E2904C-98CA-491F-998F-2A99FF9F8F9A}"/>
          </ac:spMkLst>
        </pc:spChg>
        <pc:spChg chg="del">
          <ac:chgData name="Ed Moss" userId="37722af9-4b31-4bb5-b8c0-b86874b49c9e" providerId="ADAL" clId="{800138AB-3C01-4039-8DFD-2FC03127C41E}" dt="2019-07-18T11:32:13.639" v="1912" actId="478"/>
          <ac:spMkLst>
            <pc:docMk/>
            <pc:sldMk cId="862189196" sldId="425"/>
            <ac:spMk id="13" creationId="{6D596188-ABA1-405B-8B8D-D54DCDA98732}"/>
          </ac:spMkLst>
        </pc:spChg>
        <pc:spChg chg="del">
          <ac:chgData name="Ed Moss" userId="37722af9-4b31-4bb5-b8c0-b86874b49c9e" providerId="ADAL" clId="{800138AB-3C01-4039-8DFD-2FC03127C41E}" dt="2019-07-18T11:32:13.639" v="1912" actId="478"/>
          <ac:spMkLst>
            <pc:docMk/>
            <pc:sldMk cId="862189196" sldId="425"/>
            <ac:spMk id="14" creationId="{1DAF901C-2AF8-401C-BEED-0BFDF7AD3BDB}"/>
          </ac:spMkLst>
        </pc:spChg>
        <pc:spChg chg="mod">
          <ac:chgData name="Ed Moss" userId="37722af9-4b31-4bb5-b8c0-b86874b49c9e" providerId="ADAL" clId="{800138AB-3C01-4039-8DFD-2FC03127C41E}" dt="2019-07-18T11:27:27.204" v="1770" actId="20577"/>
          <ac:spMkLst>
            <pc:docMk/>
            <pc:sldMk cId="862189196" sldId="425"/>
            <ac:spMk id="19" creationId="{5252A847-DE45-4FA3-A1F8-EEBEB845FF8E}"/>
          </ac:spMkLst>
        </pc:spChg>
        <pc:grpChg chg="del">
          <ac:chgData name="Ed Moss" userId="37722af9-4b31-4bb5-b8c0-b86874b49c9e" providerId="ADAL" clId="{800138AB-3C01-4039-8DFD-2FC03127C41E}" dt="2019-07-18T11:32:13.639" v="1912" actId="478"/>
          <ac:grpSpMkLst>
            <pc:docMk/>
            <pc:sldMk cId="862189196" sldId="425"/>
            <ac:grpSpMk id="15" creationId="{E6F3B4E4-CC73-458D-A079-66F6D4AB1F0D}"/>
          </ac:grpSpMkLst>
        </pc:grpChg>
        <pc:grpChg chg="del">
          <ac:chgData name="Ed Moss" userId="37722af9-4b31-4bb5-b8c0-b86874b49c9e" providerId="ADAL" clId="{800138AB-3C01-4039-8DFD-2FC03127C41E}" dt="2019-07-18T11:32:13.639" v="1912" actId="478"/>
          <ac:grpSpMkLst>
            <pc:docMk/>
            <pc:sldMk cId="862189196" sldId="425"/>
            <ac:grpSpMk id="21" creationId="{E656C135-A5D9-4E6D-BAE1-C56A477E16E3}"/>
          </ac:grpSpMkLst>
        </pc:grpChg>
        <pc:graphicFrameChg chg="del">
          <ac:chgData name="Ed Moss" userId="37722af9-4b31-4bb5-b8c0-b86874b49c9e" providerId="ADAL" clId="{800138AB-3C01-4039-8DFD-2FC03127C41E}" dt="2019-07-18T11:32:13.639" v="1912" actId="478"/>
          <ac:graphicFrameMkLst>
            <pc:docMk/>
            <pc:sldMk cId="862189196" sldId="425"/>
            <ac:graphicFrameMk id="6" creationId="{96D54B08-D2B4-4DE4-AE15-2CC79E0C9E49}"/>
          </ac:graphicFrameMkLst>
        </pc:graphicFrameChg>
      </pc:sldChg>
      <pc:sldChg chg="delSp modSp add">
        <pc:chgData name="Ed Moss" userId="37722af9-4b31-4bb5-b8c0-b86874b49c9e" providerId="ADAL" clId="{800138AB-3C01-4039-8DFD-2FC03127C41E}" dt="2019-07-18T11:32:06.763" v="1910" actId="478"/>
        <pc:sldMkLst>
          <pc:docMk/>
          <pc:sldMk cId="2832988038" sldId="426"/>
        </pc:sldMkLst>
        <pc:spChg chg="del">
          <ac:chgData name="Ed Moss" userId="37722af9-4b31-4bb5-b8c0-b86874b49c9e" providerId="ADAL" clId="{800138AB-3C01-4039-8DFD-2FC03127C41E}" dt="2019-07-18T11:32:06.763" v="1910" actId="478"/>
          <ac:spMkLst>
            <pc:docMk/>
            <pc:sldMk cId="2832988038" sldId="426"/>
            <ac:spMk id="9" creationId="{0AD9E6CA-80FD-4C69-BB74-092FD1C88BC6}"/>
          </ac:spMkLst>
        </pc:spChg>
        <pc:spChg chg="del">
          <ac:chgData name="Ed Moss" userId="37722af9-4b31-4bb5-b8c0-b86874b49c9e" providerId="ADAL" clId="{800138AB-3C01-4039-8DFD-2FC03127C41E}" dt="2019-07-18T11:32:06.763" v="1910" actId="478"/>
          <ac:spMkLst>
            <pc:docMk/>
            <pc:sldMk cId="2832988038" sldId="426"/>
            <ac:spMk id="10" creationId="{7D7F20A6-6809-40D9-97D4-797E702FD8EB}"/>
          </ac:spMkLst>
        </pc:spChg>
        <pc:spChg chg="del">
          <ac:chgData name="Ed Moss" userId="37722af9-4b31-4bb5-b8c0-b86874b49c9e" providerId="ADAL" clId="{800138AB-3C01-4039-8DFD-2FC03127C41E}" dt="2019-07-18T11:32:06.763" v="1910" actId="478"/>
          <ac:spMkLst>
            <pc:docMk/>
            <pc:sldMk cId="2832988038" sldId="426"/>
            <ac:spMk id="11" creationId="{2CBA50B7-A55A-4DAA-997D-9D9FDCDA1817}"/>
          </ac:spMkLst>
        </pc:spChg>
        <pc:spChg chg="del">
          <ac:chgData name="Ed Moss" userId="37722af9-4b31-4bb5-b8c0-b86874b49c9e" providerId="ADAL" clId="{800138AB-3C01-4039-8DFD-2FC03127C41E}" dt="2019-07-18T11:32:06.763" v="1910" actId="478"/>
          <ac:spMkLst>
            <pc:docMk/>
            <pc:sldMk cId="2832988038" sldId="426"/>
            <ac:spMk id="12" creationId="{DDB6EB33-E284-4027-A6C4-6B946F937A07}"/>
          </ac:spMkLst>
        </pc:spChg>
        <pc:spChg chg="del">
          <ac:chgData name="Ed Moss" userId="37722af9-4b31-4bb5-b8c0-b86874b49c9e" providerId="ADAL" clId="{800138AB-3C01-4039-8DFD-2FC03127C41E}" dt="2019-07-18T11:32:06.763" v="1910" actId="478"/>
          <ac:spMkLst>
            <pc:docMk/>
            <pc:sldMk cId="2832988038" sldId="426"/>
            <ac:spMk id="13" creationId="{35614EFD-0F30-4C4F-95BC-52285AF4CD8C}"/>
          </ac:spMkLst>
        </pc:spChg>
        <pc:spChg chg="del">
          <ac:chgData name="Ed Moss" userId="37722af9-4b31-4bb5-b8c0-b86874b49c9e" providerId="ADAL" clId="{800138AB-3C01-4039-8DFD-2FC03127C41E}" dt="2019-07-18T11:32:06.763" v="1910" actId="478"/>
          <ac:spMkLst>
            <pc:docMk/>
            <pc:sldMk cId="2832988038" sldId="426"/>
            <ac:spMk id="14" creationId="{CF225494-83B8-481F-BA98-AE5633305217}"/>
          </ac:spMkLst>
        </pc:spChg>
        <pc:spChg chg="mod">
          <ac:chgData name="Ed Moss" userId="37722af9-4b31-4bb5-b8c0-b86874b49c9e" providerId="ADAL" clId="{800138AB-3C01-4039-8DFD-2FC03127C41E}" dt="2019-07-18T11:28:16.758" v="1786" actId="207"/>
          <ac:spMkLst>
            <pc:docMk/>
            <pc:sldMk cId="2832988038" sldId="426"/>
            <ac:spMk id="19" creationId="{5252A847-DE45-4FA3-A1F8-EEBEB845FF8E}"/>
          </ac:spMkLst>
        </pc:spChg>
        <pc:grpChg chg="del">
          <ac:chgData name="Ed Moss" userId="37722af9-4b31-4bb5-b8c0-b86874b49c9e" providerId="ADAL" clId="{800138AB-3C01-4039-8DFD-2FC03127C41E}" dt="2019-07-18T11:32:06.763" v="1910" actId="478"/>
          <ac:grpSpMkLst>
            <pc:docMk/>
            <pc:sldMk cId="2832988038" sldId="426"/>
            <ac:grpSpMk id="21" creationId="{CC385583-84E1-48C4-87B3-DF6FFEDE27A0}"/>
          </ac:grpSpMkLst>
        </pc:grpChg>
        <pc:graphicFrameChg chg="del">
          <ac:chgData name="Ed Moss" userId="37722af9-4b31-4bb5-b8c0-b86874b49c9e" providerId="ADAL" clId="{800138AB-3C01-4039-8DFD-2FC03127C41E}" dt="2019-07-18T11:32:06.763" v="1910" actId="478"/>
          <ac:graphicFrameMkLst>
            <pc:docMk/>
            <pc:sldMk cId="2832988038" sldId="426"/>
            <ac:graphicFrameMk id="6" creationId="{7BE28D60-AFD0-4E93-A7EB-852A13A4752D}"/>
          </ac:graphicFrameMkLst>
        </pc:graphicFrameChg>
      </pc:sldChg>
      <pc:sldChg chg="delSp modSp add">
        <pc:chgData name="Ed Moss" userId="37722af9-4b31-4bb5-b8c0-b86874b49c9e" providerId="ADAL" clId="{800138AB-3C01-4039-8DFD-2FC03127C41E}" dt="2019-07-18T11:32:00.725" v="1908" actId="478"/>
        <pc:sldMkLst>
          <pc:docMk/>
          <pc:sldMk cId="4054554642" sldId="427"/>
        </pc:sldMkLst>
        <pc:spChg chg="del">
          <ac:chgData name="Ed Moss" userId="37722af9-4b31-4bb5-b8c0-b86874b49c9e" providerId="ADAL" clId="{800138AB-3C01-4039-8DFD-2FC03127C41E}" dt="2019-07-18T11:32:00.725" v="1908" actId="478"/>
          <ac:spMkLst>
            <pc:docMk/>
            <pc:sldMk cId="4054554642" sldId="427"/>
            <ac:spMk id="9" creationId="{A4B0C109-01F4-4D11-A108-A227FBF45A5F}"/>
          </ac:spMkLst>
        </pc:spChg>
        <pc:spChg chg="del">
          <ac:chgData name="Ed Moss" userId="37722af9-4b31-4bb5-b8c0-b86874b49c9e" providerId="ADAL" clId="{800138AB-3C01-4039-8DFD-2FC03127C41E}" dt="2019-07-18T11:32:00.725" v="1908" actId="478"/>
          <ac:spMkLst>
            <pc:docMk/>
            <pc:sldMk cId="4054554642" sldId="427"/>
            <ac:spMk id="10" creationId="{3CA9F585-7109-4B26-80A3-40EAEBE94F21}"/>
          </ac:spMkLst>
        </pc:spChg>
        <pc:spChg chg="del">
          <ac:chgData name="Ed Moss" userId="37722af9-4b31-4bb5-b8c0-b86874b49c9e" providerId="ADAL" clId="{800138AB-3C01-4039-8DFD-2FC03127C41E}" dt="2019-07-18T11:32:00.725" v="1908" actId="478"/>
          <ac:spMkLst>
            <pc:docMk/>
            <pc:sldMk cId="4054554642" sldId="427"/>
            <ac:spMk id="11" creationId="{3C72C6E6-ACFD-429C-B1D7-61D4C7253312}"/>
          </ac:spMkLst>
        </pc:spChg>
        <pc:spChg chg="del">
          <ac:chgData name="Ed Moss" userId="37722af9-4b31-4bb5-b8c0-b86874b49c9e" providerId="ADAL" clId="{800138AB-3C01-4039-8DFD-2FC03127C41E}" dt="2019-07-18T11:32:00.725" v="1908" actId="478"/>
          <ac:spMkLst>
            <pc:docMk/>
            <pc:sldMk cId="4054554642" sldId="427"/>
            <ac:spMk id="12" creationId="{69E2904C-98CA-491F-998F-2A99FF9F8F9A}"/>
          </ac:spMkLst>
        </pc:spChg>
        <pc:spChg chg="del">
          <ac:chgData name="Ed Moss" userId="37722af9-4b31-4bb5-b8c0-b86874b49c9e" providerId="ADAL" clId="{800138AB-3C01-4039-8DFD-2FC03127C41E}" dt="2019-07-18T11:32:00.725" v="1908" actId="478"/>
          <ac:spMkLst>
            <pc:docMk/>
            <pc:sldMk cId="4054554642" sldId="427"/>
            <ac:spMk id="13" creationId="{6D596188-ABA1-405B-8B8D-D54DCDA98732}"/>
          </ac:spMkLst>
        </pc:spChg>
        <pc:spChg chg="del">
          <ac:chgData name="Ed Moss" userId="37722af9-4b31-4bb5-b8c0-b86874b49c9e" providerId="ADAL" clId="{800138AB-3C01-4039-8DFD-2FC03127C41E}" dt="2019-07-18T11:32:00.725" v="1908" actId="478"/>
          <ac:spMkLst>
            <pc:docMk/>
            <pc:sldMk cId="4054554642" sldId="427"/>
            <ac:spMk id="14" creationId="{1DAF901C-2AF8-401C-BEED-0BFDF7AD3BDB}"/>
          </ac:spMkLst>
        </pc:spChg>
        <pc:spChg chg="mod">
          <ac:chgData name="Ed Moss" userId="37722af9-4b31-4bb5-b8c0-b86874b49c9e" providerId="ADAL" clId="{800138AB-3C01-4039-8DFD-2FC03127C41E}" dt="2019-07-18T11:30:58.248" v="1857" actId="5793"/>
          <ac:spMkLst>
            <pc:docMk/>
            <pc:sldMk cId="4054554642" sldId="427"/>
            <ac:spMk id="19" creationId="{5252A847-DE45-4FA3-A1F8-EEBEB845FF8E}"/>
          </ac:spMkLst>
        </pc:spChg>
        <pc:grpChg chg="del">
          <ac:chgData name="Ed Moss" userId="37722af9-4b31-4bb5-b8c0-b86874b49c9e" providerId="ADAL" clId="{800138AB-3C01-4039-8DFD-2FC03127C41E}" dt="2019-07-18T11:32:00.725" v="1908" actId="478"/>
          <ac:grpSpMkLst>
            <pc:docMk/>
            <pc:sldMk cId="4054554642" sldId="427"/>
            <ac:grpSpMk id="15" creationId="{E6F3B4E4-CC73-458D-A079-66F6D4AB1F0D}"/>
          </ac:grpSpMkLst>
        </pc:grpChg>
        <pc:graphicFrameChg chg="del">
          <ac:chgData name="Ed Moss" userId="37722af9-4b31-4bb5-b8c0-b86874b49c9e" providerId="ADAL" clId="{800138AB-3C01-4039-8DFD-2FC03127C41E}" dt="2019-07-18T11:32:00.725" v="1908" actId="478"/>
          <ac:graphicFrameMkLst>
            <pc:docMk/>
            <pc:sldMk cId="4054554642" sldId="427"/>
            <ac:graphicFrameMk id="6" creationId="{96D54B08-D2B4-4DE4-AE15-2CC79E0C9E49}"/>
          </ac:graphicFrameMkLst>
        </pc:graphicFrameChg>
      </pc:sldChg>
      <pc:sldChg chg="delSp modSp add">
        <pc:chgData name="Ed Moss" userId="37722af9-4b31-4bb5-b8c0-b86874b49c9e" providerId="ADAL" clId="{800138AB-3C01-4039-8DFD-2FC03127C41E}" dt="2019-07-18T11:31:57.755" v="1907" actId="478"/>
        <pc:sldMkLst>
          <pc:docMk/>
          <pc:sldMk cId="3672001361" sldId="428"/>
        </pc:sldMkLst>
        <pc:spChg chg="del">
          <ac:chgData name="Ed Moss" userId="37722af9-4b31-4bb5-b8c0-b86874b49c9e" providerId="ADAL" clId="{800138AB-3C01-4039-8DFD-2FC03127C41E}" dt="2019-07-18T11:31:57.755" v="1907" actId="478"/>
          <ac:spMkLst>
            <pc:docMk/>
            <pc:sldMk cId="3672001361" sldId="428"/>
            <ac:spMk id="9" creationId="{A4B0C109-01F4-4D11-A108-A227FBF45A5F}"/>
          </ac:spMkLst>
        </pc:spChg>
        <pc:spChg chg="del">
          <ac:chgData name="Ed Moss" userId="37722af9-4b31-4bb5-b8c0-b86874b49c9e" providerId="ADAL" clId="{800138AB-3C01-4039-8DFD-2FC03127C41E}" dt="2019-07-18T11:31:57.755" v="1907" actId="478"/>
          <ac:spMkLst>
            <pc:docMk/>
            <pc:sldMk cId="3672001361" sldId="428"/>
            <ac:spMk id="10" creationId="{3CA9F585-7109-4B26-80A3-40EAEBE94F21}"/>
          </ac:spMkLst>
        </pc:spChg>
        <pc:spChg chg="del">
          <ac:chgData name="Ed Moss" userId="37722af9-4b31-4bb5-b8c0-b86874b49c9e" providerId="ADAL" clId="{800138AB-3C01-4039-8DFD-2FC03127C41E}" dt="2019-07-18T11:31:57.755" v="1907" actId="478"/>
          <ac:spMkLst>
            <pc:docMk/>
            <pc:sldMk cId="3672001361" sldId="428"/>
            <ac:spMk id="11" creationId="{3C72C6E6-ACFD-429C-B1D7-61D4C7253312}"/>
          </ac:spMkLst>
        </pc:spChg>
        <pc:spChg chg="del">
          <ac:chgData name="Ed Moss" userId="37722af9-4b31-4bb5-b8c0-b86874b49c9e" providerId="ADAL" clId="{800138AB-3C01-4039-8DFD-2FC03127C41E}" dt="2019-07-18T11:31:57.755" v="1907" actId="478"/>
          <ac:spMkLst>
            <pc:docMk/>
            <pc:sldMk cId="3672001361" sldId="428"/>
            <ac:spMk id="12" creationId="{69E2904C-98CA-491F-998F-2A99FF9F8F9A}"/>
          </ac:spMkLst>
        </pc:spChg>
        <pc:spChg chg="del">
          <ac:chgData name="Ed Moss" userId="37722af9-4b31-4bb5-b8c0-b86874b49c9e" providerId="ADAL" clId="{800138AB-3C01-4039-8DFD-2FC03127C41E}" dt="2019-07-18T11:31:57.755" v="1907" actId="478"/>
          <ac:spMkLst>
            <pc:docMk/>
            <pc:sldMk cId="3672001361" sldId="428"/>
            <ac:spMk id="13" creationId="{6D596188-ABA1-405B-8B8D-D54DCDA98732}"/>
          </ac:spMkLst>
        </pc:spChg>
        <pc:spChg chg="del">
          <ac:chgData name="Ed Moss" userId="37722af9-4b31-4bb5-b8c0-b86874b49c9e" providerId="ADAL" clId="{800138AB-3C01-4039-8DFD-2FC03127C41E}" dt="2019-07-18T11:31:57.755" v="1907" actId="478"/>
          <ac:spMkLst>
            <pc:docMk/>
            <pc:sldMk cId="3672001361" sldId="428"/>
            <ac:spMk id="14" creationId="{1DAF901C-2AF8-401C-BEED-0BFDF7AD3BDB}"/>
          </ac:spMkLst>
        </pc:spChg>
        <pc:spChg chg="mod">
          <ac:chgData name="Ed Moss" userId="37722af9-4b31-4bb5-b8c0-b86874b49c9e" providerId="ADAL" clId="{800138AB-3C01-4039-8DFD-2FC03127C41E}" dt="2019-07-18T11:31:42.079" v="1906" actId="207"/>
          <ac:spMkLst>
            <pc:docMk/>
            <pc:sldMk cId="3672001361" sldId="428"/>
            <ac:spMk id="19" creationId="{5252A847-DE45-4FA3-A1F8-EEBEB845FF8E}"/>
          </ac:spMkLst>
        </pc:spChg>
        <pc:grpChg chg="del">
          <ac:chgData name="Ed Moss" userId="37722af9-4b31-4bb5-b8c0-b86874b49c9e" providerId="ADAL" clId="{800138AB-3C01-4039-8DFD-2FC03127C41E}" dt="2019-07-18T11:31:57.755" v="1907" actId="478"/>
          <ac:grpSpMkLst>
            <pc:docMk/>
            <pc:sldMk cId="3672001361" sldId="428"/>
            <ac:grpSpMk id="15" creationId="{E6F3B4E4-CC73-458D-A079-66F6D4AB1F0D}"/>
          </ac:grpSpMkLst>
        </pc:grpChg>
        <pc:graphicFrameChg chg="del">
          <ac:chgData name="Ed Moss" userId="37722af9-4b31-4bb5-b8c0-b86874b49c9e" providerId="ADAL" clId="{800138AB-3C01-4039-8DFD-2FC03127C41E}" dt="2019-07-18T11:31:57.755" v="1907" actId="478"/>
          <ac:graphicFrameMkLst>
            <pc:docMk/>
            <pc:sldMk cId="3672001361" sldId="428"/>
            <ac:graphicFrameMk id="6" creationId="{96D54B08-D2B4-4DE4-AE15-2CC79E0C9E49}"/>
          </ac:graphicFrameMkLst>
        </pc:graphicFrameChg>
      </pc:sldChg>
    </pc:docChg>
  </pc:docChgLst>
  <pc:docChgLst>
    <pc:chgData name="Ashleigh Sobol" userId="8430f2a2-602f-4dde-a79b-412efd9dd8bf" providerId="ADAL" clId="{A204DDAC-AA7C-4679-9F40-91028CD5C38E}"/>
  </pc:docChgLst>
  <pc:docChgLst>
    <pc:chgData name="Kyle Tidswell-Brown" userId="3518c4a0-5c99-4880-b127-cb60ccf11a39" providerId="ADAL" clId="{CBAFCF19-F511-4362-BF39-BA8E018218A2}"/>
    <pc:docChg chg="undo custSel modSld">
      <pc:chgData name="Kyle Tidswell-Brown" userId="3518c4a0-5c99-4880-b127-cb60ccf11a39" providerId="ADAL" clId="{CBAFCF19-F511-4362-BF39-BA8E018218A2}" dt="2019-07-19T11:28:36.904" v="126" actId="20577"/>
      <pc:docMkLst>
        <pc:docMk/>
      </pc:docMkLst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2637481266" sldId="256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Kyle Tidswell-Brown" userId="3518c4a0-5c99-4880-b127-cb60ccf11a39" providerId="ADAL" clId="{CBAFCF19-F511-4362-BF39-BA8E018218A2}" dt="2019-07-19T10:35:53.424" v="3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636014570" sldId="314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Kyle Tidswell-Brown" userId="3518c4a0-5c99-4880-b127-cb60ccf11a39" providerId="ADAL" clId="{CBAFCF19-F511-4362-BF39-BA8E018218A2}" dt="2019-07-19T10:47:36.735" v="84" actId="2057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1071900124" sldId="355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Kyle Tidswell-Brown" userId="3518c4a0-5c99-4880-b127-cb60ccf11a39" providerId="ADAL" clId="{CBAFCF19-F511-4362-BF39-BA8E018218A2}" dt="2019-07-19T10:49:01.599" v="96" actId="122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36917022" sldId="360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Kyle Tidswell-Brown" userId="3518c4a0-5c99-4880-b127-cb60ccf11a39" providerId="ADAL" clId="{CBAFCF19-F511-4362-BF39-BA8E018218A2}" dt="2019-07-19T10:39:16.626" v="11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1669721746" sldId="365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1669721746" sldId="365"/>
            <ac:spMk id="7" creationId="{9C98043F-F327-469C-AFFD-8AE7F5773C62}"/>
          </ac:spMkLst>
        </pc:spChg>
        <pc:spChg chg="mod">
          <ac:chgData name="Kyle Tidswell-Brown" userId="3518c4a0-5c99-4880-b127-cb60ccf11a39" providerId="ADAL" clId="{CBAFCF19-F511-4362-BF39-BA8E018218A2}" dt="2019-07-19T10:38:45.790" v="6" actId="20577"/>
          <ac:spMkLst>
            <pc:docMk/>
            <pc:sldMk cId="1669721746" sldId="36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332354265" sldId="366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332354265" sldId="366"/>
            <ac:spMk id="7" creationId="{9C98043F-F327-469C-AFFD-8AE7F5773C62}"/>
          </ac:spMkLst>
        </pc:spChg>
      </pc:sldChg>
      <pc:sldChg chg="addSp modSp">
        <pc:chgData name="Kyle Tidswell-Brown" userId="3518c4a0-5c99-4880-b127-cb60ccf11a39" providerId="ADAL" clId="{CBAFCF19-F511-4362-BF39-BA8E018218A2}" dt="2019-07-19T11:28:36.904" v="126" actId="20577"/>
        <pc:sldMkLst>
          <pc:docMk/>
          <pc:sldMk cId="3844832371" sldId="411"/>
        </pc:sldMkLst>
        <pc:spChg chg="mod">
          <ac:chgData name="Kyle Tidswell-Brown" userId="3518c4a0-5c99-4880-b127-cb60ccf11a39" providerId="ADAL" clId="{CBAFCF19-F511-4362-BF39-BA8E018218A2}" dt="2019-07-19T11:28:36.904" v="126" actId="20577"/>
          <ac:spMkLst>
            <pc:docMk/>
            <pc:sldMk cId="3844832371" sldId="411"/>
            <ac:spMk id="8" creationId="{DC8B4808-054E-4BF1-862C-A16A9D4BD956}"/>
          </ac:spMkLst>
        </pc:spChg>
        <pc:picChg chg="add ord">
          <ac:chgData name="Kyle Tidswell-Brown" userId="3518c4a0-5c99-4880-b127-cb60ccf11a39" providerId="ADAL" clId="{CBAFCF19-F511-4362-BF39-BA8E018218A2}" dt="2019-07-19T10:33:34.270" v="2" actId="167"/>
          <ac:picMkLst>
            <pc:docMk/>
            <pc:sldMk cId="3844832371" sldId="411"/>
            <ac:picMk id="9" creationId="{B587BF0A-54E1-4702-92C7-838647A8D1F2}"/>
          </ac:picMkLst>
        </pc:pic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1242324760" sldId="412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1242324760" sldId="412"/>
            <ac:spMk id="7" creationId="{9C98043F-F327-469C-AFFD-8AE7F5773C62}"/>
          </ac:spMkLst>
        </pc:spChg>
        <pc:spChg chg="mod">
          <ac:chgData name="Kyle Tidswell-Brown" userId="3518c4a0-5c99-4880-b127-cb60ccf11a39" providerId="ADAL" clId="{CBAFCF19-F511-4362-BF39-BA8E018218A2}" dt="2019-07-19T10:39:05.828" v="9" actId="122"/>
          <ac:spMkLst>
            <pc:docMk/>
            <pc:sldMk cId="1242324760" sldId="412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CBAFCF19-F511-4362-BF39-BA8E018218A2}" dt="2019-07-19T10:44:59.312" v="56" actId="207"/>
          <ac:graphicFrameMkLst>
            <pc:docMk/>
            <pc:sldMk cId="1242324760" sldId="412"/>
            <ac:graphicFrameMk id="9" creationId="{FB483F36-513B-4FEA-9689-027CF02D9B42}"/>
          </ac:graphicFrameMkLst>
        </pc:graphicFrame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4008581751" sldId="414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4008581751" sldId="414"/>
            <ac:spMk id="7" creationId="{B632E459-9B27-4467-B89C-78410207B713}"/>
          </ac:spMkLst>
        </pc:spChg>
        <pc:spChg chg="mod">
          <ac:chgData name="Kyle Tidswell-Brown" userId="3518c4a0-5c99-4880-b127-cb60ccf11a39" providerId="ADAL" clId="{CBAFCF19-F511-4362-BF39-BA8E018218A2}" dt="2019-07-19T10:41:48.556" v="15" actId="20577"/>
          <ac:spMkLst>
            <pc:docMk/>
            <pc:sldMk cId="4008581751" sldId="41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3355544131" sldId="416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3355544131" sldId="416"/>
            <ac:spMk id="7" creationId="{B632E459-9B27-4467-B89C-78410207B713}"/>
          </ac:spMkLst>
        </pc:spChg>
        <pc:spChg chg="mod">
          <ac:chgData name="Kyle Tidswell-Brown" userId="3518c4a0-5c99-4880-b127-cb60ccf11a39" providerId="ADAL" clId="{CBAFCF19-F511-4362-BF39-BA8E018218A2}" dt="2019-07-19T10:43:18.655" v="29" actId="122"/>
          <ac:spMkLst>
            <pc:docMk/>
            <pc:sldMk cId="3355544131" sldId="416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CBAFCF19-F511-4362-BF39-BA8E018218A2}" dt="2019-07-19T10:44:42.020" v="53" actId="207"/>
          <ac:graphicFrameMkLst>
            <pc:docMk/>
            <pc:sldMk cId="3355544131" sldId="416"/>
            <ac:graphicFrameMk id="30" creationId="{78EB2323-DE80-4D09-A1EE-A97AF7505ECE}"/>
          </ac:graphicFrameMkLst>
        </pc:graphicFrame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1852765184" sldId="418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1852765184" sldId="418"/>
            <ac:spMk id="7" creationId="{B632E459-9B27-4467-B89C-78410207B713}"/>
          </ac:spMkLst>
        </pc:spChg>
        <pc:spChg chg="mod">
          <ac:chgData name="Kyle Tidswell-Brown" userId="3518c4a0-5c99-4880-b127-cb60ccf11a39" providerId="ADAL" clId="{CBAFCF19-F511-4362-BF39-BA8E018218A2}" dt="2019-07-19T10:45:26.259" v="60" actId="122"/>
          <ac:spMkLst>
            <pc:docMk/>
            <pc:sldMk cId="1852765184" sldId="418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CBAFCF19-F511-4362-BF39-BA8E018218A2}" dt="2019-07-19T10:45:19.585" v="58"/>
          <ac:graphicFrameMkLst>
            <pc:docMk/>
            <pc:sldMk cId="1852765184" sldId="418"/>
            <ac:graphicFrameMk id="20" creationId="{31FDFB9A-1D1F-4750-A10F-A4458FBECDEB}"/>
          </ac:graphicFrameMkLst>
        </pc:graphicFrame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2038660258" sldId="419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2038660258" sldId="419"/>
            <ac:spMk id="7" creationId="{B632E459-9B27-4467-B89C-78410207B713}"/>
          </ac:spMkLst>
        </pc:spChg>
        <pc:spChg chg="mod">
          <ac:chgData name="Kyle Tidswell-Brown" userId="3518c4a0-5c99-4880-b127-cb60ccf11a39" providerId="ADAL" clId="{CBAFCF19-F511-4362-BF39-BA8E018218A2}" dt="2019-07-19T10:39:23.622" v="13" actId="20577"/>
          <ac:spMkLst>
            <pc:docMk/>
            <pc:sldMk cId="2038660258" sldId="41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1244408645" sldId="420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1244408645" sldId="420"/>
            <ac:spMk id="7" creationId="{B632E459-9B27-4467-B89C-78410207B713}"/>
          </ac:spMkLst>
        </pc:spChg>
        <pc:spChg chg="mod">
          <ac:chgData name="Kyle Tidswell-Brown" userId="3518c4a0-5c99-4880-b127-cb60ccf11a39" providerId="ADAL" clId="{CBAFCF19-F511-4362-BF39-BA8E018218A2}" dt="2019-07-19T10:42:00.686" v="18" actId="20577"/>
          <ac:spMkLst>
            <pc:docMk/>
            <pc:sldMk cId="1244408645" sldId="420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CBAFCF19-F511-4362-BF39-BA8E018218A2}" dt="2019-07-19T10:44:47.097" v="54" actId="207"/>
          <ac:graphicFrameMkLst>
            <pc:docMk/>
            <pc:sldMk cId="1244408645" sldId="420"/>
            <ac:graphicFrameMk id="27" creationId="{3E991DA6-939E-46C7-9F35-E9123762D19F}"/>
          </ac:graphicFrameMkLst>
        </pc:graphicFrame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2918418235" sldId="421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2918418235" sldId="421"/>
            <ac:spMk id="7" creationId="{B632E459-9B27-4467-B89C-78410207B713}"/>
          </ac:spMkLst>
        </pc:spChg>
        <pc:spChg chg="mod">
          <ac:chgData name="Kyle Tidswell-Brown" userId="3518c4a0-5c99-4880-b127-cb60ccf11a39" providerId="ADAL" clId="{CBAFCF19-F511-4362-BF39-BA8E018218A2}" dt="2019-07-19T10:44:27.009" v="49" actId="20577"/>
          <ac:spMkLst>
            <pc:docMk/>
            <pc:sldMk cId="2918418235" sldId="421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CBAFCF19-F511-4362-BF39-BA8E018218A2}" dt="2019-07-19T10:45:12.087" v="57" actId="12788"/>
          <ac:graphicFrameMkLst>
            <pc:docMk/>
            <pc:sldMk cId="2918418235" sldId="421"/>
            <ac:graphicFrameMk id="28" creationId="{5915ADF4-D9FB-4AB3-848B-60CF86C64842}"/>
          </ac:graphicFrameMkLst>
        </pc:graphicFrame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3902508585" sldId="422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3902508585" sldId="422"/>
            <ac:spMk id="7" creationId="{B632E459-9B27-4467-B89C-78410207B713}"/>
          </ac:spMkLst>
        </pc:spChg>
        <pc:spChg chg="mod">
          <ac:chgData name="Kyle Tidswell-Brown" userId="3518c4a0-5c99-4880-b127-cb60ccf11a39" providerId="ADAL" clId="{CBAFCF19-F511-4362-BF39-BA8E018218A2}" dt="2019-07-19T10:46:53.710" v="62" actId="20577"/>
          <ac:spMkLst>
            <pc:docMk/>
            <pc:sldMk cId="3902508585" sldId="422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CBAFCF19-F511-4362-BF39-BA8E018218A2}" dt="2019-07-19T10:45:22.711" v="59"/>
          <ac:graphicFrameMkLst>
            <pc:docMk/>
            <pc:sldMk cId="3902508585" sldId="422"/>
            <ac:graphicFrameMk id="20" creationId="{31FDFB9A-1D1F-4750-A10F-A4458FBECDEB}"/>
          </ac:graphicFrameMkLst>
        </pc:graphicFrame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4274854522" sldId="423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4274854522" sldId="423"/>
            <ac:spMk id="7" creationId="{84B107DC-B90C-4A45-B422-BA8DE29C2552}"/>
          </ac:spMkLst>
        </pc:spChg>
        <pc:spChg chg="mod">
          <ac:chgData name="Kyle Tidswell-Brown" userId="3518c4a0-5c99-4880-b127-cb60ccf11a39" providerId="ADAL" clId="{CBAFCF19-F511-4362-BF39-BA8E018218A2}" dt="2019-07-19T10:59:12.234" v="123" actId="122"/>
          <ac:spMkLst>
            <pc:docMk/>
            <pc:sldMk cId="4274854522" sldId="42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4277737966" sldId="424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4277737966" sldId="424"/>
            <ac:spMk id="7" creationId="{84B107DC-B90C-4A45-B422-BA8DE29C2552}"/>
          </ac:spMkLst>
        </pc:spChg>
        <pc:spChg chg="mod">
          <ac:chgData name="Kyle Tidswell-Brown" userId="3518c4a0-5c99-4880-b127-cb60ccf11a39" providerId="ADAL" clId="{CBAFCF19-F511-4362-BF39-BA8E018218A2}" dt="2019-07-19T10:48:15.235" v="87" actId="20577"/>
          <ac:spMkLst>
            <pc:docMk/>
            <pc:sldMk cId="4277737966" sldId="42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862189196" sldId="425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862189196" sldId="425"/>
            <ac:spMk id="7" creationId="{84B107DC-B90C-4A45-B422-BA8DE29C2552}"/>
          </ac:spMkLst>
        </pc:spChg>
        <pc:spChg chg="mod">
          <ac:chgData name="Kyle Tidswell-Brown" userId="3518c4a0-5c99-4880-b127-cb60ccf11a39" providerId="ADAL" clId="{CBAFCF19-F511-4362-BF39-BA8E018218A2}" dt="2019-07-19T10:48:34.304" v="92" actId="207"/>
          <ac:spMkLst>
            <pc:docMk/>
            <pc:sldMk cId="862189196" sldId="42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2832988038" sldId="426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2832988038" sldId="426"/>
            <ac:spMk id="7" creationId="{F2267ACB-233E-41BC-B01B-8F3DC45483E4}"/>
          </ac:spMkLst>
        </pc:spChg>
        <pc:spChg chg="mod">
          <ac:chgData name="Kyle Tidswell-Brown" userId="3518c4a0-5c99-4880-b127-cb60ccf11a39" providerId="ADAL" clId="{CBAFCF19-F511-4362-BF39-BA8E018218A2}" dt="2019-07-19T10:49:28.133" v="97" actId="20577"/>
          <ac:spMkLst>
            <pc:docMk/>
            <pc:sldMk cId="2832988038" sldId="42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4054554642" sldId="427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4054554642" sldId="427"/>
            <ac:spMk id="7" creationId="{84B107DC-B90C-4A45-B422-BA8DE29C2552}"/>
          </ac:spMkLst>
        </pc:spChg>
        <pc:spChg chg="mod">
          <ac:chgData name="Kyle Tidswell-Brown" userId="3518c4a0-5c99-4880-b127-cb60ccf11a39" providerId="ADAL" clId="{CBAFCF19-F511-4362-BF39-BA8E018218A2}" dt="2019-07-19T10:59:07.666" v="122" actId="122"/>
          <ac:spMkLst>
            <pc:docMk/>
            <pc:sldMk cId="4054554642" sldId="427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CBAFCF19-F511-4362-BF39-BA8E018218A2}" dt="2019-07-19T11:28:31.032" v="124"/>
        <pc:sldMkLst>
          <pc:docMk/>
          <pc:sldMk cId="3672001361" sldId="428"/>
        </pc:sldMkLst>
        <pc:spChg chg="mod">
          <ac:chgData name="Kyle Tidswell-Brown" userId="3518c4a0-5c99-4880-b127-cb60ccf11a39" providerId="ADAL" clId="{CBAFCF19-F511-4362-BF39-BA8E018218A2}" dt="2019-07-19T11:28:31.032" v="124"/>
          <ac:spMkLst>
            <pc:docMk/>
            <pc:sldMk cId="3672001361" sldId="428"/>
            <ac:spMk id="7" creationId="{84B107DC-B90C-4A45-B422-BA8DE29C2552}"/>
          </ac:spMkLst>
        </pc:spChg>
        <pc:spChg chg="mod">
          <ac:chgData name="Kyle Tidswell-Brown" userId="3518c4a0-5c99-4880-b127-cb60ccf11a39" providerId="ADAL" clId="{CBAFCF19-F511-4362-BF39-BA8E018218A2}" dt="2019-07-19T10:58:59.649" v="121" actId="122"/>
          <ac:spMkLst>
            <pc:docMk/>
            <pc:sldMk cId="3672001361" sldId="428"/>
            <ac:spMk id="19" creationId="{5252A847-DE45-4FA3-A1F8-EEBEB845FF8E}"/>
          </ac:spMkLst>
        </pc:spChg>
      </pc:sldChg>
    </pc:docChg>
  </pc:docChgLst>
  <pc:docChgLst>
    <pc:chgData name="Jan Fitzpatrick" userId="d1b284ec-d1dd-4765-b823-b34899491c26" providerId="ADAL" clId="{8E20A499-97EC-4BC8-BD4F-E853EE9E3BEE}"/>
  </pc:docChgLst>
  <pc:docChgLst>
    <pc:chgData name="Theresa Hodgson" userId="213b339f-9e68-4d61-b6e1-9aa385d3ff46" providerId="ADAL" clId="{CEDF6EAB-48B3-4E8B-B988-15571ECC3495}"/>
  </pc:docChgLst>
  <pc:docChgLst>
    <pc:chgData name="Ashleigh Sobol" userId="8430f2a2-602f-4dde-a79b-412efd9dd8bf" providerId="ADAL" clId="{4E762FB4-02C7-4155-A12A-4ED79F828FBE}"/>
  </pc:docChgLst>
  <pc:docChgLst>
    <pc:chgData name="Louise Pezzaioli" userId="360b41a0-b242-48d2-b707-f5fa57585d53" providerId="ADAL" clId="{26F992EB-FC93-4751-B7DF-A8F21B482A43}"/>
  </pc:docChgLst>
  <pc:docChgLst>
    <pc:chgData name="Ashleigh Sobol" userId="8430f2a2-602f-4dde-a79b-412efd9dd8bf" providerId="ADAL" clId="{314E36DF-02F4-4957-B175-8AD4C9F6E04E}"/>
  </pc:docChgLst>
  <pc:docChgLst>
    <pc:chgData name="Ashleigh Sobol" userId="8430f2a2-602f-4dde-a79b-412efd9dd8bf" providerId="ADAL" clId="{34758F4D-0547-41DC-A1A9-D0C994561C99}"/>
  </pc:docChgLst>
  <pc:docChgLst>
    <pc:chgData name="Ashleigh Sobol" userId="8430f2a2-602f-4dde-a79b-412efd9dd8bf" providerId="ADAL" clId="{945C51C1-2AFD-4D2A-8B01-38125315A474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Autumn Block 2 – Addition and Subtraction</a:t>
            </a: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3: Estimate and Approximate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Estimate the answers to the following calculations: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1FDFB9A-1D1F-4750-A10F-A4458FBECD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810833"/>
              </p:ext>
            </p:extLst>
          </p:nvPr>
        </p:nvGraphicFramePr>
        <p:xfrm>
          <a:off x="2088000" y="1462880"/>
          <a:ext cx="4968001" cy="25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265">
                  <a:extLst>
                    <a:ext uri="{9D8B030D-6E8A-4147-A177-3AD203B41FA5}">
                      <a16:colId xmlns:a16="http://schemas.microsoft.com/office/drawing/2014/main" val="1183674975"/>
                    </a:ext>
                  </a:extLst>
                </a:gridCol>
                <a:gridCol w="1929585">
                  <a:extLst>
                    <a:ext uri="{9D8B030D-6E8A-4147-A177-3AD203B41FA5}">
                      <a16:colId xmlns:a16="http://schemas.microsoft.com/office/drawing/2014/main" val="372674493"/>
                    </a:ext>
                  </a:extLst>
                </a:gridCol>
                <a:gridCol w="521566">
                  <a:extLst>
                    <a:ext uri="{9D8B030D-6E8A-4147-A177-3AD203B41FA5}">
                      <a16:colId xmlns:a16="http://schemas.microsoft.com/office/drawing/2014/main" val="3878327165"/>
                    </a:ext>
                  </a:extLst>
                </a:gridCol>
                <a:gridCol w="1929585">
                  <a:extLst>
                    <a:ext uri="{9D8B030D-6E8A-4147-A177-3AD203B41FA5}">
                      <a16:colId xmlns:a16="http://schemas.microsoft.com/office/drawing/2014/main" val="480411594"/>
                    </a:ext>
                  </a:extLst>
                </a:gridCol>
              </a:tblGrid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£45.72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–</a:t>
                      </a:r>
                      <a:endParaRPr kumimoji="0" lang="en-GB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£2.32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333586"/>
                  </a:ext>
                </a:extLst>
              </a:tr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4,608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784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529643"/>
                  </a:ext>
                </a:extLst>
              </a:tr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14,312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22,794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28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2765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Estimate the answers to the following calculations: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depending on what you choose to round to. 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For example:</a:t>
            </a:r>
          </a:p>
          <a:p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£44</a:t>
            </a: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B. 3,800</a:t>
            </a: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C. 37,000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1FDFB9A-1D1F-4750-A10F-A4458FBECD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393519"/>
              </p:ext>
            </p:extLst>
          </p:nvPr>
        </p:nvGraphicFramePr>
        <p:xfrm>
          <a:off x="2088000" y="1462880"/>
          <a:ext cx="4968001" cy="25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265">
                  <a:extLst>
                    <a:ext uri="{9D8B030D-6E8A-4147-A177-3AD203B41FA5}">
                      <a16:colId xmlns:a16="http://schemas.microsoft.com/office/drawing/2014/main" val="1183674975"/>
                    </a:ext>
                  </a:extLst>
                </a:gridCol>
                <a:gridCol w="1929585">
                  <a:extLst>
                    <a:ext uri="{9D8B030D-6E8A-4147-A177-3AD203B41FA5}">
                      <a16:colId xmlns:a16="http://schemas.microsoft.com/office/drawing/2014/main" val="372674493"/>
                    </a:ext>
                  </a:extLst>
                </a:gridCol>
                <a:gridCol w="521566">
                  <a:extLst>
                    <a:ext uri="{9D8B030D-6E8A-4147-A177-3AD203B41FA5}">
                      <a16:colId xmlns:a16="http://schemas.microsoft.com/office/drawing/2014/main" val="3878327165"/>
                    </a:ext>
                  </a:extLst>
                </a:gridCol>
                <a:gridCol w="1929585">
                  <a:extLst>
                    <a:ext uri="{9D8B030D-6E8A-4147-A177-3AD203B41FA5}">
                      <a16:colId xmlns:a16="http://schemas.microsoft.com/office/drawing/2014/main" val="480411594"/>
                    </a:ext>
                  </a:extLst>
                </a:gridCol>
              </a:tblGrid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£45.72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–</a:t>
                      </a:r>
                      <a:endParaRPr kumimoji="0" lang="en-GB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£2.32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333586"/>
                  </a:ext>
                </a:extLst>
              </a:tr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4,608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–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784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529643"/>
                  </a:ext>
                </a:extLst>
              </a:tr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14,312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22,794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28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508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 has answered the following calculation: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12,405 – 3,643 = 8,362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an approximate calculation to explain whether 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Billy’s answer is likely to be correct.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 has answered the following calculation: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12,405 – 3,643 = 8,362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an approximate calculation to explain whether 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Billy’s answer is likely to be correct.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Billy’s answer is likely to be incorrect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4277737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 has answered the following calculation: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514350">
              <a:defRPr/>
            </a:pPr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12,405 – 3,643 = 8,362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an approximate calculation to explain whether </a:t>
            </a: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Billy’s answer is likely to be correct.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Billy’s answer is likely to be incorrect because (when rounding to the nearest 100) an approximate answer to the sum is 12,400 – 3,600 = 8,800, but Billy’s answer would round to 8,400.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There are various answers, depending on what you round to.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862189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Tammi has been given the numbers below: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wants to show the approximate total of the three numbers using place value counters, but she only has thousands counters.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thousands counters will she need?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7D52D2D-18BF-4A2E-9CD7-0AE698F887A5}"/>
              </a:ext>
            </a:extLst>
          </p:cNvPr>
          <p:cNvGrpSpPr/>
          <p:nvPr/>
        </p:nvGrpSpPr>
        <p:grpSpPr>
          <a:xfrm>
            <a:off x="1893494" y="1666240"/>
            <a:ext cx="5357012" cy="653432"/>
            <a:chOff x="1832704" y="1615440"/>
            <a:chExt cx="5357012" cy="653432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617ABBDE-1CA0-471D-A1E1-C02E24697B98}"/>
                </a:ext>
              </a:extLst>
            </p:cNvPr>
            <p:cNvSpPr/>
            <p:nvPr/>
          </p:nvSpPr>
          <p:spPr>
            <a:xfrm>
              <a:off x="1832704" y="1615440"/>
              <a:ext cx="1512000" cy="653432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4,837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1362838F-518C-43B4-BF83-0AC1C8D95883}"/>
                </a:ext>
              </a:extLst>
            </p:cNvPr>
            <p:cNvSpPr/>
            <p:nvPr/>
          </p:nvSpPr>
          <p:spPr>
            <a:xfrm>
              <a:off x="3755210" y="1615440"/>
              <a:ext cx="1512000" cy="653432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14,475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0052599-7742-43BB-AE5B-8CBD7A88E0CC}"/>
                </a:ext>
              </a:extLst>
            </p:cNvPr>
            <p:cNvSpPr/>
            <p:nvPr/>
          </p:nvSpPr>
          <p:spPr>
            <a:xfrm>
              <a:off x="5677716" y="1615440"/>
              <a:ext cx="1512000" cy="653432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978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Tammi has been given the numbers below: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wants to show the approximate total of the three numbers using place value counters, but she only has thousands counters.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many thousands counters will she need?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20 counters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7D52D2D-18BF-4A2E-9CD7-0AE698F887A5}"/>
              </a:ext>
            </a:extLst>
          </p:cNvPr>
          <p:cNvGrpSpPr/>
          <p:nvPr/>
        </p:nvGrpSpPr>
        <p:grpSpPr>
          <a:xfrm>
            <a:off x="1893494" y="1666240"/>
            <a:ext cx="5357012" cy="653432"/>
            <a:chOff x="1832704" y="1615440"/>
            <a:chExt cx="5357012" cy="653432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617ABBDE-1CA0-471D-A1E1-C02E24697B98}"/>
                </a:ext>
              </a:extLst>
            </p:cNvPr>
            <p:cNvSpPr/>
            <p:nvPr/>
          </p:nvSpPr>
          <p:spPr>
            <a:xfrm>
              <a:off x="1832704" y="1615440"/>
              <a:ext cx="1512000" cy="653432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4,837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1362838F-518C-43B4-BF83-0AC1C8D95883}"/>
                </a:ext>
              </a:extLst>
            </p:cNvPr>
            <p:cNvSpPr/>
            <p:nvPr/>
          </p:nvSpPr>
          <p:spPr>
            <a:xfrm>
              <a:off x="3755210" y="1615440"/>
              <a:ext cx="1512000" cy="653432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14,475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70052599-7742-43BB-AE5B-8CBD7A88E0CC}"/>
                </a:ext>
              </a:extLst>
            </p:cNvPr>
            <p:cNvSpPr/>
            <p:nvPr/>
          </p:nvSpPr>
          <p:spPr>
            <a:xfrm>
              <a:off x="5677716" y="1615440"/>
              <a:ext cx="1512000" cy="653432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978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2988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Faiza wants to buy a computer game. It costs £38.96.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has £50 in his bank account.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estimates he will have £11 left after he has bought the game.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Faiza’s estimation correct? Prove it.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4274854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Faiza wants to buy a computer game. It costs £38.96.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has £50 in his bank account.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estimates he will have £11 left after he has bought the game.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Faiza’s estimation correct? Prove it.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Faiza is correct,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40545546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Faiza wants to buy a computer game. It costs £38.96.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has £50 in his bank account.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estimates he will have £11 left after he has bought the game.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Faiza’s estimation correct? Prove it.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Faiza is correct, because £38.96 rounds up to £39. </a:t>
            </a:r>
            <a:b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£50 – £39 = £11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67200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16EE62-373E-482A-BC67-710CC805F6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D1E16C1-6602-46A7-8AE2-406500B1635C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most reasonable estimation for the number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of sweets in this jar?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Why?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2E7DBBF-74F3-40C2-8C93-76931B9954E2}"/>
              </a:ext>
            </a:extLst>
          </p:cNvPr>
          <p:cNvGraphicFramePr>
            <a:graphicFrameLocks noGrp="1"/>
          </p:cNvGraphicFramePr>
          <p:nvPr/>
        </p:nvGraphicFramePr>
        <p:xfrm>
          <a:off x="1427324" y="4205619"/>
          <a:ext cx="6289353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6451">
                  <a:extLst>
                    <a:ext uri="{9D8B030D-6E8A-4147-A177-3AD203B41FA5}">
                      <a16:colId xmlns:a16="http://schemas.microsoft.com/office/drawing/2014/main" val="359920517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993353570"/>
                    </a:ext>
                  </a:extLst>
                </a:gridCol>
                <a:gridCol w="1496451">
                  <a:extLst>
                    <a:ext uri="{9D8B030D-6E8A-4147-A177-3AD203B41FA5}">
                      <a16:colId xmlns:a16="http://schemas.microsoft.com/office/drawing/2014/main" val="201431594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93679633"/>
                    </a:ext>
                  </a:extLst>
                </a:gridCol>
                <a:gridCol w="1496451">
                  <a:extLst>
                    <a:ext uri="{9D8B030D-6E8A-4147-A177-3AD203B41FA5}">
                      <a16:colId xmlns:a16="http://schemas.microsoft.com/office/drawing/2014/main" val="32839362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1,000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659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16EE62-373E-482A-BC67-710CC805F6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D1E16C1-6602-46A7-8AE2-406500B1635C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is the most reasonable estimation for the number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of sweets in this jar?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Why?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There are approximately 10 sweets across the top and 10 sweets up the side. 10 x 10 = 100 sweets.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049ECBB-89BA-428F-93C7-ECE735FA5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737578"/>
              </p:ext>
            </p:extLst>
          </p:nvPr>
        </p:nvGraphicFramePr>
        <p:xfrm>
          <a:off x="1427324" y="4205619"/>
          <a:ext cx="6289353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6451">
                  <a:extLst>
                    <a:ext uri="{9D8B030D-6E8A-4147-A177-3AD203B41FA5}">
                      <a16:colId xmlns:a16="http://schemas.microsoft.com/office/drawing/2014/main" val="359920517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993353570"/>
                    </a:ext>
                  </a:extLst>
                </a:gridCol>
                <a:gridCol w="1496451">
                  <a:extLst>
                    <a:ext uri="{9D8B030D-6E8A-4147-A177-3AD203B41FA5}">
                      <a16:colId xmlns:a16="http://schemas.microsoft.com/office/drawing/2014/main" val="201431594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93679633"/>
                    </a:ext>
                  </a:extLst>
                </a:gridCol>
                <a:gridCol w="1496451">
                  <a:extLst>
                    <a:ext uri="{9D8B030D-6E8A-4147-A177-3AD203B41FA5}">
                      <a16:colId xmlns:a16="http://schemas.microsoft.com/office/drawing/2014/main" val="32839362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1,000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659177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C4BE8455-A82F-4857-93A9-C10DE25DA51F}"/>
              </a:ext>
            </a:extLst>
          </p:cNvPr>
          <p:cNvSpPr/>
          <p:nvPr/>
        </p:nvSpPr>
        <p:spPr>
          <a:xfrm>
            <a:off x="3974841" y="4114801"/>
            <a:ext cx="1194318" cy="6997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56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numbers which would add together to give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 approximate answer of £23.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26F7874-E1C1-458E-9F63-F54AADED62F7}"/>
              </a:ext>
            </a:extLst>
          </p:cNvPr>
          <p:cNvGrpSpPr/>
          <p:nvPr/>
        </p:nvGrpSpPr>
        <p:grpSpPr>
          <a:xfrm>
            <a:off x="1866500" y="2225040"/>
            <a:ext cx="5411000" cy="3226182"/>
            <a:chOff x="1561700" y="2270760"/>
            <a:chExt cx="5411000" cy="3226182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DB5977EB-8954-45BD-BAC8-0F232C659C13}"/>
                </a:ext>
              </a:extLst>
            </p:cNvPr>
            <p:cNvSpPr/>
            <p:nvPr/>
          </p:nvSpPr>
          <p:spPr>
            <a:xfrm>
              <a:off x="1561700" y="2270760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£17.15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948D76B8-1578-49B6-83D5-7AAF3DD96B0C}"/>
                </a:ext>
              </a:extLst>
            </p:cNvPr>
            <p:cNvSpPr/>
            <p:nvPr/>
          </p:nvSpPr>
          <p:spPr>
            <a:xfrm>
              <a:off x="5244700" y="2270760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£14.34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1927BA5-B6C1-4A20-807B-4F12D4A45089}"/>
                </a:ext>
              </a:extLst>
            </p:cNvPr>
            <p:cNvSpPr/>
            <p:nvPr/>
          </p:nvSpPr>
          <p:spPr>
            <a:xfrm>
              <a:off x="1561700" y="3465068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£10.60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1D2AF6B9-0281-4D77-9896-0EA8533EDC23}"/>
                </a:ext>
              </a:extLst>
            </p:cNvPr>
            <p:cNvSpPr/>
            <p:nvPr/>
          </p:nvSpPr>
          <p:spPr>
            <a:xfrm>
              <a:off x="5244700" y="3465068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£5.88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A90A733-5214-4DEA-A379-B9F7D7377178}"/>
                </a:ext>
              </a:extLst>
            </p:cNvPr>
            <p:cNvSpPr/>
            <p:nvPr/>
          </p:nvSpPr>
          <p:spPr>
            <a:xfrm>
              <a:off x="1561700" y="4659376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£9.41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04C09285-4354-47A2-A560-05F7799018EC}"/>
                </a:ext>
              </a:extLst>
            </p:cNvPr>
            <p:cNvSpPr/>
            <p:nvPr/>
          </p:nvSpPr>
          <p:spPr>
            <a:xfrm>
              <a:off x="5244700" y="4659376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£12.24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numbers which would add together to give </a:t>
            </a: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 approximate answer of £23.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26F7874-E1C1-458E-9F63-F54AADED62F7}"/>
              </a:ext>
            </a:extLst>
          </p:cNvPr>
          <p:cNvGrpSpPr/>
          <p:nvPr/>
        </p:nvGrpSpPr>
        <p:grpSpPr>
          <a:xfrm>
            <a:off x="1866500" y="2225040"/>
            <a:ext cx="5411000" cy="3226182"/>
            <a:chOff x="1561700" y="2270760"/>
            <a:chExt cx="5411000" cy="3226182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DB5977EB-8954-45BD-BAC8-0F232C659C13}"/>
                </a:ext>
              </a:extLst>
            </p:cNvPr>
            <p:cNvSpPr/>
            <p:nvPr/>
          </p:nvSpPr>
          <p:spPr>
            <a:xfrm>
              <a:off x="1561700" y="2270760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£17.15</a:t>
              </a: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948D76B8-1578-49B6-83D5-7AAF3DD96B0C}"/>
                </a:ext>
              </a:extLst>
            </p:cNvPr>
            <p:cNvSpPr/>
            <p:nvPr/>
          </p:nvSpPr>
          <p:spPr>
            <a:xfrm>
              <a:off x="5244700" y="2270760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£14.34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1927BA5-B6C1-4A20-807B-4F12D4A45089}"/>
                </a:ext>
              </a:extLst>
            </p:cNvPr>
            <p:cNvSpPr/>
            <p:nvPr/>
          </p:nvSpPr>
          <p:spPr>
            <a:xfrm>
              <a:off x="1561700" y="3465068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£10.60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1D2AF6B9-0281-4D77-9896-0EA8533EDC23}"/>
                </a:ext>
              </a:extLst>
            </p:cNvPr>
            <p:cNvSpPr/>
            <p:nvPr/>
          </p:nvSpPr>
          <p:spPr>
            <a:xfrm>
              <a:off x="5244700" y="3465068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£5.88</a:t>
              </a:r>
            </a:p>
          </p:txBody>
        </p:sp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EA90A733-5214-4DEA-A379-B9F7D7377178}"/>
                </a:ext>
              </a:extLst>
            </p:cNvPr>
            <p:cNvSpPr/>
            <p:nvPr/>
          </p:nvSpPr>
          <p:spPr>
            <a:xfrm>
              <a:off x="1561700" y="4659376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£9.41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04C09285-4354-47A2-A560-05F7799018EC}"/>
                </a:ext>
              </a:extLst>
            </p:cNvPr>
            <p:cNvSpPr/>
            <p:nvPr/>
          </p:nvSpPr>
          <p:spPr>
            <a:xfrm>
              <a:off x="5244700" y="4659376"/>
              <a:ext cx="1728000" cy="837566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en-GB" sz="2800" b="1" dirty="0">
                  <a:latin typeface="Century Gothic" panose="020B0502020202020204" pitchFamily="34" charset="0"/>
                </a:rPr>
                <a:t>£12.24</a:t>
              </a:r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0B001B-ADDD-4268-AB4B-20B93A338A4E}"/>
              </a:ext>
            </a:extLst>
          </p:cNvPr>
          <p:cNvCxnSpPr>
            <a:cxnSpLocks/>
            <a:stCxn id="21" idx="3"/>
            <a:endCxn id="24" idx="1"/>
          </p:cNvCxnSpPr>
          <p:nvPr/>
        </p:nvCxnSpPr>
        <p:spPr>
          <a:xfrm>
            <a:off x="3594500" y="2643823"/>
            <a:ext cx="1955000" cy="11943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CD20988-14CF-4DD6-AB65-37C0843FFB76}"/>
              </a:ext>
            </a:extLst>
          </p:cNvPr>
          <p:cNvCxnSpPr>
            <a:cxnSpLocks/>
            <a:stCxn id="23" idx="3"/>
            <a:endCxn id="26" idx="1"/>
          </p:cNvCxnSpPr>
          <p:nvPr/>
        </p:nvCxnSpPr>
        <p:spPr>
          <a:xfrm>
            <a:off x="3594500" y="3838131"/>
            <a:ext cx="1955000" cy="11943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417CD89-74C5-4BB4-9F09-D3F7D3BF9972}"/>
              </a:ext>
            </a:extLst>
          </p:cNvPr>
          <p:cNvCxnSpPr>
            <a:cxnSpLocks/>
            <a:stCxn id="25" idx="3"/>
            <a:endCxn id="22" idx="1"/>
          </p:cNvCxnSpPr>
          <p:nvPr/>
        </p:nvCxnSpPr>
        <p:spPr>
          <a:xfrm flipV="1">
            <a:off x="3594500" y="2643823"/>
            <a:ext cx="1955000" cy="23886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8660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mark on the number line below shows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approximately 10,500?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C810240-E8BA-4F9D-B9C9-0012DE9A6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637831"/>
              </p:ext>
            </p:extLst>
          </p:nvPr>
        </p:nvGraphicFramePr>
        <p:xfrm>
          <a:off x="732213" y="1870385"/>
          <a:ext cx="7679575" cy="14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5871">
                  <a:extLst>
                    <a:ext uri="{9D8B030D-6E8A-4147-A177-3AD203B41FA5}">
                      <a16:colId xmlns:a16="http://schemas.microsoft.com/office/drawing/2014/main" val="3159746805"/>
                    </a:ext>
                  </a:extLst>
                </a:gridCol>
                <a:gridCol w="708697">
                  <a:extLst>
                    <a:ext uri="{9D8B030D-6E8A-4147-A177-3AD203B41FA5}">
                      <a16:colId xmlns:a16="http://schemas.microsoft.com/office/drawing/2014/main" val="2704944727"/>
                    </a:ext>
                  </a:extLst>
                </a:gridCol>
                <a:gridCol w="256592">
                  <a:extLst>
                    <a:ext uri="{9D8B030D-6E8A-4147-A177-3AD203B41FA5}">
                      <a16:colId xmlns:a16="http://schemas.microsoft.com/office/drawing/2014/main" val="478460750"/>
                    </a:ext>
                  </a:extLst>
                </a:gridCol>
                <a:gridCol w="256592">
                  <a:extLst>
                    <a:ext uri="{9D8B030D-6E8A-4147-A177-3AD203B41FA5}">
                      <a16:colId xmlns:a16="http://schemas.microsoft.com/office/drawing/2014/main" val="2691922939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1551923743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488973113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3473379872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2839242691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1596129354"/>
                    </a:ext>
                  </a:extLst>
                </a:gridCol>
                <a:gridCol w="708697">
                  <a:extLst>
                    <a:ext uri="{9D8B030D-6E8A-4147-A177-3AD203B41FA5}">
                      <a16:colId xmlns:a16="http://schemas.microsoft.com/office/drawing/2014/main" val="109309408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3192917162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1401780112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3532243351"/>
                    </a:ext>
                  </a:extLst>
                </a:gridCol>
                <a:gridCol w="256592">
                  <a:extLst>
                    <a:ext uri="{9D8B030D-6E8A-4147-A177-3AD203B41FA5}">
                      <a16:colId xmlns:a16="http://schemas.microsoft.com/office/drawing/2014/main" val="4256981964"/>
                    </a:ext>
                  </a:extLst>
                </a:gridCol>
                <a:gridCol w="177174">
                  <a:extLst>
                    <a:ext uri="{9D8B030D-6E8A-4147-A177-3AD203B41FA5}">
                      <a16:colId xmlns:a16="http://schemas.microsoft.com/office/drawing/2014/main" val="1161983239"/>
                    </a:ext>
                  </a:extLst>
                </a:gridCol>
                <a:gridCol w="708697">
                  <a:extLst>
                    <a:ext uri="{9D8B030D-6E8A-4147-A177-3AD203B41FA5}">
                      <a16:colId xmlns:a16="http://schemas.microsoft.com/office/drawing/2014/main" val="3265633874"/>
                    </a:ext>
                  </a:extLst>
                </a:gridCol>
                <a:gridCol w="885871">
                  <a:extLst>
                    <a:ext uri="{9D8B030D-6E8A-4147-A177-3AD203B41FA5}">
                      <a16:colId xmlns:a16="http://schemas.microsoft.com/office/drawing/2014/main" val="3143426164"/>
                    </a:ext>
                  </a:extLst>
                </a:gridCol>
              </a:tblGrid>
              <a:tr h="6120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10,000</a:t>
                      </a:r>
                    </a:p>
                  </a:txBody>
                  <a:tcPr marL="113690" marR="113690" marT="56845" marB="5684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5664075"/>
                  </a:ext>
                </a:extLst>
              </a:tr>
              <a:tr h="396000">
                <a:tc rowSpan="2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2061911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640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581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mark on the number line below shows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approximately 10,500?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3E991DA6-939E-46C7-9F35-E9123762D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191980"/>
              </p:ext>
            </p:extLst>
          </p:nvPr>
        </p:nvGraphicFramePr>
        <p:xfrm>
          <a:off x="732213" y="1870385"/>
          <a:ext cx="7679575" cy="140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5871">
                  <a:extLst>
                    <a:ext uri="{9D8B030D-6E8A-4147-A177-3AD203B41FA5}">
                      <a16:colId xmlns:a16="http://schemas.microsoft.com/office/drawing/2014/main" val="3159746805"/>
                    </a:ext>
                  </a:extLst>
                </a:gridCol>
                <a:gridCol w="708697">
                  <a:extLst>
                    <a:ext uri="{9D8B030D-6E8A-4147-A177-3AD203B41FA5}">
                      <a16:colId xmlns:a16="http://schemas.microsoft.com/office/drawing/2014/main" val="2704944727"/>
                    </a:ext>
                  </a:extLst>
                </a:gridCol>
                <a:gridCol w="256592">
                  <a:extLst>
                    <a:ext uri="{9D8B030D-6E8A-4147-A177-3AD203B41FA5}">
                      <a16:colId xmlns:a16="http://schemas.microsoft.com/office/drawing/2014/main" val="478460750"/>
                    </a:ext>
                  </a:extLst>
                </a:gridCol>
                <a:gridCol w="256592">
                  <a:extLst>
                    <a:ext uri="{9D8B030D-6E8A-4147-A177-3AD203B41FA5}">
                      <a16:colId xmlns:a16="http://schemas.microsoft.com/office/drawing/2014/main" val="2691922939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1551923743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488973113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3473379872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2839242691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1596129354"/>
                    </a:ext>
                  </a:extLst>
                </a:gridCol>
                <a:gridCol w="708697">
                  <a:extLst>
                    <a:ext uri="{9D8B030D-6E8A-4147-A177-3AD203B41FA5}">
                      <a16:colId xmlns:a16="http://schemas.microsoft.com/office/drawing/2014/main" val="109309408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3192917162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1401780112"/>
                    </a:ext>
                  </a:extLst>
                </a:gridCol>
                <a:gridCol w="354349">
                  <a:extLst>
                    <a:ext uri="{9D8B030D-6E8A-4147-A177-3AD203B41FA5}">
                      <a16:colId xmlns:a16="http://schemas.microsoft.com/office/drawing/2014/main" val="3532243351"/>
                    </a:ext>
                  </a:extLst>
                </a:gridCol>
                <a:gridCol w="256592">
                  <a:extLst>
                    <a:ext uri="{9D8B030D-6E8A-4147-A177-3AD203B41FA5}">
                      <a16:colId xmlns:a16="http://schemas.microsoft.com/office/drawing/2014/main" val="4256981964"/>
                    </a:ext>
                  </a:extLst>
                </a:gridCol>
                <a:gridCol w="177174">
                  <a:extLst>
                    <a:ext uri="{9D8B030D-6E8A-4147-A177-3AD203B41FA5}">
                      <a16:colId xmlns:a16="http://schemas.microsoft.com/office/drawing/2014/main" val="1161983239"/>
                    </a:ext>
                  </a:extLst>
                </a:gridCol>
                <a:gridCol w="708697">
                  <a:extLst>
                    <a:ext uri="{9D8B030D-6E8A-4147-A177-3AD203B41FA5}">
                      <a16:colId xmlns:a16="http://schemas.microsoft.com/office/drawing/2014/main" val="3265633874"/>
                    </a:ext>
                  </a:extLst>
                </a:gridCol>
                <a:gridCol w="885871">
                  <a:extLst>
                    <a:ext uri="{9D8B030D-6E8A-4147-A177-3AD203B41FA5}">
                      <a16:colId xmlns:a16="http://schemas.microsoft.com/office/drawing/2014/main" val="3143426164"/>
                    </a:ext>
                  </a:extLst>
                </a:gridCol>
              </a:tblGrid>
              <a:tr h="61200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10,000</a:t>
                      </a:r>
                    </a:p>
                  </a:txBody>
                  <a:tcPr marL="113690" marR="113690" marT="56845" marB="5684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5664075"/>
                  </a:ext>
                </a:extLst>
              </a:tr>
              <a:tr h="396000">
                <a:tc rowSpan="2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5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5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5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2061911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113690" marR="113690" marT="56845" marB="56845" anchor="ctr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640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408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the best calculation for an approximate answer of 40,000.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78EB2323-DE80-4D09-A1EE-A97AF7505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057376"/>
              </p:ext>
            </p:extLst>
          </p:nvPr>
        </p:nvGraphicFramePr>
        <p:xfrm>
          <a:off x="2088000" y="1462880"/>
          <a:ext cx="4968001" cy="25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264">
                  <a:extLst>
                    <a:ext uri="{9D8B030D-6E8A-4147-A177-3AD203B41FA5}">
                      <a16:colId xmlns:a16="http://schemas.microsoft.com/office/drawing/2014/main" val="1183674975"/>
                    </a:ext>
                  </a:extLst>
                </a:gridCol>
                <a:gridCol w="1929585">
                  <a:extLst>
                    <a:ext uri="{9D8B030D-6E8A-4147-A177-3AD203B41FA5}">
                      <a16:colId xmlns:a16="http://schemas.microsoft.com/office/drawing/2014/main" val="372674493"/>
                    </a:ext>
                  </a:extLst>
                </a:gridCol>
                <a:gridCol w="521567">
                  <a:extLst>
                    <a:ext uri="{9D8B030D-6E8A-4147-A177-3AD203B41FA5}">
                      <a16:colId xmlns:a16="http://schemas.microsoft.com/office/drawing/2014/main" val="3878327165"/>
                    </a:ext>
                  </a:extLst>
                </a:gridCol>
                <a:gridCol w="1929585">
                  <a:extLst>
                    <a:ext uri="{9D8B030D-6E8A-4147-A177-3AD203B41FA5}">
                      <a16:colId xmlns:a16="http://schemas.microsoft.com/office/drawing/2014/main" val="480411594"/>
                    </a:ext>
                  </a:extLst>
                </a:gridCol>
              </a:tblGrid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19,702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24,581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333586"/>
                  </a:ext>
                </a:extLst>
              </a:tr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57,943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5,631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529643"/>
                  </a:ext>
                </a:extLst>
              </a:tr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28,690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15,499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28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544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Choose the best calculation for an approximate answer of 40,000.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5915ADF4-D9FB-4AB3-848B-60CF86C64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759496"/>
              </p:ext>
            </p:extLst>
          </p:nvPr>
        </p:nvGraphicFramePr>
        <p:xfrm>
          <a:off x="2088000" y="1462880"/>
          <a:ext cx="4968001" cy="25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264">
                  <a:extLst>
                    <a:ext uri="{9D8B030D-6E8A-4147-A177-3AD203B41FA5}">
                      <a16:colId xmlns:a16="http://schemas.microsoft.com/office/drawing/2014/main" val="1183674975"/>
                    </a:ext>
                  </a:extLst>
                </a:gridCol>
                <a:gridCol w="1929585">
                  <a:extLst>
                    <a:ext uri="{9D8B030D-6E8A-4147-A177-3AD203B41FA5}">
                      <a16:colId xmlns:a16="http://schemas.microsoft.com/office/drawing/2014/main" val="372674493"/>
                    </a:ext>
                  </a:extLst>
                </a:gridCol>
                <a:gridCol w="521567">
                  <a:extLst>
                    <a:ext uri="{9D8B030D-6E8A-4147-A177-3AD203B41FA5}">
                      <a16:colId xmlns:a16="http://schemas.microsoft.com/office/drawing/2014/main" val="3878327165"/>
                    </a:ext>
                  </a:extLst>
                </a:gridCol>
                <a:gridCol w="1929585">
                  <a:extLst>
                    <a:ext uri="{9D8B030D-6E8A-4147-A177-3AD203B41FA5}">
                      <a16:colId xmlns:a16="http://schemas.microsoft.com/office/drawing/2014/main" val="480411594"/>
                    </a:ext>
                  </a:extLst>
                </a:gridCol>
              </a:tblGrid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19,702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24,581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6333586"/>
                  </a:ext>
                </a:extLst>
              </a:tr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57,943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–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5,631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529643"/>
                  </a:ext>
                </a:extLst>
              </a:tr>
              <a:tr h="84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28,690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15,499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28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418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www.w3.org/XML/1998/namespace"/>
    <ds:schemaRef ds:uri="http://purl.org/dc/elements/1.1/"/>
    <ds:schemaRef ds:uri="http://schemas.microsoft.com/office/2006/documentManagement/types"/>
    <ds:schemaRef ds:uri="86144f90-c7b6-48d0-aae5-f5e9e48cc3df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5c7a0828-c5e4-45f8-a074-18a8fdc88ec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1079AA-FEC3-4F44-83DB-77E64571A3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1405</TotalTime>
  <Words>692</Words>
  <Application>Microsoft Office PowerPoint</Application>
  <PresentationFormat>On-screen Show (4:3)</PresentationFormat>
  <Paragraphs>333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49</cp:revision>
  <dcterms:created xsi:type="dcterms:W3CDTF">2018-03-17T10:08:43Z</dcterms:created>
  <dcterms:modified xsi:type="dcterms:W3CDTF">2021-10-10T10:39:55Z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19456">
    <vt:lpwstr>268</vt:lpwstr>
  </property>
</Properties>
</file>