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55" r:id="rId6"/>
    <p:sldId id="389" r:id="rId7"/>
    <p:sldId id="390" r:id="rId8"/>
    <p:sldId id="376" r:id="rId9"/>
    <p:sldId id="394" r:id="rId10"/>
    <p:sldId id="314" r:id="rId11"/>
    <p:sldId id="39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  <a:srgbClr val="0099CC"/>
    <a:srgbClr val="CC00CC"/>
    <a:srgbClr val="006600"/>
    <a:srgbClr val="0000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43952A-BF9E-4CD7-888D-E5335AE6DFE0}" v="1" dt="2019-07-08T07:30:53.5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na Szilvasy" userId="59fb472d-eed4-4f11-9686-c2c8db02a2cd" providerId="ADAL" clId="{1543952A-BF9E-4CD7-888D-E5335AE6DFE0}"/>
    <pc:docChg chg="modSld sldOrd">
      <pc:chgData name="Davina Szilvasy" userId="59fb472d-eed4-4f11-9686-c2c8db02a2cd" providerId="ADAL" clId="{1543952A-BF9E-4CD7-888D-E5335AE6DFE0}" dt="2019-07-08T07:30:53.555" v="8"/>
      <pc:docMkLst>
        <pc:docMk/>
      </pc:docMkLst>
      <pc:sldChg chg="modSp">
        <pc:chgData name="Davina Szilvasy" userId="59fb472d-eed4-4f11-9686-c2c8db02a2cd" providerId="ADAL" clId="{1543952A-BF9E-4CD7-888D-E5335AE6DFE0}" dt="2019-07-08T07:25:48.047" v="7" actId="20577"/>
        <pc:sldMkLst>
          <pc:docMk/>
          <pc:sldMk cId="2637481266" sldId="256"/>
        </pc:sldMkLst>
        <pc:spChg chg="mod">
          <ac:chgData name="Davina Szilvasy" userId="59fb472d-eed4-4f11-9686-c2c8db02a2cd" providerId="ADAL" clId="{1543952A-BF9E-4CD7-888D-E5335AE6DFE0}" dt="2019-07-08T07:25:48.047" v="7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1543952A-BF9E-4CD7-888D-E5335AE6DFE0}" dt="2019-07-08T07:25:42.453" v="5" actId="20577"/>
        <pc:sldMkLst>
          <pc:docMk/>
          <pc:sldMk cId="332354265" sldId="366"/>
        </pc:sldMkLst>
        <pc:spChg chg="mod">
          <ac:chgData name="Davina Szilvasy" userId="59fb472d-eed4-4f11-9686-c2c8db02a2cd" providerId="ADAL" clId="{1543952A-BF9E-4CD7-888D-E5335AE6DFE0}" dt="2019-07-08T07:25:42.453" v="5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ord">
        <pc:chgData name="Davina Szilvasy" userId="59fb472d-eed4-4f11-9686-c2c8db02a2cd" providerId="ADAL" clId="{1543952A-BF9E-4CD7-888D-E5335AE6DFE0}" dt="2019-07-08T07:30:53.555" v="8"/>
        <pc:sldMkLst>
          <pc:docMk/>
          <pc:sldMk cId="3506170204" sldId="376"/>
        </pc:sldMkLst>
      </pc:sldChg>
      <pc:sldChg chg="ord">
        <pc:chgData name="Davina Szilvasy" userId="59fb472d-eed4-4f11-9686-c2c8db02a2cd" providerId="ADAL" clId="{1543952A-BF9E-4CD7-888D-E5335AE6DFE0}" dt="2019-07-08T07:30:53.555" v="8"/>
        <pc:sldMkLst>
          <pc:docMk/>
          <pc:sldMk cId="2710954577" sldId="394"/>
        </pc:sldMkLst>
      </pc:sldChg>
    </pc:docChg>
  </pc:docChgLst>
  <pc:docChgLst>
    <pc:chgData name="Helen Woodhead" userId="ad3a4230-80d7-443d-8a9e-007713cf765f" providerId="ADAL" clId="{F324BD12-BFEE-4925-B7F3-7217ABEF82E0}"/>
    <pc:docChg chg="undo custSel modSld">
      <pc:chgData name="Helen Woodhead" userId="ad3a4230-80d7-443d-8a9e-007713cf765f" providerId="ADAL" clId="{F324BD12-BFEE-4925-B7F3-7217ABEF82E0}" dt="2019-07-04T11:27:03.198" v="212"/>
      <pc:docMkLst>
        <pc:docMk/>
      </pc:docMkLst>
      <pc:sldChg chg="addSp delSp modSp">
        <pc:chgData name="Helen Woodhead" userId="ad3a4230-80d7-443d-8a9e-007713cf765f" providerId="ADAL" clId="{F324BD12-BFEE-4925-B7F3-7217ABEF82E0}" dt="2019-07-04T11:26:33.760" v="206" actId="1038"/>
        <pc:sldMkLst>
          <pc:docMk/>
          <pc:sldMk cId="636014570" sldId="314"/>
        </pc:sldMkLst>
        <pc:spChg chg="add del">
          <ac:chgData name="Helen Woodhead" userId="ad3a4230-80d7-443d-8a9e-007713cf765f" providerId="ADAL" clId="{F324BD12-BFEE-4925-B7F3-7217ABEF82E0}" dt="2019-07-04T11:24:18.452" v="147"/>
          <ac:spMkLst>
            <pc:docMk/>
            <pc:sldMk cId="636014570" sldId="314"/>
            <ac:spMk id="11" creationId="{FE50DAB0-1110-4FB8-AF49-E554262CB8D9}"/>
          </ac:spMkLst>
        </pc:spChg>
        <pc:spChg chg="mod ord">
          <ac:chgData name="Helen Woodhead" userId="ad3a4230-80d7-443d-8a9e-007713cf765f" providerId="ADAL" clId="{F324BD12-BFEE-4925-B7F3-7217ABEF82E0}" dt="2019-07-04T11:26:33.760" v="206" actId="1038"/>
          <ac:spMkLst>
            <pc:docMk/>
            <pc:sldMk cId="636014570" sldId="314"/>
            <ac:spMk id="36" creationId="{F2B8D74F-4C10-4645-9C1E-441057877DBD}"/>
          </ac:spMkLst>
        </pc:spChg>
        <pc:spChg chg="mod ord">
          <ac:chgData name="Helen Woodhead" userId="ad3a4230-80d7-443d-8a9e-007713cf765f" providerId="ADAL" clId="{F324BD12-BFEE-4925-B7F3-7217ABEF82E0}" dt="2019-07-04T11:26:23.486" v="183" actId="1038"/>
          <ac:spMkLst>
            <pc:docMk/>
            <pc:sldMk cId="636014570" sldId="314"/>
            <ac:spMk id="37" creationId="{1F180692-95F6-4C2D-A589-6CA894C132A1}"/>
          </ac:spMkLst>
        </pc:spChg>
        <pc:spChg chg="mod ord">
          <ac:chgData name="Helen Woodhead" userId="ad3a4230-80d7-443d-8a9e-007713cf765f" providerId="ADAL" clId="{F324BD12-BFEE-4925-B7F3-7217ABEF82E0}" dt="2019-07-04T11:26:29.446" v="200" actId="1037"/>
          <ac:spMkLst>
            <pc:docMk/>
            <pc:sldMk cId="636014570" sldId="314"/>
            <ac:spMk id="38" creationId="{90879D4A-4152-4B72-AC77-B549E37EB85A}"/>
          </ac:spMkLst>
        </pc:spChg>
        <pc:graphicFrameChg chg="add mod modGraphic">
          <ac:chgData name="Helen Woodhead" userId="ad3a4230-80d7-443d-8a9e-007713cf765f" providerId="ADAL" clId="{F324BD12-BFEE-4925-B7F3-7217ABEF82E0}" dt="2019-07-04T11:25:37.611" v="177" actId="1076"/>
          <ac:graphicFrameMkLst>
            <pc:docMk/>
            <pc:sldMk cId="636014570" sldId="314"/>
            <ac:graphicFrameMk id="12" creationId="{1918BBF5-8E02-4ADB-A2E6-2E91514EC98C}"/>
          </ac:graphicFrameMkLst>
        </pc:graphicFrameChg>
        <pc:graphicFrameChg chg="del">
          <ac:chgData name="Helen Woodhead" userId="ad3a4230-80d7-443d-8a9e-007713cf765f" providerId="ADAL" clId="{F324BD12-BFEE-4925-B7F3-7217ABEF82E0}" dt="2019-07-04T11:25:15.734" v="172" actId="478"/>
          <ac:graphicFrameMkLst>
            <pc:docMk/>
            <pc:sldMk cId="636014570" sldId="314"/>
            <ac:graphicFrameMk id="34" creationId="{5DC9B979-DCC2-4A1E-82BB-88B510687467}"/>
          </ac:graphicFrameMkLst>
        </pc:graphicFrameChg>
      </pc:sldChg>
      <pc:sldChg chg="addSp delSp">
        <pc:chgData name="Helen Woodhead" userId="ad3a4230-80d7-443d-8a9e-007713cf765f" providerId="ADAL" clId="{F324BD12-BFEE-4925-B7F3-7217ABEF82E0}" dt="2019-07-04T11:24:07.495" v="145"/>
        <pc:sldMkLst>
          <pc:docMk/>
          <pc:sldMk cId="1071900124" sldId="355"/>
        </pc:sldMkLst>
        <pc:spChg chg="del">
          <ac:chgData name="Helen Woodhead" userId="ad3a4230-80d7-443d-8a9e-007713cf765f" providerId="ADAL" clId="{F324BD12-BFEE-4925-B7F3-7217ABEF82E0}" dt="2019-07-04T11:24:07.060" v="144" actId="478"/>
          <ac:spMkLst>
            <pc:docMk/>
            <pc:sldMk cId="1071900124" sldId="355"/>
            <ac:spMk id="11" creationId="{ADA5210B-47EA-482B-B6B4-5E62F5C73EFF}"/>
          </ac:spMkLst>
        </pc:spChg>
        <pc:spChg chg="add">
          <ac:chgData name="Helen Woodhead" userId="ad3a4230-80d7-443d-8a9e-007713cf765f" providerId="ADAL" clId="{F324BD12-BFEE-4925-B7F3-7217ABEF82E0}" dt="2019-07-04T11:24:07.495" v="145"/>
          <ac:spMkLst>
            <pc:docMk/>
            <pc:sldMk cId="1071900124" sldId="355"/>
            <ac:spMk id="15" creationId="{9BA5FCCF-2936-4D4D-BBE6-180CD0E66E40}"/>
          </ac:spMkLst>
        </pc:spChg>
      </pc:sldChg>
      <pc:sldChg chg="modSp">
        <pc:chgData name="Helen Woodhead" userId="ad3a4230-80d7-443d-8a9e-007713cf765f" providerId="ADAL" clId="{F324BD12-BFEE-4925-B7F3-7217ABEF82E0}" dt="2019-07-04T11:15:24.570" v="14" actId="20577"/>
        <pc:sldMkLst>
          <pc:docMk/>
          <pc:sldMk cId="36917022" sldId="360"/>
        </pc:sldMkLst>
        <pc:spChg chg="mod">
          <ac:chgData name="Helen Woodhead" userId="ad3a4230-80d7-443d-8a9e-007713cf765f" providerId="ADAL" clId="{F324BD12-BFEE-4925-B7F3-7217ABEF82E0}" dt="2019-07-04T11:15:24.570" v="14" actId="20577"/>
          <ac:spMkLst>
            <pc:docMk/>
            <pc:sldMk cId="36917022" sldId="360"/>
            <ac:spMk id="19" creationId="{5252A847-DE45-4FA3-A1F8-EEBEB845FF8E}"/>
          </ac:spMkLst>
        </pc:spChg>
      </pc:sldChg>
      <pc:sldChg chg="addSp delSp modSp">
        <pc:chgData name="Helen Woodhead" userId="ad3a4230-80d7-443d-8a9e-007713cf765f" providerId="ADAL" clId="{F324BD12-BFEE-4925-B7F3-7217ABEF82E0}" dt="2019-07-04T11:13:13.211" v="3" actId="20577"/>
        <pc:sldMkLst>
          <pc:docMk/>
          <pc:sldMk cId="773282579" sldId="367"/>
        </pc:sldMkLst>
        <pc:spChg chg="del">
          <ac:chgData name="Helen Woodhead" userId="ad3a4230-80d7-443d-8a9e-007713cf765f" providerId="ADAL" clId="{F324BD12-BFEE-4925-B7F3-7217ABEF82E0}" dt="2019-07-04T11:13:07.974" v="0" actId="478"/>
          <ac:spMkLst>
            <pc:docMk/>
            <pc:sldMk cId="773282579" sldId="367"/>
            <ac:spMk id="7" creationId="{277FDC6C-B99A-4ED8-B341-A52126824B67}"/>
          </ac:spMkLst>
        </pc:spChg>
        <pc:spChg chg="mod">
          <ac:chgData name="Helen Woodhead" userId="ad3a4230-80d7-443d-8a9e-007713cf765f" providerId="ADAL" clId="{F324BD12-BFEE-4925-B7F3-7217ABEF82E0}" dt="2019-07-04T11:13:13.211" v="3" actId="20577"/>
          <ac:spMkLst>
            <pc:docMk/>
            <pc:sldMk cId="773282579" sldId="367"/>
            <ac:spMk id="12" creationId="{572F63AC-D944-4403-BA2C-98F7A1C3A169}"/>
          </ac:spMkLst>
        </pc:spChg>
        <pc:grpChg chg="add">
          <ac:chgData name="Helen Woodhead" userId="ad3a4230-80d7-443d-8a9e-007713cf765f" providerId="ADAL" clId="{F324BD12-BFEE-4925-B7F3-7217ABEF82E0}" dt="2019-07-04T11:13:08.387" v="1"/>
          <ac:grpSpMkLst>
            <pc:docMk/>
            <pc:sldMk cId="773282579" sldId="367"/>
            <ac:grpSpMk id="10" creationId="{EADF1A95-9E83-4959-83A4-A21996C557E5}"/>
          </ac:grpSpMkLst>
        </pc:grpChg>
        <pc:picChg chg="del">
          <ac:chgData name="Helen Woodhead" userId="ad3a4230-80d7-443d-8a9e-007713cf765f" providerId="ADAL" clId="{F324BD12-BFEE-4925-B7F3-7217ABEF82E0}" dt="2019-07-04T11:13:07.974" v="0" actId="478"/>
          <ac:picMkLst>
            <pc:docMk/>
            <pc:sldMk cId="773282579" sldId="367"/>
            <ac:picMk id="18" creationId="{AF62330C-AB9B-43BE-82E4-98A7F5B9D6D1}"/>
          </ac:picMkLst>
        </pc:picChg>
      </pc:sldChg>
      <pc:sldChg chg="addSp delSp modSp">
        <pc:chgData name="Helen Woodhead" userId="ad3a4230-80d7-443d-8a9e-007713cf765f" providerId="ADAL" clId="{F324BD12-BFEE-4925-B7F3-7217ABEF82E0}" dt="2019-07-04T11:20:49.548" v="90" actId="554"/>
        <pc:sldMkLst>
          <pc:docMk/>
          <pc:sldMk cId="2326684050" sldId="369"/>
        </pc:sldMkLst>
        <pc:spChg chg="mod">
          <ac:chgData name="Helen Woodhead" userId="ad3a4230-80d7-443d-8a9e-007713cf765f" providerId="ADAL" clId="{F324BD12-BFEE-4925-B7F3-7217ABEF82E0}" dt="2019-07-04T11:20:49.548" v="90" actId="554"/>
          <ac:spMkLst>
            <pc:docMk/>
            <pc:sldMk cId="2326684050" sldId="369"/>
            <ac:spMk id="5" creationId="{F87CBDC7-BE76-4B63-B36F-CD534BE436D3}"/>
          </ac:spMkLst>
        </pc:spChg>
        <pc:spChg chg="mod">
          <ac:chgData name="Helen Woodhead" userId="ad3a4230-80d7-443d-8a9e-007713cf765f" providerId="ADAL" clId="{F324BD12-BFEE-4925-B7F3-7217ABEF82E0}" dt="2019-07-04T11:20:49.548" v="90" actId="554"/>
          <ac:spMkLst>
            <pc:docMk/>
            <pc:sldMk cId="2326684050" sldId="369"/>
            <ac:spMk id="28" creationId="{E9C9C999-2A6C-41C0-AFD3-C23187D2619E}"/>
          </ac:spMkLst>
        </pc:spChg>
        <pc:graphicFrameChg chg="del">
          <ac:chgData name="Helen Woodhead" userId="ad3a4230-80d7-443d-8a9e-007713cf765f" providerId="ADAL" clId="{F324BD12-BFEE-4925-B7F3-7217ABEF82E0}" dt="2019-07-04T11:20:06.056" v="64" actId="478"/>
          <ac:graphicFrameMkLst>
            <pc:docMk/>
            <pc:sldMk cId="2326684050" sldId="369"/>
            <ac:graphicFrameMk id="4" creationId="{1BA8B987-646D-4DBF-A3ED-8C6BF6BB96D5}"/>
          </ac:graphicFrameMkLst>
        </pc:graphicFrameChg>
        <pc:graphicFrameChg chg="add mod ord modGraphic">
          <ac:chgData name="Helen Woodhead" userId="ad3a4230-80d7-443d-8a9e-007713cf765f" providerId="ADAL" clId="{F324BD12-BFEE-4925-B7F3-7217ABEF82E0}" dt="2019-07-04T11:20:28.432" v="68" actId="171"/>
          <ac:graphicFrameMkLst>
            <pc:docMk/>
            <pc:sldMk cId="2326684050" sldId="369"/>
            <ac:graphicFrameMk id="11" creationId="{0FE140A1-4AA8-480A-8782-C3A699B0E3B3}"/>
          </ac:graphicFrameMkLst>
        </pc:graphicFrameChg>
      </pc:sldChg>
      <pc:sldChg chg="addSp delSp modSp">
        <pc:chgData name="Helen Woodhead" userId="ad3a4230-80d7-443d-8a9e-007713cf765f" providerId="ADAL" clId="{F324BD12-BFEE-4925-B7F3-7217ABEF82E0}" dt="2019-07-04T11:23:05.088" v="127"/>
        <pc:sldMkLst>
          <pc:docMk/>
          <pc:sldMk cId="487324962" sldId="370"/>
        </pc:sldMkLst>
        <pc:spChg chg="add del mod">
          <ac:chgData name="Helen Woodhead" userId="ad3a4230-80d7-443d-8a9e-007713cf765f" providerId="ADAL" clId="{F324BD12-BFEE-4925-B7F3-7217ABEF82E0}" dt="2019-07-04T11:21:27.795" v="98" actId="478"/>
          <ac:spMkLst>
            <pc:docMk/>
            <pc:sldMk cId="487324962" sldId="370"/>
            <ac:spMk id="13" creationId="{FB2F6455-B13D-457D-B131-4ACB9929CEE8}"/>
          </ac:spMkLst>
        </pc:spChg>
        <pc:spChg chg="add del mod">
          <ac:chgData name="Helen Woodhead" userId="ad3a4230-80d7-443d-8a9e-007713cf765f" providerId="ADAL" clId="{F324BD12-BFEE-4925-B7F3-7217ABEF82E0}" dt="2019-07-04T11:21:27.795" v="98" actId="478"/>
          <ac:spMkLst>
            <pc:docMk/>
            <pc:sldMk cId="487324962" sldId="370"/>
            <ac:spMk id="14" creationId="{3E1F3E51-89DA-4F1F-9750-183B3F8596EC}"/>
          </ac:spMkLst>
        </pc:spChg>
        <pc:spChg chg="mod">
          <ac:chgData name="Helen Woodhead" userId="ad3a4230-80d7-443d-8a9e-007713cf765f" providerId="ADAL" clId="{F324BD12-BFEE-4925-B7F3-7217ABEF82E0}" dt="2019-07-04T11:22:15.112" v="116" actId="20577"/>
          <ac:spMkLst>
            <pc:docMk/>
            <pc:sldMk cId="487324962" sldId="370"/>
            <ac:spMk id="19" creationId="{5252A847-DE45-4FA3-A1F8-EEBEB845FF8E}"/>
          </ac:spMkLst>
        </pc:spChg>
        <pc:graphicFrameChg chg="mod modGraphic">
          <ac:chgData name="Helen Woodhead" userId="ad3a4230-80d7-443d-8a9e-007713cf765f" providerId="ADAL" clId="{F324BD12-BFEE-4925-B7F3-7217ABEF82E0}" dt="2019-07-04T11:23:05.088" v="127"/>
          <ac:graphicFrameMkLst>
            <pc:docMk/>
            <pc:sldMk cId="487324962" sldId="370"/>
            <ac:graphicFrameMk id="2" creationId="{8CA52FF5-D99B-4419-87DE-60588821D84F}"/>
          </ac:graphicFrameMkLst>
        </pc:graphicFrameChg>
        <pc:graphicFrameChg chg="del">
          <ac:chgData name="Helen Woodhead" userId="ad3a4230-80d7-443d-8a9e-007713cf765f" providerId="ADAL" clId="{F324BD12-BFEE-4925-B7F3-7217ABEF82E0}" dt="2019-07-04T11:21:57.669" v="111" actId="478"/>
          <ac:graphicFrameMkLst>
            <pc:docMk/>
            <pc:sldMk cId="487324962" sldId="370"/>
            <ac:graphicFrameMk id="11" creationId="{55CD288A-082F-406B-B5F5-CD8FC09B60AF}"/>
          </ac:graphicFrameMkLst>
        </pc:graphicFrameChg>
        <pc:graphicFrameChg chg="add mod modGraphic">
          <ac:chgData name="Helen Woodhead" userId="ad3a4230-80d7-443d-8a9e-007713cf765f" providerId="ADAL" clId="{F324BD12-BFEE-4925-B7F3-7217ABEF82E0}" dt="2019-07-04T11:22:03.940" v="112" actId="1076"/>
          <ac:graphicFrameMkLst>
            <pc:docMk/>
            <pc:sldMk cId="487324962" sldId="370"/>
            <ac:graphicFrameMk id="12" creationId="{FABC530A-3044-41EA-8DE8-6D52B32B5859}"/>
          </ac:graphicFrameMkLst>
        </pc:graphicFrameChg>
      </pc:sldChg>
      <pc:sldChg chg="addSp delSp modSp">
        <pc:chgData name="Helen Woodhead" userId="ad3a4230-80d7-443d-8a9e-007713cf765f" providerId="ADAL" clId="{F324BD12-BFEE-4925-B7F3-7217ABEF82E0}" dt="2019-07-04T11:15:00.594" v="9"/>
        <pc:sldMkLst>
          <pc:docMk/>
          <pc:sldMk cId="2501293310" sldId="382"/>
        </pc:sldMkLst>
        <pc:spChg chg="mod">
          <ac:chgData name="Helen Woodhead" userId="ad3a4230-80d7-443d-8a9e-007713cf765f" providerId="ADAL" clId="{F324BD12-BFEE-4925-B7F3-7217ABEF82E0}" dt="2019-07-04T11:14:04.544" v="5" actId="2085"/>
          <ac:spMkLst>
            <pc:docMk/>
            <pc:sldMk cId="2501293310" sldId="382"/>
            <ac:spMk id="4" creationId="{AF701F29-3D2D-454E-8B38-B338CB17DEE9}"/>
          </ac:spMkLst>
        </pc:spChg>
        <pc:spChg chg="mod">
          <ac:chgData name="Helen Woodhead" userId="ad3a4230-80d7-443d-8a9e-007713cf765f" providerId="ADAL" clId="{F324BD12-BFEE-4925-B7F3-7217ABEF82E0}" dt="2019-07-04T11:14:04.544" v="5" actId="2085"/>
          <ac:spMkLst>
            <pc:docMk/>
            <pc:sldMk cId="2501293310" sldId="382"/>
            <ac:spMk id="11" creationId="{BBAE5510-5DF7-475F-8562-E3D33C3D7A82}"/>
          </ac:spMkLst>
        </pc:spChg>
        <pc:spChg chg="mod">
          <ac:chgData name="Helen Woodhead" userId="ad3a4230-80d7-443d-8a9e-007713cf765f" providerId="ADAL" clId="{F324BD12-BFEE-4925-B7F3-7217ABEF82E0}" dt="2019-07-04T11:14:04.544" v="5" actId="2085"/>
          <ac:spMkLst>
            <pc:docMk/>
            <pc:sldMk cId="2501293310" sldId="382"/>
            <ac:spMk id="12" creationId="{7BA3E900-745B-4F90-AAF6-70B100DEAA99}"/>
          </ac:spMkLst>
        </pc:spChg>
        <pc:spChg chg="mod">
          <ac:chgData name="Helen Woodhead" userId="ad3a4230-80d7-443d-8a9e-007713cf765f" providerId="ADAL" clId="{F324BD12-BFEE-4925-B7F3-7217ABEF82E0}" dt="2019-07-04T11:14:04.544" v="5" actId="2085"/>
          <ac:spMkLst>
            <pc:docMk/>
            <pc:sldMk cId="2501293310" sldId="382"/>
            <ac:spMk id="13" creationId="{CB8FE720-B514-4372-ADA3-296685FAAAEC}"/>
          </ac:spMkLst>
        </pc:spChg>
        <pc:spChg chg="mod">
          <ac:chgData name="Helen Woodhead" userId="ad3a4230-80d7-443d-8a9e-007713cf765f" providerId="ADAL" clId="{F324BD12-BFEE-4925-B7F3-7217ABEF82E0}" dt="2019-07-04T11:14:04.544" v="5" actId="2085"/>
          <ac:spMkLst>
            <pc:docMk/>
            <pc:sldMk cId="2501293310" sldId="382"/>
            <ac:spMk id="14" creationId="{9385C0CF-34BA-4E50-AE70-D1833B1542B0}"/>
          </ac:spMkLst>
        </pc:spChg>
        <pc:spChg chg="mod">
          <ac:chgData name="Helen Woodhead" userId="ad3a4230-80d7-443d-8a9e-007713cf765f" providerId="ADAL" clId="{F324BD12-BFEE-4925-B7F3-7217ABEF82E0}" dt="2019-07-04T11:14:04.544" v="5" actId="2085"/>
          <ac:spMkLst>
            <pc:docMk/>
            <pc:sldMk cId="2501293310" sldId="382"/>
            <ac:spMk id="15" creationId="{8C3A24CE-E4CC-4469-921E-D72B9F448C93}"/>
          </ac:spMkLst>
        </pc:spChg>
        <pc:graphicFrameChg chg="mod">
          <ac:chgData name="Helen Woodhead" userId="ad3a4230-80d7-443d-8a9e-007713cf765f" providerId="ADAL" clId="{F324BD12-BFEE-4925-B7F3-7217ABEF82E0}" dt="2019-07-04T11:14:57.485" v="8" actId="553"/>
          <ac:graphicFrameMkLst>
            <pc:docMk/>
            <pc:sldMk cId="2501293310" sldId="382"/>
            <ac:graphicFrameMk id="16" creationId="{2EF9F66A-869B-428A-B873-1B6C346DC088}"/>
          </ac:graphicFrameMkLst>
        </pc:graphicFrameChg>
        <pc:graphicFrameChg chg="add del mod">
          <ac:chgData name="Helen Woodhead" userId="ad3a4230-80d7-443d-8a9e-007713cf765f" providerId="ADAL" clId="{F324BD12-BFEE-4925-B7F3-7217ABEF82E0}" dt="2019-07-04T11:15:00.594" v="9"/>
          <ac:graphicFrameMkLst>
            <pc:docMk/>
            <pc:sldMk cId="2501293310" sldId="382"/>
            <ac:graphicFrameMk id="18" creationId="{080D2CD4-748C-451C-9F92-61474033A910}"/>
          </ac:graphicFrameMkLst>
        </pc:graphicFrameChg>
      </pc:sldChg>
      <pc:sldChg chg="modSp">
        <pc:chgData name="Helen Woodhead" userId="ad3a4230-80d7-443d-8a9e-007713cf765f" providerId="ADAL" clId="{F324BD12-BFEE-4925-B7F3-7217ABEF82E0}" dt="2019-07-04T11:15:28.025" v="18" actId="20577"/>
        <pc:sldMkLst>
          <pc:docMk/>
          <pc:sldMk cId="574335885" sldId="385"/>
        </pc:sldMkLst>
        <pc:spChg chg="mod">
          <ac:chgData name="Helen Woodhead" userId="ad3a4230-80d7-443d-8a9e-007713cf765f" providerId="ADAL" clId="{F324BD12-BFEE-4925-B7F3-7217ABEF82E0}" dt="2019-07-04T11:15:28.025" v="18" actId="20577"/>
          <ac:spMkLst>
            <pc:docMk/>
            <pc:sldMk cId="574335885" sldId="385"/>
            <ac:spMk id="19" creationId="{5252A847-DE45-4FA3-A1F8-EEBEB845FF8E}"/>
          </ac:spMkLst>
        </pc:spChg>
      </pc:sldChg>
      <pc:sldChg chg="addSp delSp modSp">
        <pc:chgData name="Helen Woodhead" userId="ad3a4230-80d7-443d-8a9e-007713cf765f" providerId="ADAL" clId="{F324BD12-BFEE-4925-B7F3-7217ABEF82E0}" dt="2019-07-04T11:21:14.590" v="95"/>
        <pc:sldMkLst>
          <pc:docMk/>
          <pc:sldMk cId="2337388763" sldId="386"/>
        </pc:sldMkLst>
        <pc:spChg chg="del">
          <ac:chgData name="Helen Woodhead" userId="ad3a4230-80d7-443d-8a9e-007713cf765f" providerId="ADAL" clId="{F324BD12-BFEE-4925-B7F3-7217ABEF82E0}" dt="2019-07-04T11:21:13.711" v="94" actId="478"/>
          <ac:spMkLst>
            <pc:docMk/>
            <pc:sldMk cId="2337388763" sldId="386"/>
            <ac:spMk id="5" creationId="{F87CBDC7-BE76-4B63-B36F-CD534BE436D3}"/>
          </ac:spMkLst>
        </pc:spChg>
        <pc:spChg chg="add">
          <ac:chgData name="Helen Woodhead" userId="ad3a4230-80d7-443d-8a9e-007713cf765f" providerId="ADAL" clId="{F324BD12-BFEE-4925-B7F3-7217ABEF82E0}" dt="2019-07-04T11:21:14.590" v="95"/>
          <ac:spMkLst>
            <pc:docMk/>
            <pc:sldMk cId="2337388763" sldId="386"/>
            <ac:spMk id="12" creationId="{361CB698-4F8E-45B2-9552-8408608E70E9}"/>
          </ac:spMkLst>
        </pc:spChg>
        <pc:spChg chg="add">
          <ac:chgData name="Helen Woodhead" userId="ad3a4230-80d7-443d-8a9e-007713cf765f" providerId="ADAL" clId="{F324BD12-BFEE-4925-B7F3-7217ABEF82E0}" dt="2019-07-04T11:21:14.590" v="95"/>
          <ac:spMkLst>
            <pc:docMk/>
            <pc:sldMk cId="2337388763" sldId="386"/>
            <ac:spMk id="13" creationId="{5D08647C-3BAA-4F30-BBA2-145420267C0B}"/>
          </ac:spMkLst>
        </pc:spChg>
        <pc:spChg chg="mod">
          <ac:chgData name="Helen Woodhead" userId="ad3a4230-80d7-443d-8a9e-007713cf765f" providerId="ADAL" clId="{F324BD12-BFEE-4925-B7F3-7217ABEF82E0}" dt="2019-07-04T11:21:03.680" v="93" actId="20577"/>
          <ac:spMkLst>
            <pc:docMk/>
            <pc:sldMk cId="2337388763" sldId="386"/>
            <ac:spMk id="19" creationId="{5252A847-DE45-4FA3-A1F8-EEBEB845FF8E}"/>
          </ac:spMkLst>
        </pc:spChg>
        <pc:spChg chg="del">
          <ac:chgData name="Helen Woodhead" userId="ad3a4230-80d7-443d-8a9e-007713cf765f" providerId="ADAL" clId="{F324BD12-BFEE-4925-B7F3-7217ABEF82E0}" dt="2019-07-04T11:21:13.711" v="94" actId="478"/>
          <ac:spMkLst>
            <pc:docMk/>
            <pc:sldMk cId="2337388763" sldId="386"/>
            <ac:spMk id="28" creationId="{E9C9C999-2A6C-41C0-AFD3-C23187D2619E}"/>
          </ac:spMkLst>
        </pc:spChg>
        <pc:graphicFrameChg chg="del">
          <ac:chgData name="Helen Woodhead" userId="ad3a4230-80d7-443d-8a9e-007713cf765f" providerId="ADAL" clId="{F324BD12-BFEE-4925-B7F3-7217ABEF82E0}" dt="2019-07-04T11:21:13.711" v="94" actId="478"/>
          <ac:graphicFrameMkLst>
            <pc:docMk/>
            <pc:sldMk cId="2337388763" sldId="386"/>
            <ac:graphicFrameMk id="4" creationId="{1BA8B987-646D-4DBF-A3ED-8C6BF6BB96D5}"/>
          </ac:graphicFrameMkLst>
        </pc:graphicFrameChg>
        <pc:graphicFrameChg chg="add">
          <ac:chgData name="Helen Woodhead" userId="ad3a4230-80d7-443d-8a9e-007713cf765f" providerId="ADAL" clId="{F324BD12-BFEE-4925-B7F3-7217ABEF82E0}" dt="2019-07-04T11:21:14.590" v="95"/>
          <ac:graphicFrameMkLst>
            <pc:docMk/>
            <pc:sldMk cId="2337388763" sldId="386"/>
            <ac:graphicFrameMk id="11" creationId="{397171C6-B416-465C-8803-3C84E6D6B463}"/>
          </ac:graphicFrameMkLst>
        </pc:graphicFrameChg>
      </pc:sldChg>
      <pc:sldChg chg="addSp delSp modSp">
        <pc:chgData name="Helen Woodhead" userId="ad3a4230-80d7-443d-8a9e-007713cf765f" providerId="ADAL" clId="{F324BD12-BFEE-4925-B7F3-7217ABEF82E0}" dt="2019-07-04T11:23:38.688" v="140" actId="20577"/>
        <pc:sldMkLst>
          <pc:docMk/>
          <pc:sldMk cId="502266018" sldId="387"/>
        </pc:sldMkLst>
        <pc:spChg chg="mod">
          <ac:chgData name="Helen Woodhead" userId="ad3a4230-80d7-443d-8a9e-007713cf765f" providerId="ADAL" clId="{F324BD12-BFEE-4925-B7F3-7217ABEF82E0}" dt="2019-07-04T11:23:38.688" v="140" actId="20577"/>
          <ac:spMkLst>
            <pc:docMk/>
            <pc:sldMk cId="502266018" sldId="387"/>
            <ac:spMk id="19" creationId="{5252A847-DE45-4FA3-A1F8-EEBEB845FF8E}"/>
          </ac:spMkLst>
        </pc:spChg>
        <pc:graphicFrameChg chg="del mod">
          <ac:chgData name="Helen Woodhead" userId="ad3a4230-80d7-443d-8a9e-007713cf765f" providerId="ADAL" clId="{F324BD12-BFEE-4925-B7F3-7217ABEF82E0}" dt="2019-07-04T11:23:34.578" v="136" actId="478"/>
          <ac:graphicFrameMkLst>
            <pc:docMk/>
            <pc:sldMk cId="502266018" sldId="387"/>
            <ac:graphicFrameMk id="11" creationId="{55CD288A-082F-406B-B5F5-CD8FC09B60AF}"/>
          </ac:graphicFrameMkLst>
        </pc:graphicFrameChg>
        <pc:graphicFrameChg chg="add modGraphic">
          <ac:chgData name="Helen Woodhead" userId="ad3a4230-80d7-443d-8a9e-007713cf765f" providerId="ADAL" clId="{F324BD12-BFEE-4925-B7F3-7217ABEF82E0}" dt="2019-07-04T11:23:31.986" v="135" actId="20577"/>
          <ac:graphicFrameMkLst>
            <pc:docMk/>
            <pc:sldMk cId="502266018" sldId="387"/>
            <ac:graphicFrameMk id="12" creationId="{340E5876-343B-4557-9D5A-E0D911FA312A}"/>
          </ac:graphicFrameMkLst>
        </pc:graphicFrameChg>
      </pc:sldChg>
      <pc:sldChg chg="addSp delSp">
        <pc:chgData name="Helen Woodhead" userId="ad3a4230-80d7-443d-8a9e-007713cf765f" providerId="ADAL" clId="{F324BD12-BFEE-4925-B7F3-7217ABEF82E0}" dt="2019-07-04T11:24:03.111" v="143"/>
        <pc:sldMkLst>
          <pc:docMk/>
          <pc:sldMk cId="716624865" sldId="389"/>
        </pc:sldMkLst>
        <pc:spChg chg="del">
          <ac:chgData name="Helen Woodhead" userId="ad3a4230-80d7-443d-8a9e-007713cf765f" providerId="ADAL" clId="{F324BD12-BFEE-4925-B7F3-7217ABEF82E0}" dt="2019-07-04T11:24:02.522" v="142" actId="478"/>
          <ac:spMkLst>
            <pc:docMk/>
            <pc:sldMk cId="716624865" sldId="389"/>
            <ac:spMk id="11" creationId="{ADA5210B-47EA-482B-B6B4-5E62F5C73EFF}"/>
          </ac:spMkLst>
        </pc:spChg>
        <pc:spChg chg="add">
          <ac:chgData name="Helen Woodhead" userId="ad3a4230-80d7-443d-8a9e-007713cf765f" providerId="ADAL" clId="{F324BD12-BFEE-4925-B7F3-7217ABEF82E0}" dt="2019-07-04T11:24:03.111" v="143"/>
          <ac:spMkLst>
            <pc:docMk/>
            <pc:sldMk cId="716624865" sldId="389"/>
            <ac:spMk id="15" creationId="{026BDC41-34C5-4497-920A-33306D1140B0}"/>
          </ac:spMkLst>
        </pc:spChg>
      </pc:sldChg>
      <pc:sldChg chg="modSp">
        <pc:chgData name="Helen Woodhead" userId="ad3a4230-80d7-443d-8a9e-007713cf765f" providerId="ADAL" clId="{F324BD12-BFEE-4925-B7F3-7217ABEF82E0}" dt="2019-07-04T11:23:58.382" v="141" actId="14100"/>
        <pc:sldMkLst>
          <pc:docMk/>
          <pc:sldMk cId="1179378764" sldId="390"/>
        </pc:sldMkLst>
        <pc:spChg chg="mod">
          <ac:chgData name="Helen Woodhead" userId="ad3a4230-80d7-443d-8a9e-007713cf765f" providerId="ADAL" clId="{F324BD12-BFEE-4925-B7F3-7217ABEF82E0}" dt="2019-07-04T11:23:58.382" v="141" actId="14100"/>
          <ac:spMkLst>
            <pc:docMk/>
            <pc:sldMk cId="1179378764" sldId="390"/>
            <ac:spMk id="11" creationId="{ADA5210B-47EA-482B-B6B4-5E62F5C73EFF}"/>
          </ac:spMkLst>
        </pc:spChg>
      </pc:sldChg>
      <pc:sldChg chg="addSp delSp modSp">
        <pc:chgData name="Helen Woodhead" userId="ad3a4230-80d7-443d-8a9e-007713cf765f" providerId="ADAL" clId="{F324BD12-BFEE-4925-B7F3-7217ABEF82E0}" dt="2019-07-04T11:27:03.198" v="212"/>
        <pc:sldMkLst>
          <pc:docMk/>
          <pc:sldMk cId="3990755769" sldId="391"/>
        </pc:sldMkLst>
        <pc:spChg chg="del">
          <ac:chgData name="Helen Woodhead" userId="ad3a4230-80d7-443d-8a9e-007713cf765f" providerId="ADAL" clId="{F324BD12-BFEE-4925-B7F3-7217ABEF82E0}" dt="2019-07-04T11:26:51.524" v="208" actId="478"/>
          <ac:spMkLst>
            <pc:docMk/>
            <pc:sldMk cId="3990755769" sldId="391"/>
            <ac:spMk id="12" creationId="{D013C5D6-181E-48A6-931C-CAE6F49061E3}"/>
          </ac:spMkLst>
        </pc:spChg>
        <pc:spChg chg="del">
          <ac:chgData name="Helen Woodhead" userId="ad3a4230-80d7-443d-8a9e-007713cf765f" providerId="ADAL" clId="{F324BD12-BFEE-4925-B7F3-7217ABEF82E0}" dt="2019-07-04T11:26:51.524" v="208" actId="478"/>
          <ac:spMkLst>
            <pc:docMk/>
            <pc:sldMk cId="3990755769" sldId="391"/>
            <ac:spMk id="14" creationId="{2322EDE2-D475-4858-A4FD-C9CF82EC61B8}"/>
          </ac:spMkLst>
        </pc:spChg>
        <pc:spChg chg="add">
          <ac:chgData name="Helen Woodhead" userId="ad3a4230-80d7-443d-8a9e-007713cf765f" providerId="ADAL" clId="{F324BD12-BFEE-4925-B7F3-7217ABEF82E0}" dt="2019-07-04T11:27:03.198" v="212"/>
          <ac:spMkLst>
            <pc:docMk/>
            <pc:sldMk cId="3990755769" sldId="391"/>
            <ac:spMk id="15" creationId="{B6EB1DCE-E139-43AC-8891-97D84348D8ED}"/>
          </ac:spMkLst>
        </pc:spChg>
        <pc:spChg chg="add">
          <ac:chgData name="Helen Woodhead" userId="ad3a4230-80d7-443d-8a9e-007713cf765f" providerId="ADAL" clId="{F324BD12-BFEE-4925-B7F3-7217ABEF82E0}" dt="2019-07-04T11:27:03.198" v="212"/>
          <ac:spMkLst>
            <pc:docMk/>
            <pc:sldMk cId="3990755769" sldId="391"/>
            <ac:spMk id="16" creationId="{651E24AF-6F9C-48A7-9437-89505BDCE5E7}"/>
          </ac:spMkLst>
        </pc:spChg>
        <pc:graphicFrameChg chg="del">
          <ac:chgData name="Helen Woodhead" userId="ad3a4230-80d7-443d-8a9e-007713cf765f" providerId="ADAL" clId="{F324BD12-BFEE-4925-B7F3-7217ABEF82E0}" dt="2019-07-04T11:26:49.433" v="207" actId="478"/>
          <ac:graphicFrameMkLst>
            <pc:docMk/>
            <pc:sldMk cId="3990755769" sldId="391"/>
            <ac:graphicFrameMk id="11" creationId="{71F8C670-D059-4141-951F-5119AED7D961}"/>
          </ac:graphicFrameMkLst>
        </pc:graphicFrameChg>
        <pc:graphicFrameChg chg="add modGraphic">
          <ac:chgData name="Helen Woodhead" userId="ad3a4230-80d7-443d-8a9e-007713cf765f" providerId="ADAL" clId="{F324BD12-BFEE-4925-B7F3-7217ABEF82E0}" dt="2019-07-04T11:26:56.881" v="211" actId="20577"/>
          <ac:graphicFrameMkLst>
            <pc:docMk/>
            <pc:sldMk cId="3990755769" sldId="391"/>
            <ac:graphicFrameMk id="13" creationId="{EA85B05F-B1CE-4C7F-BE48-961F92C943F0}"/>
          </ac:graphicFrameMkLst>
        </pc:graphicFrameChg>
      </pc:sldChg>
      <pc:sldChg chg="addSp delSp">
        <pc:chgData name="Helen Woodhead" userId="ad3a4230-80d7-443d-8a9e-007713cf765f" providerId="ADAL" clId="{F324BD12-BFEE-4925-B7F3-7217ABEF82E0}" dt="2019-07-04T11:15:02.119" v="10"/>
        <pc:sldMkLst>
          <pc:docMk/>
          <pc:sldMk cId="4029998797" sldId="395"/>
        </pc:sldMkLst>
        <pc:graphicFrameChg chg="del">
          <ac:chgData name="Helen Woodhead" userId="ad3a4230-80d7-443d-8a9e-007713cf765f" providerId="ADAL" clId="{F324BD12-BFEE-4925-B7F3-7217ABEF82E0}" dt="2019-07-04T11:14:50.492" v="6"/>
          <ac:graphicFrameMkLst>
            <pc:docMk/>
            <pc:sldMk cId="4029998797" sldId="395"/>
            <ac:graphicFrameMk id="2" creationId="{F26C27A5-69B9-4E6D-B47C-DACB4E60A6D7}"/>
          </ac:graphicFrameMkLst>
        </pc:graphicFrameChg>
        <pc:graphicFrameChg chg="add">
          <ac:chgData name="Helen Woodhead" userId="ad3a4230-80d7-443d-8a9e-007713cf765f" providerId="ADAL" clId="{F324BD12-BFEE-4925-B7F3-7217ABEF82E0}" dt="2019-07-04T11:15:02.119" v="10"/>
          <ac:graphicFrameMkLst>
            <pc:docMk/>
            <pc:sldMk cId="4029998797" sldId="395"/>
            <ac:graphicFrameMk id="8" creationId="{A2BBC223-0675-4F5F-9D52-682046A0C0FB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5 – Autumn Block 2 – Addition and Subtraction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1: Add More Than </a:t>
            </a:r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4-Digits</a:t>
            </a:r>
          </a:p>
          <a:p>
            <a:pPr algn="ctr"/>
            <a:endParaRPr lang="en-GB" sz="48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REASONING AND PROBLEM SOLVING 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C4A245D4-FB7C-4612-93B5-535DD6A6F422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7ABF668F-DC3F-45BD-8274-3CA84E6463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581F9C02-FD21-433A-9F00-D4B4C9232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Taylor and Max are comparing their income.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Explain why.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EFAEB690-040A-40E5-BFC5-7F2C83D0EC6A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BDC71CA4-D50D-43D8-AC80-0A3318CA50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EFB"/>
                </a:clrFrom>
                <a:clrTo>
                  <a:srgbClr val="FFFEFB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5190AEBA-842D-4865-A69F-004C3EF86A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0117E82-1CFA-4758-89B8-0F37D57F14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949493"/>
              </p:ext>
            </p:extLst>
          </p:nvPr>
        </p:nvGraphicFramePr>
        <p:xfrm>
          <a:off x="1629690" y="1399416"/>
          <a:ext cx="5822769" cy="1106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0923">
                  <a:extLst>
                    <a:ext uri="{9D8B030D-6E8A-4147-A177-3AD203B41FA5}">
                      <a16:colId xmlns:a16="http://schemas.microsoft.com/office/drawing/2014/main" val="1789069335"/>
                    </a:ext>
                  </a:extLst>
                </a:gridCol>
                <a:gridCol w="1940923">
                  <a:extLst>
                    <a:ext uri="{9D8B030D-6E8A-4147-A177-3AD203B41FA5}">
                      <a16:colId xmlns:a16="http://schemas.microsoft.com/office/drawing/2014/main" val="467039810"/>
                    </a:ext>
                  </a:extLst>
                </a:gridCol>
                <a:gridCol w="1940923">
                  <a:extLst>
                    <a:ext uri="{9D8B030D-6E8A-4147-A177-3AD203B41FA5}">
                      <a16:colId xmlns:a16="http://schemas.microsoft.com/office/drawing/2014/main" val="1490816561"/>
                    </a:ext>
                  </a:extLst>
                </a:gridCol>
              </a:tblGrid>
              <a:tr h="368808"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Earnings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Bonus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628424"/>
                  </a:ext>
                </a:extLst>
              </a:tr>
              <a:tr h="368808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Taylor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£25,420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£4,391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832550"/>
                  </a:ext>
                </a:extLst>
              </a:tr>
              <a:tr h="368808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Max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£29,102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£2,309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858022"/>
                  </a:ext>
                </a:extLst>
              </a:tr>
            </a:tbl>
          </a:graphicData>
        </a:graphic>
      </p:graphicFrame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7971D8C1-6607-4253-B804-00744EA365BC}"/>
              </a:ext>
            </a:extLst>
          </p:cNvPr>
          <p:cNvSpPr/>
          <p:nvPr/>
        </p:nvSpPr>
        <p:spPr>
          <a:xfrm>
            <a:off x="1756303" y="4248326"/>
            <a:ext cx="4320000" cy="790364"/>
          </a:xfrm>
          <a:prstGeom prst="wedgeRoundRectCallout">
            <a:avLst>
              <a:gd name="adj1" fmla="val 58871"/>
              <a:gd name="adj2" fmla="val 496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earned more than you as my total is £31,411.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04D0D9-0FF1-47D8-98F3-E2C8FAC27D40}"/>
              </a:ext>
            </a:extLst>
          </p:cNvPr>
          <p:cNvSpPr txBox="1"/>
          <p:nvPr/>
        </p:nvSpPr>
        <p:spPr>
          <a:xfrm>
            <a:off x="1770537" y="3743081"/>
            <a:ext cx="845103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Taylor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A72BC7-6A40-4D09-A262-D53B78EC1BFB}"/>
              </a:ext>
            </a:extLst>
          </p:cNvPr>
          <p:cNvSpPr txBox="1"/>
          <p:nvPr/>
        </p:nvSpPr>
        <p:spPr>
          <a:xfrm>
            <a:off x="6516236" y="4926626"/>
            <a:ext cx="675185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Max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2870BCB-A6C8-48E8-93F7-543DF796EEA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36014" y="2666877"/>
            <a:ext cx="801605" cy="110953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FAB1F5D-D0B9-47D5-8004-CFBA6A06927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60358" y="3815949"/>
            <a:ext cx="786941" cy="1153527"/>
          </a:xfrm>
          <a:prstGeom prst="rect">
            <a:avLst/>
          </a:prstGeom>
        </p:spPr>
      </p:pic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9BA5FCCF-2936-4D4D-BBE6-180CD0E66E40}"/>
              </a:ext>
            </a:extLst>
          </p:cNvPr>
          <p:cNvSpPr/>
          <p:nvPr/>
        </p:nvSpPr>
        <p:spPr>
          <a:xfrm flipH="1">
            <a:off x="3149846" y="2917065"/>
            <a:ext cx="4320101" cy="790364"/>
          </a:xfrm>
          <a:prstGeom prst="wedgeRoundRectCallout">
            <a:avLst>
              <a:gd name="adj1" fmla="val 61939"/>
              <a:gd name="adj2" fmla="val 18911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earned the most as I nearly reached £30,000.</a:t>
            </a:r>
          </a:p>
        </p:txBody>
      </p: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Taylor and Max are comparing their income.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Explain why.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Max is correct because…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EFAEB690-040A-40E5-BFC5-7F2C83D0EC6A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BDC71CA4-D50D-43D8-AC80-0A3318CA50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BFFFC"/>
                </a:clrFrom>
                <a:clrTo>
                  <a:srgbClr val="FBFF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5190AEBA-842D-4865-A69F-004C3EF86A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0117E82-1CFA-4758-89B8-0F37D57F14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590340"/>
              </p:ext>
            </p:extLst>
          </p:nvPr>
        </p:nvGraphicFramePr>
        <p:xfrm>
          <a:off x="1629690" y="1399416"/>
          <a:ext cx="5822769" cy="1106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0923">
                  <a:extLst>
                    <a:ext uri="{9D8B030D-6E8A-4147-A177-3AD203B41FA5}">
                      <a16:colId xmlns:a16="http://schemas.microsoft.com/office/drawing/2014/main" val="1789069335"/>
                    </a:ext>
                  </a:extLst>
                </a:gridCol>
                <a:gridCol w="1940923">
                  <a:extLst>
                    <a:ext uri="{9D8B030D-6E8A-4147-A177-3AD203B41FA5}">
                      <a16:colId xmlns:a16="http://schemas.microsoft.com/office/drawing/2014/main" val="467039810"/>
                    </a:ext>
                  </a:extLst>
                </a:gridCol>
                <a:gridCol w="1940923">
                  <a:extLst>
                    <a:ext uri="{9D8B030D-6E8A-4147-A177-3AD203B41FA5}">
                      <a16:colId xmlns:a16="http://schemas.microsoft.com/office/drawing/2014/main" val="1490816561"/>
                    </a:ext>
                  </a:extLst>
                </a:gridCol>
              </a:tblGrid>
              <a:tr h="368808"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Earnings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Bonus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628424"/>
                  </a:ext>
                </a:extLst>
              </a:tr>
              <a:tr h="368808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Taylor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£25,420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£4,391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832550"/>
                  </a:ext>
                </a:extLst>
              </a:tr>
              <a:tr h="368808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Max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£29,102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£2,309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858022"/>
                  </a:ext>
                </a:extLst>
              </a:tr>
            </a:tbl>
          </a:graphicData>
        </a:graphic>
      </p:graphicFrame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7971D8C1-6607-4253-B804-00744EA365BC}"/>
              </a:ext>
            </a:extLst>
          </p:cNvPr>
          <p:cNvSpPr/>
          <p:nvPr/>
        </p:nvSpPr>
        <p:spPr>
          <a:xfrm>
            <a:off x="1756303" y="4248326"/>
            <a:ext cx="4320000" cy="790364"/>
          </a:xfrm>
          <a:prstGeom prst="wedgeRoundRectCallout">
            <a:avLst>
              <a:gd name="adj1" fmla="val 58871"/>
              <a:gd name="adj2" fmla="val 496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earned more than you as my total is £31,411.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04D0D9-0FF1-47D8-98F3-E2C8FAC27D40}"/>
              </a:ext>
            </a:extLst>
          </p:cNvPr>
          <p:cNvSpPr txBox="1"/>
          <p:nvPr/>
        </p:nvSpPr>
        <p:spPr>
          <a:xfrm>
            <a:off x="1770537" y="3743081"/>
            <a:ext cx="845103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Taylor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A72BC7-6A40-4D09-A262-D53B78EC1BFB}"/>
              </a:ext>
            </a:extLst>
          </p:cNvPr>
          <p:cNvSpPr txBox="1"/>
          <p:nvPr/>
        </p:nvSpPr>
        <p:spPr>
          <a:xfrm>
            <a:off x="6516236" y="4926626"/>
            <a:ext cx="675185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Max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2870BCB-A6C8-48E8-93F7-543DF796EEA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36014" y="2666877"/>
            <a:ext cx="801605" cy="110953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FAB1F5D-D0B9-47D5-8004-CFBA6A06927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60358" y="3815949"/>
            <a:ext cx="786941" cy="1153527"/>
          </a:xfrm>
          <a:prstGeom prst="rect">
            <a:avLst/>
          </a:prstGeom>
        </p:spPr>
      </p:pic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026BDC41-34C5-4497-920A-33306D1140B0}"/>
              </a:ext>
            </a:extLst>
          </p:cNvPr>
          <p:cNvSpPr/>
          <p:nvPr/>
        </p:nvSpPr>
        <p:spPr>
          <a:xfrm flipH="1">
            <a:off x="3149846" y="2917065"/>
            <a:ext cx="4320101" cy="790364"/>
          </a:xfrm>
          <a:prstGeom prst="wedgeRoundRectCallout">
            <a:avLst>
              <a:gd name="adj1" fmla="val 61939"/>
              <a:gd name="adj2" fmla="val 18911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earned the most as I nearly reached £30,000.</a:t>
            </a:r>
          </a:p>
        </p:txBody>
      </p:sp>
    </p:spTree>
    <p:extLst>
      <p:ext uri="{BB962C8B-B14F-4D97-AF65-F5344CB8AC3E}">
        <p14:creationId xmlns:p14="http://schemas.microsoft.com/office/powerpoint/2010/main" val="716624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Taylor and Max are comparing their income.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Explain why.</a:t>
            </a: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Max is correct because £29,102 + £2,309 = £31,411 which is greater than Taylor’s total income which equals £29,811.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EFAEB690-040A-40E5-BFC5-7F2C83D0EC6A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BDC71CA4-D50D-43D8-AC80-0A3318CA50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5190AEBA-842D-4865-A69F-004C3EF86A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0117E82-1CFA-4758-89B8-0F37D57F14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668424"/>
              </p:ext>
            </p:extLst>
          </p:nvPr>
        </p:nvGraphicFramePr>
        <p:xfrm>
          <a:off x="1629690" y="1399416"/>
          <a:ext cx="5822769" cy="1106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0923">
                  <a:extLst>
                    <a:ext uri="{9D8B030D-6E8A-4147-A177-3AD203B41FA5}">
                      <a16:colId xmlns:a16="http://schemas.microsoft.com/office/drawing/2014/main" val="1789069335"/>
                    </a:ext>
                  </a:extLst>
                </a:gridCol>
                <a:gridCol w="1940923">
                  <a:extLst>
                    <a:ext uri="{9D8B030D-6E8A-4147-A177-3AD203B41FA5}">
                      <a16:colId xmlns:a16="http://schemas.microsoft.com/office/drawing/2014/main" val="467039810"/>
                    </a:ext>
                  </a:extLst>
                </a:gridCol>
                <a:gridCol w="1940923">
                  <a:extLst>
                    <a:ext uri="{9D8B030D-6E8A-4147-A177-3AD203B41FA5}">
                      <a16:colId xmlns:a16="http://schemas.microsoft.com/office/drawing/2014/main" val="1490816561"/>
                    </a:ext>
                  </a:extLst>
                </a:gridCol>
              </a:tblGrid>
              <a:tr h="368808"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Earnings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Bonus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628424"/>
                  </a:ext>
                </a:extLst>
              </a:tr>
              <a:tr h="368808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Taylor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£25,420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£4,391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832550"/>
                  </a:ext>
                </a:extLst>
              </a:tr>
              <a:tr h="368808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Max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£29,102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£2,309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858022"/>
                  </a:ext>
                </a:extLst>
              </a:tr>
            </a:tbl>
          </a:graphicData>
        </a:graphic>
      </p:graphicFrame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ADA5210B-47EA-482B-B6B4-5E62F5C73EFF}"/>
              </a:ext>
            </a:extLst>
          </p:cNvPr>
          <p:cNvSpPr/>
          <p:nvPr/>
        </p:nvSpPr>
        <p:spPr>
          <a:xfrm flipH="1">
            <a:off x="3149846" y="2917065"/>
            <a:ext cx="4320101" cy="790364"/>
          </a:xfrm>
          <a:prstGeom prst="wedgeRoundRectCallout">
            <a:avLst>
              <a:gd name="adj1" fmla="val 61939"/>
              <a:gd name="adj2" fmla="val 18911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earned the most as I nearly reached £30,000.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7971D8C1-6607-4253-B804-00744EA365BC}"/>
              </a:ext>
            </a:extLst>
          </p:cNvPr>
          <p:cNvSpPr/>
          <p:nvPr/>
        </p:nvSpPr>
        <p:spPr>
          <a:xfrm>
            <a:off x="1756303" y="4248326"/>
            <a:ext cx="4320000" cy="790364"/>
          </a:xfrm>
          <a:prstGeom prst="wedgeRoundRectCallout">
            <a:avLst>
              <a:gd name="adj1" fmla="val 58871"/>
              <a:gd name="adj2" fmla="val 496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earned more than you as my total is £31,411.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04D0D9-0FF1-47D8-98F3-E2C8FAC27D40}"/>
              </a:ext>
            </a:extLst>
          </p:cNvPr>
          <p:cNvSpPr txBox="1"/>
          <p:nvPr/>
        </p:nvSpPr>
        <p:spPr>
          <a:xfrm>
            <a:off x="1770537" y="3743081"/>
            <a:ext cx="845103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Taylor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A72BC7-6A40-4D09-A262-D53B78EC1BFB}"/>
              </a:ext>
            </a:extLst>
          </p:cNvPr>
          <p:cNvSpPr txBox="1"/>
          <p:nvPr/>
        </p:nvSpPr>
        <p:spPr>
          <a:xfrm>
            <a:off x="6516236" y="4926626"/>
            <a:ext cx="675185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Max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2870BCB-A6C8-48E8-93F7-543DF796EEA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36014" y="2666877"/>
            <a:ext cx="801605" cy="110953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FAB1F5D-D0B9-47D5-8004-CFBA6A06927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60358" y="3815949"/>
            <a:ext cx="786941" cy="115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378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Add the missing place value counters to make this addition correct.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</a:p>
          <a:p>
            <a:pPr marL="342900" lvl="0" indent="-342900" algn="ctr">
              <a:buFont typeface="Arial" panose="020B0604020202020204" pitchFamily="34" charset="0"/>
              <a:buChar char="•"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EFAEB690-040A-40E5-BFC5-7F2C83D0EC6A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BDC71CA4-D50D-43D8-AC80-0A3318CA50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BFFFF"/>
                </a:clrFrom>
                <a:clrTo>
                  <a:srgbClr val="FB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5190AEBA-842D-4865-A69F-004C3EF86A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92AA115-2647-4E83-8EF4-5FA7EC8F06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650224"/>
              </p:ext>
            </p:extLst>
          </p:nvPr>
        </p:nvGraphicFramePr>
        <p:xfrm>
          <a:off x="1229275" y="1921532"/>
          <a:ext cx="6736255" cy="36133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3520">
                  <a:extLst>
                    <a:ext uri="{9D8B030D-6E8A-4147-A177-3AD203B41FA5}">
                      <a16:colId xmlns:a16="http://schemas.microsoft.com/office/drawing/2014/main" val="3253858327"/>
                    </a:ext>
                  </a:extLst>
                </a:gridCol>
                <a:gridCol w="1126547">
                  <a:extLst>
                    <a:ext uri="{9D8B030D-6E8A-4147-A177-3AD203B41FA5}">
                      <a16:colId xmlns:a16="http://schemas.microsoft.com/office/drawing/2014/main" val="3963328003"/>
                    </a:ext>
                  </a:extLst>
                </a:gridCol>
                <a:gridCol w="1126547">
                  <a:extLst>
                    <a:ext uri="{9D8B030D-6E8A-4147-A177-3AD203B41FA5}">
                      <a16:colId xmlns:a16="http://schemas.microsoft.com/office/drawing/2014/main" val="842011179"/>
                    </a:ext>
                  </a:extLst>
                </a:gridCol>
                <a:gridCol w="1126547">
                  <a:extLst>
                    <a:ext uri="{9D8B030D-6E8A-4147-A177-3AD203B41FA5}">
                      <a16:colId xmlns:a16="http://schemas.microsoft.com/office/drawing/2014/main" val="1483160294"/>
                    </a:ext>
                  </a:extLst>
                </a:gridCol>
                <a:gridCol w="1126547">
                  <a:extLst>
                    <a:ext uri="{9D8B030D-6E8A-4147-A177-3AD203B41FA5}">
                      <a16:colId xmlns:a16="http://schemas.microsoft.com/office/drawing/2014/main" val="3681463727"/>
                    </a:ext>
                  </a:extLst>
                </a:gridCol>
                <a:gridCol w="1126547">
                  <a:extLst>
                    <a:ext uri="{9D8B030D-6E8A-4147-A177-3AD203B41FA5}">
                      <a16:colId xmlns:a16="http://schemas.microsoft.com/office/drawing/2014/main" val="1631118671"/>
                    </a:ext>
                  </a:extLst>
                </a:gridCol>
              </a:tblGrid>
              <a:tr h="72266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10,000s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1,000s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100s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10s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234740"/>
                  </a:ext>
                </a:extLst>
              </a:tr>
              <a:tr h="72266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916280"/>
                  </a:ext>
                </a:extLst>
              </a:tr>
              <a:tr h="72266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020041"/>
                  </a:ext>
                </a:extLst>
              </a:tr>
              <a:tr h="722663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527430"/>
                  </a:ext>
                </a:extLst>
              </a:tr>
              <a:tr h="722663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5653327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67984D46-336C-4EAA-889B-FF548EA8CD4E}"/>
              </a:ext>
            </a:extLst>
          </p:cNvPr>
          <p:cNvSpPr/>
          <p:nvPr/>
        </p:nvSpPr>
        <p:spPr>
          <a:xfrm>
            <a:off x="3594292" y="2900614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AC91BB4-9328-48BD-A454-2AA6B573D5E1}"/>
              </a:ext>
            </a:extLst>
          </p:cNvPr>
          <p:cNvSpPr/>
          <p:nvPr/>
        </p:nvSpPr>
        <p:spPr>
          <a:xfrm>
            <a:off x="3913916" y="2900614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19CFCD1-DAFB-473F-A100-21780AB94AF7}"/>
              </a:ext>
            </a:extLst>
          </p:cNvPr>
          <p:cNvSpPr/>
          <p:nvPr/>
        </p:nvSpPr>
        <p:spPr>
          <a:xfrm>
            <a:off x="4237689" y="2900614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B72848F-E326-41C2-82F7-E75B29563349}"/>
              </a:ext>
            </a:extLst>
          </p:cNvPr>
          <p:cNvSpPr/>
          <p:nvPr/>
        </p:nvSpPr>
        <p:spPr>
          <a:xfrm>
            <a:off x="4669841" y="2759249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1486D83-A005-4344-B679-7ACD3F5DBB8C}"/>
              </a:ext>
            </a:extLst>
          </p:cNvPr>
          <p:cNvSpPr/>
          <p:nvPr/>
        </p:nvSpPr>
        <p:spPr>
          <a:xfrm>
            <a:off x="4915967" y="2759249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FFE4AA0-2F0C-4F06-AB50-121D03ACB8B4}"/>
              </a:ext>
            </a:extLst>
          </p:cNvPr>
          <p:cNvSpPr/>
          <p:nvPr/>
        </p:nvSpPr>
        <p:spPr>
          <a:xfrm>
            <a:off x="5179373" y="2759249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44F23E1-A7A9-48D1-ADDA-DA65FAC70732}"/>
              </a:ext>
            </a:extLst>
          </p:cNvPr>
          <p:cNvSpPr/>
          <p:nvPr/>
        </p:nvSpPr>
        <p:spPr>
          <a:xfrm>
            <a:off x="5435688" y="2759249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242DCAE-C3C9-4FE2-871B-BB045C93F107}"/>
              </a:ext>
            </a:extLst>
          </p:cNvPr>
          <p:cNvSpPr/>
          <p:nvPr/>
        </p:nvSpPr>
        <p:spPr>
          <a:xfrm>
            <a:off x="4669841" y="3042734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3447EB4-7191-449A-87CA-A35038401420}"/>
              </a:ext>
            </a:extLst>
          </p:cNvPr>
          <p:cNvSpPr/>
          <p:nvPr/>
        </p:nvSpPr>
        <p:spPr>
          <a:xfrm>
            <a:off x="4915967" y="3042734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0A12000-4E6E-49D0-B56F-7289EA424F0D}"/>
              </a:ext>
            </a:extLst>
          </p:cNvPr>
          <p:cNvSpPr/>
          <p:nvPr/>
        </p:nvSpPr>
        <p:spPr>
          <a:xfrm>
            <a:off x="5179373" y="3042734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3DA85F3-3161-48D1-A6A8-F5C79ACCCFA9}"/>
              </a:ext>
            </a:extLst>
          </p:cNvPr>
          <p:cNvSpPr/>
          <p:nvPr/>
        </p:nvSpPr>
        <p:spPr>
          <a:xfrm>
            <a:off x="5435688" y="3042734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4234106-68B1-4720-93D8-5D8FA343F5E3}"/>
              </a:ext>
            </a:extLst>
          </p:cNvPr>
          <p:cNvSpPr/>
          <p:nvPr/>
        </p:nvSpPr>
        <p:spPr>
          <a:xfrm>
            <a:off x="5866696" y="2759249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C949858-2DE5-4ADE-A59E-125FE44440D4}"/>
              </a:ext>
            </a:extLst>
          </p:cNvPr>
          <p:cNvSpPr/>
          <p:nvPr/>
        </p:nvSpPr>
        <p:spPr>
          <a:xfrm>
            <a:off x="6163786" y="2759249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78E18F8-4910-42CB-A78E-D7D816D8E756}"/>
              </a:ext>
            </a:extLst>
          </p:cNvPr>
          <p:cNvSpPr/>
          <p:nvPr/>
        </p:nvSpPr>
        <p:spPr>
          <a:xfrm>
            <a:off x="6460876" y="2759249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F2622494-3254-4294-BDD1-A1623BAE39E3}"/>
              </a:ext>
            </a:extLst>
          </p:cNvPr>
          <p:cNvSpPr/>
          <p:nvPr/>
        </p:nvSpPr>
        <p:spPr>
          <a:xfrm>
            <a:off x="5866696" y="3042734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D9E82CF-C7BC-44FE-8AFE-47719BFB5FFF}"/>
              </a:ext>
            </a:extLst>
          </p:cNvPr>
          <p:cNvSpPr/>
          <p:nvPr/>
        </p:nvSpPr>
        <p:spPr>
          <a:xfrm>
            <a:off x="6163786" y="3042734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FEDF33D-FA59-49E9-915B-E4704FEC883C}"/>
              </a:ext>
            </a:extLst>
          </p:cNvPr>
          <p:cNvSpPr/>
          <p:nvPr/>
        </p:nvSpPr>
        <p:spPr>
          <a:xfrm>
            <a:off x="7286213" y="2759249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0B60C17-8DC2-4EC3-9988-0A88D464AE57}"/>
              </a:ext>
            </a:extLst>
          </p:cNvPr>
          <p:cNvSpPr/>
          <p:nvPr/>
        </p:nvSpPr>
        <p:spPr>
          <a:xfrm>
            <a:off x="7286213" y="3042734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87E69AC-6569-4203-9EC6-D22E673A38A5}"/>
              </a:ext>
            </a:extLst>
          </p:cNvPr>
          <p:cNvSpPr/>
          <p:nvPr/>
        </p:nvSpPr>
        <p:spPr>
          <a:xfrm>
            <a:off x="2408378" y="2759249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E4C4AF4D-00D2-44CB-93D4-FE5F8A72D823}"/>
              </a:ext>
            </a:extLst>
          </p:cNvPr>
          <p:cNvSpPr/>
          <p:nvPr/>
        </p:nvSpPr>
        <p:spPr>
          <a:xfrm>
            <a:off x="2663660" y="2759249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A33B15FB-E2D2-4FF0-BADF-414AA0A6F90B}"/>
              </a:ext>
            </a:extLst>
          </p:cNvPr>
          <p:cNvSpPr/>
          <p:nvPr/>
        </p:nvSpPr>
        <p:spPr>
          <a:xfrm>
            <a:off x="2918942" y="2759249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D7B1335-AE84-43EE-8A10-869FFF219E9B}"/>
              </a:ext>
            </a:extLst>
          </p:cNvPr>
          <p:cNvSpPr/>
          <p:nvPr/>
        </p:nvSpPr>
        <p:spPr>
          <a:xfrm>
            <a:off x="3174225" y="2759249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0C8C3EB-2EAE-4232-A6AA-437C83DC789C}"/>
              </a:ext>
            </a:extLst>
          </p:cNvPr>
          <p:cNvSpPr/>
          <p:nvPr/>
        </p:nvSpPr>
        <p:spPr>
          <a:xfrm>
            <a:off x="2408378" y="3042734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7DAF6852-6AC2-4EA3-BE01-829490088F41}"/>
              </a:ext>
            </a:extLst>
          </p:cNvPr>
          <p:cNvSpPr/>
          <p:nvPr/>
        </p:nvSpPr>
        <p:spPr>
          <a:xfrm>
            <a:off x="2455973" y="3613942"/>
            <a:ext cx="194391" cy="1944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CCFBFC2-84EA-47E5-8F6A-155C1FD0223A}"/>
              </a:ext>
            </a:extLst>
          </p:cNvPr>
          <p:cNvSpPr/>
          <p:nvPr/>
        </p:nvSpPr>
        <p:spPr>
          <a:xfrm>
            <a:off x="2784653" y="3613942"/>
            <a:ext cx="194391" cy="1944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3818EEA2-EACD-4368-B817-B4873A4B95C7}"/>
              </a:ext>
            </a:extLst>
          </p:cNvPr>
          <p:cNvSpPr/>
          <p:nvPr/>
        </p:nvSpPr>
        <p:spPr>
          <a:xfrm>
            <a:off x="3113333" y="3613942"/>
            <a:ext cx="194391" cy="1944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8CCA600-5097-409B-89AD-49D206135ABD}"/>
              </a:ext>
            </a:extLst>
          </p:cNvPr>
          <p:cNvSpPr/>
          <p:nvPr/>
        </p:nvSpPr>
        <p:spPr>
          <a:xfrm>
            <a:off x="4915967" y="3613942"/>
            <a:ext cx="194391" cy="1944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E207E057-8FFF-4789-BA38-6FAEA3D4C192}"/>
              </a:ext>
            </a:extLst>
          </p:cNvPr>
          <p:cNvSpPr/>
          <p:nvPr/>
        </p:nvSpPr>
        <p:spPr>
          <a:xfrm>
            <a:off x="5179373" y="3613942"/>
            <a:ext cx="194391" cy="1944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3E7731C0-E4BA-4A77-A3A9-D4FC7861AD9C}"/>
              </a:ext>
            </a:extLst>
          </p:cNvPr>
          <p:cNvSpPr/>
          <p:nvPr/>
        </p:nvSpPr>
        <p:spPr>
          <a:xfrm>
            <a:off x="5866696" y="3494629"/>
            <a:ext cx="194391" cy="1944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698CE4EB-76A0-4799-8C2E-9E7025EB5AC5}"/>
              </a:ext>
            </a:extLst>
          </p:cNvPr>
          <p:cNvSpPr/>
          <p:nvPr/>
        </p:nvSpPr>
        <p:spPr>
          <a:xfrm>
            <a:off x="6163786" y="3494629"/>
            <a:ext cx="194391" cy="1944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201712F-B7DE-4DB1-9B16-BF8E46FF4E20}"/>
              </a:ext>
            </a:extLst>
          </p:cNvPr>
          <p:cNvSpPr/>
          <p:nvPr/>
        </p:nvSpPr>
        <p:spPr>
          <a:xfrm>
            <a:off x="6460876" y="3494629"/>
            <a:ext cx="194391" cy="1944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8F93478E-93FC-4ADA-AA63-D77829DA67F3}"/>
              </a:ext>
            </a:extLst>
          </p:cNvPr>
          <p:cNvSpPr/>
          <p:nvPr/>
        </p:nvSpPr>
        <p:spPr>
          <a:xfrm>
            <a:off x="5866696" y="3776797"/>
            <a:ext cx="194391" cy="1944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F9968272-D440-446B-8155-94026179B887}"/>
              </a:ext>
            </a:extLst>
          </p:cNvPr>
          <p:cNvSpPr/>
          <p:nvPr/>
        </p:nvSpPr>
        <p:spPr>
          <a:xfrm>
            <a:off x="6163786" y="3776797"/>
            <a:ext cx="194391" cy="1944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0E406816-DAD3-437A-BD44-552566411E06}"/>
              </a:ext>
            </a:extLst>
          </p:cNvPr>
          <p:cNvSpPr/>
          <p:nvPr/>
        </p:nvSpPr>
        <p:spPr>
          <a:xfrm>
            <a:off x="2645502" y="4483050"/>
            <a:ext cx="194400" cy="194400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F5A8A0F9-1156-4384-9502-0D4E230A8904}"/>
              </a:ext>
            </a:extLst>
          </p:cNvPr>
          <p:cNvSpPr/>
          <p:nvPr/>
        </p:nvSpPr>
        <p:spPr>
          <a:xfrm>
            <a:off x="2920806" y="4483050"/>
            <a:ext cx="194400" cy="194400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51E53F50-F264-489F-8347-2FCAFF5724F4}"/>
              </a:ext>
            </a:extLst>
          </p:cNvPr>
          <p:cNvSpPr/>
          <p:nvPr/>
        </p:nvSpPr>
        <p:spPr>
          <a:xfrm>
            <a:off x="2645502" y="4231605"/>
            <a:ext cx="194400" cy="194400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713D3E56-26FF-48B8-AF76-994CEC5FB343}"/>
              </a:ext>
            </a:extLst>
          </p:cNvPr>
          <p:cNvSpPr/>
          <p:nvPr/>
        </p:nvSpPr>
        <p:spPr>
          <a:xfrm>
            <a:off x="3594283" y="4231605"/>
            <a:ext cx="194400" cy="194400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E921FB0B-7B03-48C4-A5A7-98D4C603F3A8}"/>
              </a:ext>
            </a:extLst>
          </p:cNvPr>
          <p:cNvSpPr/>
          <p:nvPr/>
        </p:nvSpPr>
        <p:spPr>
          <a:xfrm>
            <a:off x="3913911" y="4231605"/>
            <a:ext cx="194400" cy="194400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02C80531-A45F-41F9-BFBF-455E15C95ACD}"/>
              </a:ext>
            </a:extLst>
          </p:cNvPr>
          <p:cNvSpPr/>
          <p:nvPr/>
        </p:nvSpPr>
        <p:spPr>
          <a:xfrm>
            <a:off x="4237684" y="4231605"/>
            <a:ext cx="194400" cy="194400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484B7D1-6FD6-44FE-BF94-CF1F4DBFC1DE}"/>
              </a:ext>
            </a:extLst>
          </p:cNvPr>
          <p:cNvSpPr/>
          <p:nvPr/>
        </p:nvSpPr>
        <p:spPr>
          <a:xfrm>
            <a:off x="3594283" y="4483050"/>
            <a:ext cx="194400" cy="194400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D27D3255-5EB4-4E02-8497-ABE1F3A5AB2D}"/>
              </a:ext>
            </a:extLst>
          </p:cNvPr>
          <p:cNvSpPr/>
          <p:nvPr/>
        </p:nvSpPr>
        <p:spPr>
          <a:xfrm>
            <a:off x="3913911" y="4483050"/>
            <a:ext cx="194400" cy="194400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9233927-3322-4A7C-9EEC-BA0FC6D2B1E6}"/>
              </a:ext>
            </a:extLst>
          </p:cNvPr>
          <p:cNvSpPr/>
          <p:nvPr/>
        </p:nvSpPr>
        <p:spPr>
          <a:xfrm>
            <a:off x="5066306" y="4385850"/>
            <a:ext cx="194400" cy="194400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2CCC705F-2EB5-40AC-9431-2A09BC1B2F0F}"/>
              </a:ext>
            </a:extLst>
          </p:cNvPr>
          <p:cNvSpPr/>
          <p:nvPr/>
        </p:nvSpPr>
        <p:spPr>
          <a:xfrm>
            <a:off x="7173925" y="4483050"/>
            <a:ext cx="194400" cy="194400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E75103B0-C677-4E57-BC62-A66130647C2F}"/>
              </a:ext>
            </a:extLst>
          </p:cNvPr>
          <p:cNvSpPr/>
          <p:nvPr/>
        </p:nvSpPr>
        <p:spPr>
          <a:xfrm>
            <a:off x="7449229" y="4483050"/>
            <a:ext cx="194400" cy="194400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29FE0EB1-CABC-4E23-8186-15B378FAA740}"/>
              </a:ext>
            </a:extLst>
          </p:cNvPr>
          <p:cNvSpPr/>
          <p:nvPr/>
        </p:nvSpPr>
        <p:spPr>
          <a:xfrm>
            <a:off x="7173925" y="4231605"/>
            <a:ext cx="194400" cy="194400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10B22DDB-2183-45C8-9547-B44BC60D6A2B}"/>
              </a:ext>
            </a:extLst>
          </p:cNvPr>
          <p:cNvSpPr/>
          <p:nvPr/>
        </p:nvSpPr>
        <p:spPr>
          <a:xfrm>
            <a:off x="7449229" y="4231605"/>
            <a:ext cx="194400" cy="194400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170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Add the missing place value counters to make this addition correct.</a:t>
            </a:r>
          </a:p>
          <a:p>
            <a:pPr lvl="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</a:t>
            </a:r>
          </a:p>
          <a:p>
            <a:pPr lvl="0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</a:p>
          <a:p>
            <a:pPr marL="342900" lvl="0" indent="-342900" algn="ctr">
              <a:buFont typeface="Arial" panose="020B0604020202020204" pitchFamily="34" charset="0"/>
              <a:buChar char="•"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EFAEB690-040A-40E5-BFC5-7F2C83D0EC6A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BDC71CA4-D50D-43D8-AC80-0A3318CA50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CFD"/>
                </a:clrFrom>
                <a:clrTo>
                  <a:srgbClr val="FFFCF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5190AEBA-842D-4865-A69F-004C3EF86A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92AA115-2647-4E83-8EF4-5FA7EC8F06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498668"/>
              </p:ext>
            </p:extLst>
          </p:nvPr>
        </p:nvGraphicFramePr>
        <p:xfrm>
          <a:off x="1229275" y="1921532"/>
          <a:ext cx="6736255" cy="36133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3520">
                  <a:extLst>
                    <a:ext uri="{9D8B030D-6E8A-4147-A177-3AD203B41FA5}">
                      <a16:colId xmlns:a16="http://schemas.microsoft.com/office/drawing/2014/main" val="3253858327"/>
                    </a:ext>
                  </a:extLst>
                </a:gridCol>
                <a:gridCol w="1126547">
                  <a:extLst>
                    <a:ext uri="{9D8B030D-6E8A-4147-A177-3AD203B41FA5}">
                      <a16:colId xmlns:a16="http://schemas.microsoft.com/office/drawing/2014/main" val="3963328003"/>
                    </a:ext>
                  </a:extLst>
                </a:gridCol>
                <a:gridCol w="1126547">
                  <a:extLst>
                    <a:ext uri="{9D8B030D-6E8A-4147-A177-3AD203B41FA5}">
                      <a16:colId xmlns:a16="http://schemas.microsoft.com/office/drawing/2014/main" val="842011179"/>
                    </a:ext>
                  </a:extLst>
                </a:gridCol>
                <a:gridCol w="1126547">
                  <a:extLst>
                    <a:ext uri="{9D8B030D-6E8A-4147-A177-3AD203B41FA5}">
                      <a16:colId xmlns:a16="http://schemas.microsoft.com/office/drawing/2014/main" val="1483160294"/>
                    </a:ext>
                  </a:extLst>
                </a:gridCol>
                <a:gridCol w="1126547">
                  <a:extLst>
                    <a:ext uri="{9D8B030D-6E8A-4147-A177-3AD203B41FA5}">
                      <a16:colId xmlns:a16="http://schemas.microsoft.com/office/drawing/2014/main" val="3681463727"/>
                    </a:ext>
                  </a:extLst>
                </a:gridCol>
                <a:gridCol w="1126547">
                  <a:extLst>
                    <a:ext uri="{9D8B030D-6E8A-4147-A177-3AD203B41FA5}">
                      <a16:colId xmlns:a16="http://schemas.microsoft.com/office/drawing/2014/main" val="1631118671"/>
                    </a:ext>
                  </a:extLst>
                </a:gridCol>
              </a:tblGrid>
              <a:tr h="72266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10,000s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1,000s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100s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10s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234740"/>
                  </a:ext>
                </a:extLst>
              </a:tr>
              <a:tr h="72266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916280"/>
                  </a:ext>
                </a:extLst>
              </a:tr>
              <a:tr h="72266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020041"/>
                  </a:ext>
                </a:extLst>
              </a:tr>
              <a:tr h="722663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527430"/>
                  </a:ext>
                </a:extLst>
              </a:tr>
              <a:tr h="722663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5653327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67984D46-336C-4EAA-889B-FF548EA8CD4E}"/>
              </a:ext>
            </a:extLst>
          </p:cNvPr>
          <p:cNvSpPr/>
          <p:nvPr/>
        </p:nvSpPr>
        <p:spPr>
          <a:xfrm>
            <a:off x="3594292" y="2900614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AC91BB4-9328-48BD-A454-2AA6B573D5E1}"/>
              </a:ext>
            </a:extLst>
          </p:cNvPr>
          <p:cNvSpPr/>
          <p:nvPr/>
        </p:nvSpPr>
        <p:spPr>
          <a:xfrm>
            <a:off x="3913916" y="2900614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19CFCD1-DAFB-473F-A100-21780AB94AF7}"/>
              </a:ext>
            </a:extLst>
          </p:cNvPr>
          <p:cNvSpPr/>
          <p:nvPr/>
        </p:nvSpPr>
        <p:spPr>
          <a:xfrm>
            <a:off x="4237689" y="2900614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B72848F-E326-41C2-82F7-E75B29563349}"/>
              </a:ext>
            </a:extLst>
          </p:cNvPr>
          <p:cNvSpPr/>
          <p:nvPr/>
        </p:nvSpPr>
        <p:spPr>
          <a:xfrm>
            <a:off x="4669841" y="2759249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1486D83-A005-4344-B679-7ACD3F5DBB8C}"/>
              </a:ext>
            </a:extLst>
          </p:cNvPr>
          <p:cNvSpPr/>
          <p:nvPr/>
        </p:nvSpPr>
        <p:spPr>
          <a:xfrm>
            <a:off x="4915967" y="2759249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FFE4AA0-2F0C-4F06-AB50-121D03ACB8B4}"/>
              </a:ext>
            </a:extLst>
          </p:cNvPr>
          <p:cNvSpPr/>
          <p:nvPr/>
        </p:nvSpPr>
        <p:spPr>
          <a:xfrm>
            <a:off x="5179373" y="2759249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44F23E1-A7A9-48D1-ADDA-DA65FAC70732}"/>
              </a:ext>
            </a:extLst>
          </p:cNvPr>
          <p:cNvSpPr/>
          <p:nvPr/>
        </p:nvSpPr>
        <p:spPr>
          <a:xfrm>
            <a:off x="5435688" y="2759249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242DCAE-C3C9-4FE2-871B-BB045C93F107}"/>
              </a:ext>
            </a:extLst>
          </p:cNvPr>
          <p:cNvSpPr/>
          <p:nvPr/>
        </p:nvSpPr>
        <p:spPr>
          <a:xfrm>
            <a:off x="4669841" y="3042734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3447EB4-7191-449A-87CA-A35038401420}"/>
              </a:ext>
            </a:extLst>
          </p:cNvPr>
          <p:cNvSpPr/>
          <p:nvPr/>
        </p:nvSpPr>
        <p:spPr>
          <a:xfrm>
            <a:off x="4915967" y="3042734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0A12000-4E6E-49D0-B56F-7289EA424F0D}"/>
              </a:ext>
            </a:extLst>
          </p:cNvPr>
          <p:cNvSpPr/>
          <p:nvPr/>
        </p:nvSpPr>
        <p:spPr>
          <a:xfrm>
            <a:off x="5179373" y="3042734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3DA85F3-3161-48D1-A6A8-F5C79ACCCFA9}"/>
              </a:ext>
            </a:extLst>
          </p:cNvPr>
          <p:cNvSpPr/>
          <p:nvPr/>
        </p:nvSpPr>
        <p:spPr>
          <a:xfrm>
            <a:off x="5435688" y="3042734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4234106-68B1-4720-93D8-5D8FA343F5E3}"/>
              </a:ext>
            </a:extLst>
          </p:cNvPr>
          <p:cNvSpPr/>
          <p:nvPr/>
        </p:nvSpPr>
        <p:spPr>
          <a:xfrm>
            <a:off x="5866696" y="2759249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C949858-2DE5-4ADE-A59E-125FE44440D4}"/>
              </a:ext>
            </a:extLst>
          </p:cNvPr>
          <p:cNvSpPr/>
          <p:nvPr/>
        </p:nvSpPr>
        <p:spPr>
          <a:xfrm>
            <a:off x="6163786" y="2759249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78E18F8-4910-42CB-A78E-D7D816D8E756}"/>
              </a:ext>
            </a:extLst>
          </p:cNvPr>
          <p:cNvSpPr/>
          <p:nvPr/>
        </p:nvSpPr>
        <p:spPr>
          <a:xfrm>
            <a:off x="6460876" y="2759249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F2622494-3254-4294-BDD1-A1623BAE39E3}"/>
              </a:ext>
            </a:extLst>
          </p:cNvPr>
          <p:cNvSpPr/>
          <p:nvPr/>
        </p:nvSpPr>
        <p:spPr>
          <a:xfrm>
            <a:off x="5866696" y="3042734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D9E82CF-C7BC-44FE-8AFE-47719BFB5FFF}"/>
              </a:ext>
            </a:extLst>
          </p:cNvPr>
          <p:cNvSpPr/>
          <p:nvPr/>
        </p:nvSpPr>
        <p:spPr>
          <a:xfrm>
            <a:off x="6163786" y="3042734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FEDF33D-FA59-49E9-915B-E4704FEC883C}"/>
              </a:ext>
            </a:extLst>
          </p:cNvPr>
          <p:cNvSpPr/>
          <p:nvPr/>
        </p:nvSpPr>
        <p:spPr>
          <a:xfrm>
            <a:off x="7286213" y="2759249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0B60C17-8DC2-4EC3-9988-0A88D464AE57}"/>
              </a:ext>
            </a:extLst>
          </p:cNvPr>
          <p:cNvSpPr/>
          <p:nvPr/>
        </p:nvSpPr>
        <p:spPr>
          <a:xfrm>
            <a:off x="7286213" y="3042734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87E69AC-6569-4203-9EC6-D22E673A38A5}"/>
              </a:ext>
            </a:extLst>
          </p:cNvPr>
          <p:cNvSpPr/>
          <p:nvPr/>
        </p:nvSpPr>
        <p:spPr>
          <a:xfrm>
            <a:off x="2408378" y="2759249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E4C4AF4D-00D2-44CB-93D4-FE5F8A72D823}"/>
              </a:ext>
            </a:extLst>
          </p:cNvPr>
          <p:cNvSpPr/>
          <p:nvPr/>
        </p:nvSpPr>
        <p:spPr>
          <a:xfrm>
            <a:off x="2663660" y="2759249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A33B15FB-E2D2-4FF0-BADF-414AA0A6F90B}"/>
              </a:ext>
            </a:extLst>
          </p:cNvPr>
          <p:cNvSpPr/>
          <p:nvPr/>
        </p:nvSpPr>
        <p:spPr>
          <a:xfrm>
            <a:off x="2918942" y="2759249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D7B1335-AE84-43EE-8A10-869FFF219E9B}"/>
              </a:ext>
            </a:extLst>
          </p:cNvPr>
          <p:cNvSpPr/>
          <p:nvPr/>
        </p:nvSpPr>
        <p:spPr>
          <a:xfrm>
            <a:off x="3174225" y="2759249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0C8C3EB-2EAE-4232-A6AA-437C83DC789C}"/>
              </a:ext>
            </a:extLst>
          </p:cNvPr>
          <p:cNvSpPr/>
          <p:nvPr/>
        </p:nvSpPr>
        <p:spPr>
          <a:xfrm>
            <a:off x="2408378" y="3042734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7DAF6852-6AC2-4EA3-BE01-829490088F41}"/>
              </a:ext>
            </a:extLst>
          </p:cNvPr>
          <p:cNvSpPr/>
          <p:nvPr/>
        </p:nvSpPr>
        <p:spPr>
          <a:xfrm>
            <a:off x="2455973" y="3613942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CCFBFC2-84EA-47E5-8F6A-155C1FD0223A}"/>
              </a:ext>
            </a:extLst>
          </p:cNvPr>
          <p:cNvSpPr/>
          <p:nvPr/>
        </p:nvSpPr>
        <p:spPr>
          <a:xfrm>
            <a:off x="2784653" y="3613942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3818EEA2-EACD-4368-B817-B4873A4B95C7}"/>
              </a:ext>
            </a:extLst>
          </p:cNvPr>
          <p:cNvSpPr/>
          <p:nvPr/>
        </p:nvSpPr>
        <p:spPr>
          <a:xfrm>
            <a:off x="3113333" y="3613942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8CCA600-5097-409B-89AD-49D206135ABD}"/>
              </a:ext>
            </a:extLst>
          </p:cNvPr>
          <p:cNvSpPr/>
          <p:nvPr/>
        </p:nvSpPr>
        <p:spPr>
          <a:xfrm>
            <a:off x="4915967" y="3613942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E207E057-8FFF-4789-BA38-6FAEA3D4C192}"/>
              </a:ext>
            </a:extLst>
          </p:cNvPr>
          <p:cNvSpPr/>
          <p:nvPr/>
        </p:nvSpPr>
        <p:spPr>
          <a:xfrm>
            <a:off x="5179373" y="3613942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3E7731C0-E4BA-4A77-A3A9-D4FC7861AD9C}"/>
              </a:ext>
            </a:extLst>
          </p:cNvPr>
          <p:cNvSpPr/>
          <p:nvPr/>
        </p:nvSpPr>
        <p:spPr>
          <a:xfrm>
            <a:off x="5866696" y="3494629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698CE4EB-76A0-4799-8C2E-9E7025EB5AC5}"/>
              </a:ext>
            </a:extLst>
          </p:cNvPr>
          <p:cNvSpPr/>
          <p:nvPr/>
        </p:nvSpPr>
        <p:spPr>
          <a:xfrm>
            <a:off x="6163786" y="3494629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201712F-B7DE-4DB1-9B16-BF8E46FF4E20}"/>
              </a:ext>
            </a:extLst>
          </p:cNvPr>
          <p:cNvSpPr/>
          <p:nvPr/>
        </p:nvSpPr>
        <p:spPr>
          <a:xfrm>
            <a:off x="6460876" y="3494629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8F93478E-93FC-4ADA-AA63-D77829DA67F3}"/>
              </a:ext>
            </a:extLst>
          </p:cNvPr>
          <p:cNvSpPr/>
          <p:nvPr/>
        </p:nvSpPr>
        <p:spPr>
          <a:xfrm>
            <a:off x="5866696" y="3776797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F9968272-D440-446B-8155-94026179B887}"/>
              </a:ext>
            </a:extLst>
          </p:cNvPr>
          <p:cNvSpPr/>
          <p:nvPr/>
        </p:nvSpPr>
        <p:spPr>
          <a:xfrm>
            <a:off x="6163786" y="3776797"/>
            <a:ext cx="194391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0E406816-DAD3-437A-BD44-552566411E06}"/>
              </a:ext>
            </a:extLst>
          </p:cNvPr>
          <p:cNvSpPr/>
          <p:nvPr/>
        </p:nvSpPr>
        <p:spPr>
          <a:xfrm>
            <a:off x="2645502" y="4483050"/>
            <a:ext cx="194400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F5A8A0F9-1156-4384-9502-0D4E230A8904}"/>
              </a:ext>
            </a:extLst>
          </p:cNvPr>
          <p:cNvSpPr/>
          <p:nvPr/>
        </p:nvSpPr>
        <p:spPr>
          <a:xfrm>
            <a:off x="2920806" y="4483050"/>
            <a:ext cx="194400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51E53F50-F264-489F-8347-2FCAFF5724F4}"/>
              </a:ext>
            </a:extLst>
          </p:cNvPr>
          <p:cNvSpPr/>
          <p:nvPr/>
        </p:nvSpPr>
        <p:spPr>
          <a:xfrm>
            <a:off x="2645502" y="4231605"/>
            <a:ext cx="194400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713D3E56-26FF-48B8-AF76-994CEC5FB343}"/>
              </a:ext>
            </a:extLst>
          </p:cNvPr>
          <p:cNvSpPr/>
          <p:nvPr/>
        </p:nvSpPr>
        <p:spPr>
          <a:xfrm>
            <a:off x="3594283" y="4231605"/>
            <a:ext cx="194400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E921FB0B-7B03-48C4-A5A7-98D4C603F3A8}"/>
              </a:ext>
            </a:extLst>
          </p:cNvPr>
          <p:cNvSpPr/>
          <p:nvPr/>
        </p:nvSpPr>
        <p:spPr>
          <a:xfrm>
            <a:off x="3913911" y="4231605"/>
            <a:ext cx="194400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02C80531-A45F-41F9-BFBF-455E15C95ACD}"/>
              </a:ext>
            </a:extLst>
          </p:cNvPr>
          <p:cNvSpPr/>
          <p:nvPr/>
        </p:nvSpPr>
        <p:spPr>
          <a:xfrm>
            <a:off x="4237684" y="4231605"/>
            <a:ext cx="194400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484B7D1-6FD6-44FE-BF94-CF1F4DBFC1DE}"/>
              </a:ext>
            </a:extLst>
          </p:cNvPr>
          <p:cNvSpPr/>
          <p:nvPr/>
        </p:nvSpPr>
        <p:spPr>
          <a:xfrm>
            <a:off x="3594283" y="4483050"/>
            <a:ext cx="194400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D27D3255-5EB4-4E02-8497-ABE1F3A5AB2D}"/>
              </a:ext>
            </a:extLst>
          </p:cNvPr>
          <p:cNvSpPr/>
          <p:nvPr/>
        </p:nvSpPr>
        <p:spPr>
          <a:xfrm>
            <a:off x="3913911" y="4483050"/>
            <a:ext cx="194400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9233927-3322-4A7C-9EEC-BA0FC6D2B1E6}"/>
              </a:ext>
            </a:extLst>
          </p:cNvPr>
          <p:cNvSpPr/>
          <p:nvPr/>
        </p:nvSpPr>
        <p:spPr>
          <a:xfrm>
            <a:off x="5066306" y="4385850"/>
            <a:ext cx="194400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2CCC705F-2EB5-40AC-9431-2A09BC1B2F0F}"/>
              </a:ext>
            </a:extLst>
          </p:cNvPr>
          <p:cNvSpPr/>
          <p:nvPr/>
        </p:nvSpPr>
        <p:spPr>
          <a:xfrm>
            <a:off x="7173925" y="4483050"/>
            <a:ext cx="194400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E75103B0-C677-4E57-BC62-A66130647C2F}"/>
              </a:ext>
            </a:extLst>
          </p:cNvPr>
          <p:cNvSpPr/>
          <p:nvPr/>
        </p:nvSpPr>
        <p:spPr>
          <a:xfrm>
            <a:off x="7449229" y="4483050"/>
            <a:ext cx="194400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29FE0EB1-CABC-4E23-8186-15B378FAA740}"/>
              </a:ext>
            </a:extLst>
          </p:cNvPr>
          <p:cNvSpPr/>
          <p:nvPr/>
        </p:nvSpPr>
        <p:spPr>
          <a:xfrm>
            <a:off x="7173925" y="4231605"/>
            <a:ext cx="194400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10B22DDB-2183-45C8-9547-B44BC60D6A2B}"/>
              </a:ext>
            </a:extLst>
          </p:cNvPr>
          <p:cNvSpPr/>
          <p:nvPr/>
        </p:nvSpPr>
        <p:spPr>
          <a:xfrm>
            <a:off x="7449229" y="4231605"/>
            <a:ext cx="194400" cy="1944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0B01E06-C64C-4F75-973F-397DF7633ADA}"/>
              </a:ext>
            </a:extLst>
          </p:cNvPr>
          <p:cNvSpPr/>
          <p:nvPr/>
        </p:nvSpPr>
        <p:spPr>
          <a:xfrm>
            <a:off x="2920810" y="4231605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4B5F83B8-DFF6-484C-894B-F3379624F09A}"/>
              </a:ext>
            </a:extLst>
          </p:cNvPr>
          <p:cNvSpPr/>
          <p:nvPr/>
        </p:nvSpPr>
        <p:spPr>
          <a:xfrm>
            <a:off x="3915536" y="3613942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9E9E01BC-2A65-4DBC-A544-D2FCAAC6F49D}"/>
              </a:ext>
            </a:extLst>
          </p:cNvPr>
          <p:cNvSpPr/>
          <p:nvPr/>
        </p:nvSpPr>
        <p:spPr>
          <a:xfrm>
            <a:off x="6460875" y="3042734"/>
            <a:ext cx="194391" cy="19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954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Ruby completes this sum incorrectly.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the mistake she has made.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E01EE6DE-A413-43E2-A2A9-EB6D5C7EA66E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191CD9A2-E77D-4337-BAC1-AFC6C1A566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DFE"/>
                </a:clrFrom>
                <a:clrTo>
                  <a:srgbClr val="FFFD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D3DD0D5C-89B8-4156-AA1B-D465B8DCA2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918BBF5-8E02-4ADB-A2E6-2E91514EC9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126835"/>
              </p:ext>
            </p:extLst>
          </p:nvPr>
        </p:nvGraphicFramePr>
        <p:xfrm>
          <a:off x="2397815" y="1322294"/>
          <a:ext cx="4824000" cy="41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264057771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824496776"/>
                    </a:ext>
                  </a:extLst>
                </a:gridCol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5284836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8987952"/>
                  </a:ext>
                </a:extLst>
              </a:tr>
            </a:tbl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F2B8D74F-4C10-4645-9C1E-441057877DBD}"/>
              </a:ext>
            </a:extLst>
          </p:cNvPr>
          <p:cNvSpPr txBox="1"/>
          <p:nvPr/>
        </p:nvSpPr>
        <p:spPr>
          <a:xfrm>
            <a:off x="5352568" y="4046812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F180692-95F6-4C2D-A589-6CA894C132A1}"/>
              </a:ext>
            </a:extLst>
          </p:cNvPr>
          <p:cNvSpPr txBox="1"/>
          <p:nvPr/>
        </p:nvSpPr>
        <p:spPr>
          <a:xfrm>
            <a:off x="4647459" y="4046812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0879D4A-4152-4B72-AC77-B549E37EB85A}"/>
              </a:ext>
            </a:extLst>
          </p:cNvPr>
          <p:cNvSpPr txBox="1"/>
          <p:nvPr/>
        </p:nvSpPr>
        <p:spPr>
          <a:xfrm>
            <a:off x="5993350" y="4046812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Ruby completes this sum incorrectly.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the mistake she has made.</a:t>
            </a: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Ruby has exchanged 10 hundreds for 1 thousand but there is no need to do this.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E01EE6DE-A413-43E2-A2A9-EB6D5C7EA66E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191CD9A2-E77D-4337-BAC1-AFC6C1A566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D3DD0D5C-89B8-4156-AA1B-D465B8DCA2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A85B05F-B1CE-4C7F-BE48-961F92C943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280615"/>
              </p:ext>
            </p:extLst>
          </p:nvPr>
        </p:nvGraphicFramePr>
        <p:xfrm>
          <a:off x="2397815" y="1322294"/>
          <a:ext cx="4824000" cy="41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264057771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824496776"/>
                    </a:ext>
                  </a:extLst>
                </a:gridCol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5284836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8987952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6EB1DCE-E139-43AC-8891-97D84348D8ED}"/>
              </a:ext>
            </a:extLst>
          </p:cNvPr>
          <p:cNvSpPr txBox="1"/>
          <p:nvPr/>
        </p:nvSpPr>
        <p:spPr>
          <a:xfrm>
            <a:off x="5352568" y="4046812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51E24AF-6F9C-48A7-9437-89505BDCE5E7}"/>
              </a:ext>
            </a:extLst>
          </p:cNvPr>
          <p:cNvSpPr txBox="1"/>
          <p:nvPr/>
        </p:nvSpPr>
        <p:spPr>
          <a:xfrm>
            <a:off x="5993350" y="4046812"/>
            <a:ext cx="285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90755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215F99-F11C-4CA4-B485-1BB9E6AD19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metadata/properties"/>
    <ds:schemaRef ds:uri="5c7a0828-c5e4-45f8-a074-18a8fdc88ec6"/>
    <ds:schemaRef ds:uri="86144f90-c7b6-48d0-aae5-f5e9e48cc3d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</TotalTime>
  <Words>407</Words>
  <Application>Microsoft Office PowerPoint</Application>
  <PresentationFormat>On-screen Show (4:3)</PresentationFormat>
  <Paragraphs>245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SimSun</vt:lpstr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3</cp:revision>
  <dcterms:created xsi:type="dcterms:W3CDTF">2018-03-17T10:08:43Z</dcterms:created>
  <dcterms:modified xsi:type="dcterms:W3CDTF">2021-09-26T11:08:15Z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