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66" r:id="rId5"/>
    <p:sldId id="382" r:id="rId6"/>
    <p:sldId id="395" r:id="rId7"/>
    <p:sldId id="360" r:id="rId8"/>
    <p:sldId id="385" r:id="rId9"/>
    <p:sldId id="369" r:id="rId10"/>
    <p:sldId id="386" r:id="rId11"/>
    <p:sldId id="370" r:id="rId12"/>
    <p:sldId id="387" r:id="rId13"/>
    <p:sldId id="372" r:id="rId14"/>
    <p:sldId id="388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FF66"/>
    <a:srgbClr val="0099CC"/>
    <a:srgbClr val="CC00CC"/>
    <a:srgbClr val="006600"/>
    <a:srgbClr val="0000FF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43952A-BF9E-4CD7-888D-E5335AE6DFE0}" v="1" dt="2019-07-08T07:30:53.55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21" autoAdjust="0"/>
    <p:restoredTop sz="94660"/>
  </p:normalViewPr>
  <p:slideViewPr>
    <p:cSldViewPr snapToGrid="0">
      <p:cViewPr varScale="1">
        <p:scale>
          <a:sx n="64" d="100"/>
          <a:sy n="64" d="100"/>
        </p:scale>
        <p:origin x="15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na Szilvasy" userId="59fb472d-eed4-4f11-9686-c2c8db02a2cd" providerId="ADAL" clId="{1543952A-BF9E-4CD7-888D-E5335AE6DFE0}"/>
    <pc:docChg chg="modSld sldOrd">
      <pc:chgData name="Davina Szilvasy" userId="59fb472d-eed4-4f11-9686-c2c8db02a2cd" providerId="ADAL" clId="{1543952A-BF9E-4CD7-888D-E5335AE6DFE0}" dt="2019-07-08T07:30:53.555" v="8"/>
      <pc:docMkLst>
        <pc:docMk/>
      </pc:docMkLst>
      <pc:sldChg chg="modSp">
        <pc:chgData name="Davina Szilvasy" userId="59fb472d-eed4-4f11-9686-c2c8db02a2cd" providerId="ADAL" clId="{1543952A-BF9E-4CD7-888D-E5335AE6DFE0}" dt="2019-07-08T07:25:48.047" v="7" actId="20577"/>
        <pc:sldMkLst>
          <pc:docMk/>
          <pc:sldMk cId="2637481266" sldId="256"/>
        </pc:sldMkLst>
        <pc:spChg chg="mod">
          <ac:chgData name="Davina Szilvasy" userId="59fb472d-eed4-4f11-9686-c2c8db02a2cd" providerId="ADAL" clId="{1543952A-BF9E-4CD7-888D-E5335AE6DFE0}" dt="2019-07-08T07:25:48.047" v="7" actId="20577"/>
          <ac:spMkLst>
            <pc:docMk/>
            <pc:sldMk cId="2637481266" sldId="256"/>
            <ac:spMk id="19" creationId="{5252A847-DE45-4FA3-A1F8-EEBEB845FF8E}"/>
          </ac:spMkLst>
        </pc:spChg>
      </pc:sldChg>
      <pc:sldChg chg="modSp">
        <pc:chgData name="Davina Szilvasy" userId="59fb472d-eed4-4f11-9686-c2c8db02a2cd" providerId="ADAL" clId="{1543952A-BF9E-4CD7-888D-E5335AE6DFE0}" dt="2019-07-08T07:25:42.453" v="5" actId="20577"/>
        <pc:sldMkLst>
          <pc:docMk/>
          <pc:sldMk cId="332354265" sldId="366"/>
        </pc:sldMkLst>
        <pc:spChg chg="mod">
          <ac:chgData name="Davina Szilvasy" userId="59fb472d-eed4-4f11-9686-c2c8db02a2cd" providerId="ADAL" clId="{1543952A-BF9E-4CD7-888D-E5335AE6DFE0}" dt="2019-07-08T07:25:42.453" v="5" actId="20577"/>
          <ac:spMkLst>
            <pc:docMk/>
            <pc:sldMk cId="332354265" sldId="366"/>
            <ac:spMk id="19" creationId="{5252A847-DE45-4FA3-A1F8-EEBEB845FF8E}"/>
          </ac:spMkLst>
        </pc:spChg>
      </pc:sldChg>
      <pc:sldChg chg="ord">
        <pc:chgData name="Davina Szilvasy" userId="59fb472d-eed4-4f11-9686-c2c8db02a2cd" providerId="ADAL" clId="{1543952A-BF9E-4CD7-888D-E5335AE6DFE0}" dt="2019-07-08T07:30:53.555" v="8"/>
        <pc:sldMkLst>
          <pc:docMk/>
          <pc:sldMk cId="3506170204" sldId="376"/>
        </pc:sldMkLst>
      </pc:sldChg>
      <pc:sldChg chg="ord">
        <pc:chgData name="Davina Szilvasy" userId="59fb472d-eed4-4f11-9686-c2c8db02a2cd" providerId="ADAL" clId="{1543952A-BF9E-4CD7-888D-E5335AE6DFE0}" dt="2019-07-08T07:30:53.555" v="8"/>
        <pc:sldMkLst>
          <pc:docMk/>
          <pc:sldMk cId="2710954577" sldId="394"/>
        </pc:sldMkLst>
      </pc:sldChg>
    </pc:docChg>
  </pc:docChgLst>
  <pc:docChgLst>
    <pc:chgData name="Helen Woodhead" userId="ad3a4230-80d7-443d-8a9e-007713cf765f" providerId="ADAL" clId="{F324BD12-BFEE-4925-B7F3-7217ABEF82E0}"/>
    <pc:docChg chg="undo custSel modSld">
      <pc:chgData name="Helen Woodhead" userId="ad3a4230-80d7-443d-8a9e-007713cf765f" providerId="ADAL" clId="{F324BD12-BFEE-4925-B7F3-7217ABEF82E0}" dt="2019-07-04T11:27:03.198" v="212"/>
      <pc:docMkLst>
        <pc:docMk/>
      </pc:docMkLst>
      <pc:sldChg chg="addSp delSp modSp">
        <pc:chgData name="Helen Woodhead" userId="ad3a4230-80d7-443d-8a9e-007713cf765f" providerId="ADAL" clId="{F324BD12-BFEE-4925-B7F3-7217ABEF82E0}" dt="2019-07-04T11:26:33.760" v="206" actId="1038"/>
        <pc:sldMkLst>
          <pc:docMk/>
          <pc:sldMk cId="636014570" sldId="314"/>
        </pc:sldMkLst>
        <pc:spChg chg="add del">
          <ac:chgData name="Helen Woodhead" userId="ad3a4230-80d7-443d-8a9e-007713cf765f" providerId="ADAL" clId="{F324BD12-BFEE-4925-B7F3-7217ABEF82E0}" dt="2019-07-04T11:24:18.452" v="147"/>
          <ac:spMkLst>
            <pc:docMk/>
            <pc:sldMk cId="636014570" sldId="314"/>
            <ac:spMk id="11" creationId="{FE50DAB0-1110-4FB8-AF49-E554262CB8D9}"/>
          </ac:spMkLst>
        </pc:spChg>
        <pc:spChg chg="mod ord">
          <ac:chgData name="Helen Woodhead" userId="ad3a4230-80d7-443d-8a9e-007713cf765f" providerId="ADAL" clId="{F324BD12-BFEE-4925-B7F3-7217ABEF82E0}" dt="2019-07-04T11:26:33.760" v="206" actId="1038"/>
          <ac:spMkLst>
            <pc:docMk/>
            <pc:sldMk cId="636014570" sldId="314"/>
            <ac:spMk id="36" creationId="{F2B8D74F-4C10-4645-9C1E-441057877DBD}"/>
          </ac:spMkLst>
        </pc:spChg>
        <pc:spChg chg="mod ord">
          <ac:chgData name="Helen Woodhead" userId="ad3a4230-80d7-443d-8a9e-007713cf765f" providerId="ADAL" clId="{F324BD12-BFEE-4925-B7F3-7217ABEF82E0}" dt="2019-07-04T11:26:23.486" v="183" actId="1038"/>
          <ac:spMkLst>
            <pc:docMk/>
            <pc:sldMk cId="636014570" sldId="314"/>
            <ac:spMk id="37" creationId="{1F180692-95F6-4C2D-A589-6CA894C132A1}"/>
          </ac:spMkLst>
        </pc:spChg>
        <pc:spChg chg="mod ord">
          <ac:chgData name="Helen Woodhead" userId="ad3a4230-80d7-443d-8a9e-007713cf765f" providerId="ADAL" clId="{F324BD12-BFEE-4925-B7F3-7217ABEF82E0}" dt="2019-07-04T11:26:29.446" v="200" actId="1037"/>
          <ac:spMkLst>
            <pc:docMk/>
            <pc:sldMk cId="636014570" sldId="314"/>
            <ac:spMk id="38" creationId="{90879D4A-4152-4B72-AC77-B549E37EB85A}"/>
          </ac:spMkLst>
        </pc:spChg>
        <pc:graphicFrameChg chg="add mod modGraphic">
          <ac:chgData name="Helen Woodhead" userId="ad3a4230-80d7-443d-8a9e-007713cf765f" providerId="ADAL" clId="{F324BD12-BFEE-4925-B7F3-7217ABEF82E0}" dt="2019-07-04T11:25:37.611" v="177" actId="1076"/>
          <ac:graphicFrameMkLst>
            <pc:docMk/>
            <pc:sldMk cId="636014570" sldId="314"/>
            <ac:graphicFrameMk id="12" creationId="{1918BBF5-8E02-4ADB-A2E6-2E91514EC98C}"/>
          </ac:graphicFrameMkLst>
        </pc:graphicFrameChg>
        <pc:graphicFrameChg chg="del">
          <ac:chgData name="Helen Woodhead" userId="ad3a4230-80d7-443d-8a9e-007713cf765f" providerId="ADAL" clId="{F324BD12-BFEE-4925-B7F3-7217ABEF82E0}" dt="2019-07-04T11:25:15.734" v="172" actId="478"/>
          <ac:graphicFrameMkLst>
            <pc:docMk/>
            <pc:sldMk cId="636014570" sldId="314"/>
            <ac:graphicFrameMk id="34" creationId="{5DC9B979-DCC2-4A1E-82BB-88B510687467}"/>
          </ac:graphicFrameMkLst>
        </pc:graphicFrameChg>
      </pc:sldChg>
      <pc:sldChg chg="addSp delSp">
        <pc:chgData name="Helen Woodhead" userId="ad3a4230-80d7-443d-8a9e-007713cf765f" providerId="ADAL" clId="{F324BD12-BFEE-4925-B7F3-7217ABEF82E0}" dt="2019-07-04T11:24:07.495" v="145"/>
        <pc:sldMkLst>
          <pc:docMk/>
          <pc:sldMk cId="1071900124" sldId="355"/>
        </pc:sldMkLst>
        <pc:spChg chg="del">
          <ac:chgData name="Helen Woodhead" userId="ad3a4230-80d7-443d-8a9e-007713cf765f" providerId="ADAL" clId="{F324BD12-BFEE-4925-B7F3-7217ABEF82E0}" dt="2019-07-04T11:24:07.060" v="144" actId="478"/>
          <ac:spMkLst>
            <pc:docMk/>
            <pc:sldMk cId="1071900124" sldId="355"/>
            <ac:spMk id="11" creationId="{ADA5210B-47EA-482B-B6B4-5E62F5C73EFF}"/>
          </ac:spMkLst>
        </pc:spChg>
        <pc:spChg chg="add">
          <ac:chgData name="Helen Woodhead" userId="ad3a4230-80d7-443d-8a9e-007713cf765f" providerId="ADAL" clId="{F324BD12-BFEE-4925-B7F3-7217ABEF82E0}" dt="2019-07-04T11:24:07.495" v="145"/>
          <ac:spMkLst>
            <pc:docMk/>
            <pc:sldMk cId="1071900124" sldId="355"/>
            <ac:spMk id="15" creationId="{9BA5FCCF-2936-4D4D-BBE6-180CD0E66E40}"/>
          </ac:spMkLst>
        </pc:spChg>
      </pc:sldChg>
      <pc:sldChg chg="modSp">
        <pc:chgData name="Helen Woodhead" userId="ad3a4230-80d7-443d-8a9e-007713cf765f" providerId="ADAL" clId="{F324BD12-BFEE-4925-B7F3-7217ABEF82E0}" dt="2019-07-04T11:15:24.570" v="14" actId="20577"/>
        <pc:sldMkLst>
          <pc:docMk/>
          <pc:sldMk cId="36917022" sldId="360"/>
        </pc:sldMkLst>
        <pc:spChg chg="mod">
          <ac:chgData name="Helen Woodhead" userId="ad3a4230-80d7-443d-8a9e-007713cf765f" providerId="ADAL" clId="{F324BD12-BFEE-4925-B7F3-7217ABEF82E0}" dt="2019-07-04T11:15:24.570" v="14" actId="20577"/>
          <ac:spMkLst>
            <pc:docMk/>
            <pc:sldMk cId="36917022" sldId="360"/>
            <ac:spMk id="19" creationId="{5252A847-DE45-4FA3-A1F8-EEBEB845FF8E}"/>
          </ac:spMkLst>
        </pc:spChg>
      </pc:sldChg>
      <pc:sldChg chg="addSp delSp modSp">
        <pc:chgData name="Helen Woodhead" userId="ad3a4230-80d7-443d-8a9e-007713cf765f" providerId="ADAL" clId="{F324BD12-BFEE-4925-B7F3-7217ABEF82E0}" dt="2019-07-04T11:13:13.211" v="3" actId="20577"/>
        <pc:sldMkLst>
          <pc:docMk/>
          <pc:sldMk cId="773282579" sldId="367"/>
        </pc:sldMkLst>
        <pc:spChg chg="del">
          <ac:chgData name="Helen Woodhead" userId="ad3a4230-80d7-443d-8a9e-007713cf765f" providerId="ADAL" clId="{F324BD12-BFEE-4925-B7F3-7217ABEF82E0}" dt="2019-07-04T11:13:07.974" v="0" actId="478"/>
          <ac:spMkLst>
            <pc:docMk/>
            <pc:sldMk cId="773282579" sldId="367"/>
            <ac:spMk id="7" creationId="{277FDC6C-B99A-4ED8-B341-A52126824B67}"/>
          </ac:spMkLst>
        </pc:spChg>
        <pc:spChg chg="mod">
          <ac:chgData name="Helen Woodhead" userId="ad3a4230-80d7-443d-8a9e-007713cf765f" providerId="ADAL" clId="{F324BD12-BFEE-4925-B7F3-7217ABEF82E0}" dt="2019-07-04T11:13:13.211" v="3" actId="20577"/>
          <ac:spMkLst>
            <pc:docMk/>
            <pc:sldMk cId="773282579" sldId="367"/>
            <ac:spMk id="12" creationId="{572F63AC-D944-4403-BA2C-98F7A1C3A169}"/>
          </ac:spMkLst>
        </pc:spChg>
        <pc:grpChg chg="add">
          <ac:chgData name="Helen Woodhead" userId="ad3a4230-80d7-443d-8a9e-007713cf765f" providerId="ADAL" clId="{F324BD12-BFEE-4925-B7F3-7217ABEF82E0}" dt="2019-07-04T11:13:08.387" v="1"/>
          <ac:grpSpMkLst>
            <pc:docMk/>
            <pc:sldMk cId="773282579" sldId="367"/>
            <ac:grpSpMk id="10" creationId="{EADF1A95-9E83-4959-83A4-A21996C557E5}"/>
          </ac:grpSpMkLst>
        </pc:grpChg>
        <pc:picChg chg="del">
          <ac:chgData name="Helen Woodhead" userId="ad3a4230-80d7-443d-8a9e-007713cf765f" providerId="ADAL" clId="{F324BD12-BFEE-4925-B7F3-7217ABEF82E0}" dt="2019-07-04T11:13:07.974" v="0" actId="478"/>
          <ac:picMkLst>
            <pc:docMk/>
            <pc:sldMk cId="773282579" sldId="367"/>
            <ac:picMk id="18" creationId="{AF62330C-AB9B-43BE-82E4-98A7F5B9D6D1}"/>
          </ac:picMkLst>
        </pc:picChg>
      </pc:sldChg>
      <pc:sldChg chg="addSp delSp modSp">
        <pc:chgData name="Helen Woodhead" userId="ad3a4230-80d7-443d-8a9e-007713cf765f" providerId="ADAL" clId="{F324BD12-BFEE-4925-B7F3-7217ABEF82E0}" dt="2019-07-04T11:20:49.548" v="90" actId="554"/>
        <pc:sldMkLst>
          <pc:docMk/>
          <pc:sldMk cId="2326684050" sldId="369"/>
        </pc:sldMkLst>
        <pc:spChg chg="mod">
          <ac:chgData name="Helen Woodhead" userId="ad3a4230-80d7-443d-8a9e-007713cf765f" providerId="ADAL" clId="{F324BD12-BFEE-4925-B7F3-7217ABEF82E0}" dt="2019-07-04T11:20:49.548" v="90" actId="554"/>
          <ac:spMkLst>
            <pc:docMk/>
            <pc:sldMk cId="2326684050" sldId="369"/>
            <ac:spMk id="5" creationId="{F87CBDC7-BE76-4B63-B36F-CD534BE436D3}"/>
          </ac:spMkLst>
        </pc:spChg>
        <pc:spChg chg="mod">
          <ac:chgData name="Helen Woodhead" userId="ad3a4230-80d7-443d-8a9e-007713cf765f" providerId="ADAL" clId="{F324BD12-BFEE-4925-B7F3-7217ABEF82E0}" dt="2019-07-04T11:20:49.548" v="90" actId="554"/>
          <ac:spMkLst>
            <pc:docMk/>
            <pc:sldMk cId="2326684050" sldId="369"/>
            <ac:spMk id="28" creationId="{E9C9C999-2A6C-41C0-AFD3-C23187D2619E}"/>
          </ac:spMkLst>
        </pc:spChg>
        <pc:graphicFrameChg chg="del">
          <ac:chgData name="Helen Woodhead" userId="ad3a4230-80d7-443d-8a9e-007713cf765f" providerId="ADAL" clId="{F324BD12-BFEE-4925-B7F3-7217ABEF82E0}" dt="2019-07-04T11:20:06.056" v="64" actId="478"/>
          <ac:graphicFrameMkLst>
            <pc:docMk/>
            <pc:sldMk cId="2326684050" sldId="369"/>
            <ac:graphicFrameMk id="4" creationId="{1BA8B987-646D-4DBF-A3ED-8C6BF6BB96D5}"/>
          </ac:graphicFrameMkLst>
        </pc:graphicFrameChg>
        <pc:graphicFrameChg chg="add mod ord modGraphic">
          <ac:chgData name="Helen Woodhead" userId="ad3a4230-80d7-443d-8a9e-007713cf765f" providerId="ADAL" clId="{F324BD12-BFEE-4925-B7F3-7217ABEF82E0}" dt="2019-07-04T11:20:28.432" v="68" actId="171"/>
          <ac:graphicFrameMkLst>
            <pc:docMk/>
            <pc:sldMk cId="2326684050" sldId="369"/>
            <ac:graphicFrameMk id="11" creationId="{0FE140A1-4AA8-480A-8782-C3A699B0E3B3}"/>
          </ac:graphicFrameMkLst>
        </pc:graphicFrameChg>
      </pc:sldChg>
      <pc:sldChg chg="addSp delSp modSp">
        <pc:chgData name="Helen Woodhead" userId="ad3a4230-80d7-443d-8a9e-007713cf765f" providerId="ADAL" clId="{F324BD12-BFEE-4925-B7F3-7217ABEF82E0}" dt="2019-07-04T11:23:05.088" v="127"/>
        <pc:sldMkLst>
          <pc:docMk/>
          <pc:sldMk cId="487324962" sldId="370"/>
        </pc:sldMkLst>
        <pc:spChg chg="add del mod">
          <ac:chgData name="Helen Woodhead" userId="ad3a4230-80d7-443d-8a9e-007713cf765f" providerId="ADAL" clId="{F324BD12-BFEE-4925-B7F3-7217ABEF82E0}" dt="2019-07-04T11:21:27.795" v="98" actId="478"/>
          <ac:spMkLst>
            <pc:docMk/>
            <pc:sldMk cId="487324962" sldId="370"/>
            <ac:spMk id="13" creationId="{FB2F6455-B13D-457D-B131-4ACB9929CEE8}"/>
          </ac:spMkLst>
        </pc:spChg>
        <pc:spChg chg="add del mod">
          <ac:chgData name="Helen Woodhead" userId="ad3a4230-80d7-443d-8a9e-007713cf765f" providerId="ADAL" clId="{F324BD12-BFEE-4925-B7F3-7217ABEF82E0}" dt="2019-07-04T11:21:27.795" v="98" actId="478"/>
          <ac:spMkLst>
            <pc:docMk/>
            <pc:sldMk cId="487324962" sldId="370"/>
            <ac:spMk id="14" creationId="{3E1F3E51-89DA-4F1F-9750-183B3F8596EC}"/>
          </ac:spMkLst>
        </pc:spChg>
        <pc:spChg chg="mod">
          <ac:chgData name="Helen Woodhead" userId="ad3a4230-80d7-443d-8a9e-007713cf765f" providerId="ADAL" clId="{F324BD12-BFEE-4925-B7F3-7217ABEF82E0}" dt="2019-07-04T11:22:15.112" v="116" actId="20577"/>
          <ac:spMkLst>
            <pc:docMk/>
            <pc:sldMk cId="487324962" sldId="370"/>
            <ac:spMk id="19" creationId="{5252A847-DE45-4FA3-A1F8-EEBEB845FF8E}"/>
          </ac:spMkLst>
        </pc:spChg>
        <pc:graphicFrameChg chg="mod modGraphic">
          <ac:chgData name="Helen Woodhead" userId="ad3a4230-80d7-443d-8a9e-007713cf765f" providerId="ADAL" clId="{F324BD12-BFEE-4925-B7F3-7217ABEF82E0}" dt="2019-07-04T11:23:05.088" v="127"/>
          <ac:graphicFrameMkLst>
            <pc:docMk/>
            <pc:sldMk cId="487324962" sldId="370"/>
            <ac:graphicFrameMk id="2" creationId="{8CA52FF5-D99B-4419-87DE-60588821D84F}"/>
          </ac:graphicFrameMkLst>
        </pc:graphicFrameChg>
        <pc:graphicFrameChg chg="del">
          <ac:chgData name="Helen Woodhead" userId="ad3a4230-80d7-443d-8a9e-007713cf765f" providerId="ADAL" clId="{F324BD12-BFEE-4925-B7F3-7217ABEF82E0}" dt="2019-07-04T11:21:57.669" v="111" actId="478"/>
          <ac:graphicFrameMkLst>
            <pc:docMk/>
            <pc:sldMk cId="487324962" sldId="370"/>
            <ac:graphicFrameMk id="11" creationId="{55CD288A-082F-406B-B5F5-CD8FC09B60AF}"/>
          </ac:graphicFrameMkLst>
        </pc:graphicFrameChg>
        <pc:graphicFrameChg chg="add mod modGraphic">
          <ac:chgData name="Helen Woodhead" userId="ad3a4230-80d7-443d-8a9e-007713cf765f" providerId="ADAL" clId="{F324BD12-BFEE-4925-B7F3-7217ABEF82E0}" dt="2019-07-04T11:22:03.940" v="112" actId="1076"/>
          <ac:graphicFrameMkLst>
            <pc:docMk/>
            <pc:sldMk cId="487324962" sldId="370"/>
            <ac:graphicFrameMk id="12" creationId="{FABC530A-3044-41EA-8DE8-6D52B32B5859}"/>
          </ac:graphicFrameMkLst>
        </pc:graphicFrameChg>
      </pc:sldChg>
      <pc:sldChg chg="addSp delSp modSp">
        <pc:chgData name="Helen Woodhead" userId="ad3a4230-80d7-443d-8a9e-007713cf765f" providerId="ADAL" clId="{F324BD12-BFEE-4925-B7F3-7217ABEF82E0}" dt="2019-07-04T11:15:00.594" v="9"/>
        <pc:sldMkLst>
          <pc:docMk/>
          <pc:sldMk cId="2501293310" sldId="382"/>
        </pc:sldMkLst>
        <pc:spChg chg="mod">
          <ac:chgData name="Helen Woodhead" userId="ad3a4230-80d7-443d-8a9e-007713cf765f" providerId="ADAL" clId="{F324BD12-BFEE-4925-B7F3-7217ABEF82E0}" dt="2019-07-04T11:14:04.544" v="5" actId="2085"/>
          <ac:spMkLst>
            <pc:docMk/>
            <pc:sldMk cId="2501293310" sldId="382"/>
            <ac:spMk id="4" creationId="{AF701F29-3D2D-454E-8B38-B338CB17DEE9}"/>
          </ac:spMkLst>
        </pc:spChg>
        <pc:spChg chg="mod">
          <ac:chgData name="Helen Woodhead" userId="ad3a4230-80d7-443d-8a9e-007713cf765f" providerId="ADAL" clId="{F324BD12-BFEE-4925-B7F3-7217ABEF82E0}" dt="2019-07-04T11:14:04.544" v="5" actId="2085"/>
          <ac:spMkLst>
            <pc:docMk/>
            <pc:sldMk cId="2501293310" sldId="382"/>
            <ac:spMk id="11" creationId="{BBAE5510-5DF7-475F-8562-E3D33C3D7A82}"/>
          </ac:spMkLst>
        </pc:spChg>
        <pc:spChg chg="mod">
          <ac:chgData name="Helen Woodhead" userId="ad3a4230-80d7-443d-8a9e-007713cf765f" providerId="ADAL" clId="{F324BD12-BFEE-4925-B7F3-7217ABEF82E0}" dt="2019-07-04T11:14:04.544" v="5" actId="2085"/>
          <ac:spMkLst>
            <pc:docMk/>
            <pc:sldMk cId="2501293310" sldId="382"/>
            <ac:spMk id="12" creationId="{7BA3E900-745B-4F90-AAF6-70B100DEAA99}"/>
          </ac:spMkLst>
        </pc:spChg>
        <pc:spChg chg="mod">
          <ac:chgData name="Helen Woodhead" userId="ad3a4230-80d7-443d-8a9e-007713cf765f" providerId="ADAL" clId="{F324BD12-BFEE-4925-B7F3-7217ABEF82E0}" dt="2019-07-04T11:14:04.544" v="5" actId="2085"/>
          <ac:spMkLst>
            <pc:docMk/>
            <pc:sldMk cId="2501293310" sldId="382"/>
            <ac:spMk id="13" creationId="{CB8FE720-B514-4372-ADA3-296685FAAAEC}"/>
          </ac:spMkLst>
        </pc:spChg>
        <pc:spChg chg="mod">
          <ac:chgData name="Helen Woodhead" userId="ad3a4230-80d7-443d-8a9e-007713cf765f" providerId="ADAL" clId="{F324BD12-BFEE-4925-B7F3-7217ABEF82E0}" dt="2019-07-04T11:14:04.544" v="5" actId="2085"/>
          <ac:spMkLst>
            <pc:docMk/>
            <pc:sldMk cId="2501293310" sldId="382"/>
            <ac:spMk id="14" creationId="{9385C0CF-34BA-4E50-AE70-D1833B1542B0}"/>
          </ac:spMkLst>
        </pc:spChg>
        <pc:spChg chg="mod">
          <ac:chgData name="Helen Woodhead" userId="ad3a4230-80d7-443d-8a9e-007713cf765f" providerId="ADAL" clId="{F324BD12-BFEE-4925-B7F3-7217ABEF82E0}" dt="2019-07-04T11:14:04.544" v="5" actId="2085"/>
          <ac:spMkLst>
            <pc:docMk/>
            <pc:sldMk cId="2501293310" sldId="382"/>
            <ac:spMk id="15" creationId="{8C3A24CE-E4CC-4469-921E-D72B9F448C93}"/>
          </ac:spMkLst>
        </pc:spChg>
        <pc:graphicFrameChg chg="mod">
          <ac:chgData name="Helen Woodhead" userId="ad3a4230-80d7-443d-8a9e-007713cf765f" providerId="ADAL" clId="{F324BD12-BFEE-4925-B7F3-7217ABEF82E0}" dt="2019-07-04T11:14:57.485" v="8" actId="553"/>
          <ac:graphicFrameMkLst>
            <pc:docMk/>
            <pc:sldMk cId="2501293310" sldId="382"/>
            <ac:graphicFrameMk id="16" creationId="{2EF9F66A-869B-428A-B873-1B6C346DC088}"/>
          </ac:graphicFrameMkLst>
        </pc:graphicFrameChg>
        <pc:graphicFrameChg chg="add del mod">
          <ac:chgData name="Helen Woodhead" userId="ad3a4230-80d7-443d-8a9e-007713cf765f" providerId="ADAL" clId="{F324BD12-BFEE-4925-B7F3-7217ABEF82E0}" dt="2019-07-04T11:15:00.594" v="9"/>
          <ac:graphicFrameMkLst>
            <pc:docMk/>
            <pc:sldMk cId="2501293310" sldId="382"/>
            <ac:graphicFrameMk id="18" creationId="{080D2CD4-748C-451C-9F92-61474033A910}"/>
          </ac:graphicFrameMkLst>
        </pc:graphicFrameChg>
      </pc:sldChg>
      <pc:sldChg chg="modSp">
        <pc:chgData name="Helen Woodhead" userId="ad3a4230-80d7-443d-8a9e-007713cf765f" providerId="ADAL" clId="{F324BD12-BFEE-4925-B7F3-7217ABEF82E0}" dt="2019-07-04T11:15:28.025" v="18" actId="20577"/>
        <pc:sldMkLst>
          <pc:docMk/>
          <pc:sldMk cId="574335885" sldId="385"/>
        </pc:sldMkLst>
        <pc:spChg chg="mod">
          <ac:chgData name="Helen Woodhead" userId="ad3a4230-80d7-443d-8a9e-007713cf765f" providerId="ADAL" clId="{F324BD12-BFEE-4925-B7F3-7217ABEF82E0}" dt="2019-07-04T11:15:28.025" v="18" actId="20577"/>
          <ac:spMkLst>
            <pc:docMk/>
            <pc:sldMk cId="574335885" sldId="385"/>
            <ac:spMk id="19" creationId="{5252A847-DE45-4FA3-A1F8-EEBEB845FF8E}"/>
          </ac:spMkLst>
        </pc:spChg>
      </pc:sldChg>
      <pc:sldChg chg="addSp delSp modSp">
        <pc:chgData name="Helen Woodhead" userId="ad3a4230-80d7-443d-8a9e-007713cf765f" providerId="ADAL" clId="{F324BD12-BFEE-4925-B7F3-7217ABEF82E0}" dt="2019-07-04T11:21:14.590" v="95"/>
        <pc:sldMkLst>
          <pc:docMk/>
          <pc:sldMk cId="2337388763" sldId="386"/>
        </pc:sldMkLst>
        <pc:spChg chg="del">
          <ac:chgData name="Helen Woodhead" userId="ad3a4230-80d7-443d-8a9e-007713cf765f" providerId="ADAL" clId="{F324BD12-BFEE-4925-B7F3-7217ABEF82E0}" dt="2019-07-04T11:21:13.711" v="94" actId="478"/>
          <ac:spMkLst>
            <pc:docMk/>
            <pc:sldMk cId="2337388763" sldId="386"/>
            <ac:spMk id="5" creationId="{F87CBDC7-BE76-4B63-B36F-CD534BE436D3}"/>
          </ac:spMkLst>
        </pc:spChg>
        <pc:spChg chg="add">
          <ac:chgData name="Helen Woodhead" userId="ad3a4230-80d7-443d-8a9e-007713cf765f" providerId="ADAL" clId="{F324BD12-BFEE-4925-B7F3-7217ABEF82E0}" dt="2019-07-04T11:21:14.590" v="95"/>
          <ac:spMkLst>
            <pc:docMk/>
            <pc:sldMk cId="2337388763" sldId="386"/>
            <ac:spMk id="12" creationId="{361CB698-4F8E-45B2-9552-8408608E70E9}"/>
          </ac:spMkLst>
        </pc:spChg>
        <pc:spChg chg="add">
          <ac:chgData name="Helen Woodhead" userId="ad3a4230-80d7-443d-8a9e-007713cf765f" providerId="ADAL" clId="{F324BD12-BFEE-4925-B7F3-7217ABEF82E0}" dt="2019-07-04T11:21:14.590" v="95"/>
          <ac:spMkLst>
            <pc:docMk/>
            <pc:sldMk cId="2337388763" sldId="386"/>
            <ac:spMk id="13" creationId="{5D08647C-3BAA-4F30-BBA2-145420267C0B}"/>
          </ac:spMkLst>
        </pc:spChg>
        <pc:spChg chg="mod">
          <ac:chgData name="Helen Woodhead" userId="ad3a4230-80d7-443d-8a9e-007713cf765f" providerId="ADAL" clId="{F324BD12-BFEE-4925-B7F3-7217ABEF82E0}" dt="2019-07-04T11:21:03.680" v="93" actId="20577"/>
          <ac:spMkLst>
            <pc:docMk/>
            <pc:sldMk cId="2337388763" sldId="386"/>
            <ac:spMk id="19" creationId="{5252A847-DE45-4FA3-A1F8-EEBEB845FF8E}"/>
          </ac:spMkLst>
        </pc:spChg>
        <pc:spChg chg="del">
          <ac:chgData name="Helen Woodhead" userId="ad3a4230-80d7-443d-8a9e-007713cf765f" providerId="ADAL" clId="{F324BD12-BFEE-4925-B7F3-7217ABEF82E0}" dt="2019-07-04T11:21:13.711" v="94" actId="478"/>
          <ac:spMkLst>
            <pc:docMk/>
            <pc:sldMk cId="2337388763" sldId="386"/>
            <ac:spMk id="28" creationId="{E9C9C999-2A6C-41C0-AFD3-C23187D2619E}"/>
          </ac:spMkLst>
        </pc:spChg>
        <pc:graphicFrameChg chg="del">
          <ac:chgData name="Helen Woodhead" userId="ad3a4230-80d7-443d-8a9e-007713cf765f" providerId="ADAL" clId="{F324BD12-BFEE-4925-B7F3-7217ABEF82E0}" dt="2019-07-04T11:21:13.711" v="94" actId="478"/>
          <ac:graphicFrameMkLst>
            <pc:docMk/>
            <pc:sldMk cId="2337388763" sldId="386"/>
            <ac:graphicFrameMk id="4" creationId="{1BA8B987-646D-4DBF-A3ED-8C6BF6BB96D5}"/>
          </ac:graphicFrameMkLst>
        </pc:graphicFrameChg>
        <pc:graphicFrameChg chg="add">
          <ac:chgData name="Helen Woodhead" userId="ad3a4230-80d7-443d-8a9e-007713cf765f" providerId="ADAL" clId="{F324BD12-BFEE-4925-B7F3-7217ABEF82E0}" dt="2019-07-04T11:21:14.590" v="95"/>
          <ac:graphicFrameMkLst>
            <pc:docMk/>
            <pc:sldMk cId="2337388763" sldId="386"/>
            <ac:graphicFrameMk id="11" creationId="{397171C6-B416-465C-8803-3C84E6D6B463}"/>
          </ac:graphicFrameMkLst>
        </pc:graphicFrameChg>
      </pc:sldChg>
      <pc:sldChg chg="addSp delSp modSp">
        <pc:chgData name="Helen Woodhead" userId="ad3a4230-80d7-443d-8a9e-007713cf765f" providerId="ADAL" clId="{F324BD12-BFEE-4925-B7F3-7217ABEF82E0}" dt="2019-07-04T11:23:38.688" v="140" actId="20577"/>
        <pc:sldMkLst>
          <pc:docMk/>
          <pc:sldMk cId="502266018" sldId="387"/>
        </pc:sldMkLst>
        <pc:spChg chg="mod">
          <ac:chgData name="Helen Woodhead" userId="ad3a4230-80d7-443d-8a9e-007713cf765f" providerId="ADAL" clId="{F324BD12-BFEE-4925-B7F3-7217ABEF82E0}" dt="2019-07-04T11:23:38.688" v="140" actId="20577"/>
          <ac:spMkLst>
            <pc:docMk/>
            <pc:sldMk cId="502266018" sldId="387"/>
            <ac:spMk id="19" creationId="{5252A847-DE45-4FA3-A1F8-EEBEB845FF8E}"/>
          </ac:spMkLst>
        </pc:spChg>
        <pc:graphicFrameChg chg="del mod">
          <ac:chgData name="Helen Woodhead" userId="ad3a4230-80d7-443d-8a9e-007713cf765f" providerId="ADAL" clId="{F324BD12-BFEE-4925-B7F3-7217ABEF82E0}" dt="2019-07-04T11:23:34.578" v="136" actId="478"/>
          <ac:graphicFrameMkLst>
            <pc:docMk/>
            <pc:sldMk cId="502266018" sldId="387"/>
            <ac:graphicFrameMk id="11" creationId="{55CD288A-082F-406B-B5F5-CD8FC09B60AF}"/>
          </ac:graphicFrameMkLst>
        </pc:graphicFrameChg>
        <pc:graphicFrameChg chg="add modGraphic">
          <ac:chgData name="Helen Woodhead" userId="ad3a4230-80d7-443d-8a9e-007713cf765f" providerId="ADAL" clId="{F324BD12-BFEE-4925-B7F3-7217ABEF82E0}" dt="2019-07-04T11:23:31.986" v="135" actId="20577"/>
          <ac:graphicFrameMkLst>
            <pc:docMk/>
            <pc:sldMk cId="502266018" sldId="387"/>
            <ac:graphicFrameMk id="12" creationId="{340E5876-343B-4557-9D5A-E0D911FA312A}"/>
          </ac:graphicFrameMkLst>
        </pc:graphicFrameChg>
      </pc:sldChg>
      <pc:sldChg chg="addSp delSp">
        <pc:chgData name="Helen Woodhead" userId="ad3a4230-80d7-443d-8a9e-007713cf765f" providerId="ADAL" clId="{F324BD12-BFEE-4925-B7F3-7217ABEF82E0}" dt="2019-07-04T11:24:03.111" v="143"/>
        <pc:sldMkLst>
          <pc:docMk/>
          <pc:sldMk cId="716624865" sldId="389"/>
        </pc:sldMkLst>
        <pc:spChg chg="del">
          <ac:chgData name="Helen Woodhead" userId="ad3a4230-80d7-443d-8a9e-007713cf765f" providerId="ADAL" clId="{F324BD12-BFEE-4925-B7F3-7217ABEF82E0}" dt="2019-07-04T11:24:02.522" v="142" actId="478"/>
          <ac:spMkLst>
            <pc:docMk/>
            <pc:sldMk cId="716624865" sldId="389"/>
            <ac:spMk id="11" creationId="{ADA5210B-47EA-482B-B6B4-5E62F5C73EFF}"/>
          </ac:spMkLst>
        </pc:spChg>
        <pc:spChg chg="add">
          <ac:chgData name="Helen Woodhead" userId="ad3a4230-80d7-443d-8a9e-007713cf765f" providerId="ADAL" clId="{F324BD12-BFEE-4925-B7F3-7217ABEF82E0}" dt="2019-07-04T11:24:03.111" v="143"/>
          <ac:spMkLst>
            <pc:docMk/>
            <pc:sldMk cId="716624865" sldId="389"/>
            <ac:spMk id="15" creationId="{026BDC41-34C5-4497-920A-33306D1140B0}"/>
          </ac:spMkLst>
        </pc:spChg>
      </pc:sldChg>
      <pc:sldChg chg="modSp">
        <pc:chgData name="Helen Woodhead" userId="ad3a4230-80d7-443d-8a9e-007713cf765f" providerId="ADAL" clId="{F324BD12-BFEE-4925-B7F3-7217ABEF82E0}" dt="2019-07-04T11:23:58.382" v="141" actId="14100"/>
        <pc:sldMkLst>
          <pc:docMk/>
          <pc:sldMk cId="1179378764" sldId="390"/>
        </pc:sldMkLst>
        <pc:spChg chg="mod">
          <ac:chgData name="Helen Woodhead" userId="ad3a4230-80d7-443d-8a9e-007713cf765f" providerId="ADAL" clId="{F324BD12-BFEE-4925-B7F3-7217ABEF82E0}" dt="2019-07-04T11:23:58.382" v="141" actId="14100"/>
          <ac:spMkLst>
            <pc:docMk/>
            <pc:sldMk cId="1179378764" sldId="390"/>
            <ac:spMk id="11" creationId="{ADA5210B-47EA-482B-B6B4-5E62F5C73EFF}"/>
          </ac:spMkLst>
        </pc:spChg>
      </pc:sldChg>
      <pc:sldChg chg="addSp delSp modSp">
        <pc:chgData name="Helen Woodhead" userId="ad3a4230-80d7-443d-8a9e-007713cf765f" providerId="ADAL" clId="{F324BD12-BFEE-4925-B7F3-7217ABEF82E0}" dt="2019-07-04T11:27:03.198" v="212"/>
        <pc:sldMkLst>
          <pc:docMk/>
          <pc:sldMk cId="3990755769" sldId="391"/>
        </pc:sldMkLst>
        <pc:spChg chg="del">
          <ac:chgData name="Helen Woodhead" userId="ad3a4230-80d7-443d-8a9e-007713cf765f" providerId="ADAL" clId="{F324BD12-BFEE-4925-B7F3-7217ABEF82E0}" dt="2019-07-04T11:26:51.524" v="208" actId="478"/>
          <ac:spMkLst>
            <pc:docMk/>
            <pc:sldMk cId="3990755769" sldId="391"/>
            <ac:spMk id="12" creationId="{D013C5D6-181E-48A6-931C-CAE6F49061E3}"/>
          </ac:spMkLst>
        </pc:spChg>
        <pc:spChg chg="del">
          <ac:chgData name="Helen Woodhead" userId="ad3a4230-80d7-443d-8a9e-007713cf765f" providerId="ADAL" clId="{F324BD12-BFEE-4925-B7F3-7217ABEF82E0}" dt="2019-07-04T11:26:51.524" v="208" actId="478"/>
          <ac:spMkLst>
            <pc:docMk/>
            <pc:sldMk cId="3990755769" sldId="391"/>
            <ac:spMk id="14" creationId="{2322EDE2-D475-4858-A4FD-C9CF82EC61B8}"/>
          </ac:spMkLst>
        </pc:spChg>
        <pc:spChg chg="add">
          <ac:chgData name="Helen Woodhead" userId="ad3a4230-80d7-443d-8a9e-007713cf765f" providerId="ADAL" clId="{F324BD12-BFEE-4925-B7F3-7217ABEF82E0}" dt="2019-07-04T11:27:03.198" v="212"/>
          <ac:spMkLst>
            <pc:docMk/>
            <pc:sldMk cId="3990755769" sldId="391"/>
            <ac:spMk id="15" creationId="{B6EB1DCE-E139-43AC-8891-97D84348D8ED}"/>
          </ac:spMkLst>
        </pc:spChg>
        <pc:spChg chg="add">
          <ac:chgData name="Helen Woodhead" userId="ad3a4230-80d7-443d-8a9e-007713cf765f" providerId="ADAL" clId="{F324BD12-BFEE-4925-B7F3-7217ABEF82E0}" dt="2019-07-04T11:27:03.198" v="212"/>
          <ac:spMkLst>
            <pc:docMk/>
            <pc:sldMk cId="3990755769" sldId="391"/>
            <ac:spMk id="16" creationId="{651E24AF-6F9C-48A7-9437-89505BDCE5E7}"/>
          </ac:spMkLst>
        </pc:spChg>
        <pc:graphicFrameChg chg="del">
          <ac:chgData name="Helen Woodhead" userId="ad3a4230-80d7-443d-8a9e-007713cf765f" providerId="ADAL" clId="{F324BD12-BFEE-4925-B7F3-7217ABEF82E0}" dt="2019-07-04T11:26:49.433" v="207" actId="478"/>
          <ac:graphicFrameMkLst>
            <pc:docMk/>
            <pc:sldMk cId="3990755769" sldId="391"/>
            <ac:graphicFrameMk id="11" creationId="{71F8C670-D059-4141-951F-5119AED7D961}"/>
          </ac:graphicFrameMkLst>
        </pc:graphicFrameChg>
        <pc:graphicFrameChg chg="add modGraphic">
          <ac:chgData name="Helen Woodhead" userId="ad3a4230-80d7-443d-8a9e-007713cf765f" providerId="ADAL" clId="{F324BD12-BFEE-4925-B7F3-7217ABEF82E0}" dt="2019-07-04T11:26:56.881" v="211" actId="20577"/>
          <ac:graphicFrameMkLst>
            <pc:docMk/>
            <pc:sldMk cId="3990755769" sldId="391"/>
            <ac:graphicFrameMk id="13" creationId="{EA85B05F-B1CE-4C7F-BE48-961F92C943F0}"/>
          </ac:graphicFrameMkLst>
        </pc:graphicFrameChg>
      </pc:sldChg>
      <pc:sldChg chg="addSp delSp">
        <pc:chgData name="Helen Woodhead" userId="ad3a4230-80d7-443d-8a9e-007713cf765f" providerId="ADAL" clId="{F324BD12-BFEE-4925-B7F3-7217ABEF82E0}" dt="2019-07-04T11:15:02.119" v="10"/>
        <pc:sldMkLst>
          <pc:docMk/>
          <pc:sldMk cId="4029998797" sldId="395"/>
        </pc:sldMkLst>
        <pc:graphicFrameChg chg="del">
          <ac:chgData name="Helen Woodhead" userId="ad3a4230-80d7-443d-8a9e-007713cf765f" providerId="ADAL" clId="{F324BD12-BFEE-4925-B7F3-7217ABEF82E0}" dt="2019-07-04T11:14:50.492" v="6"/>
          <ac:graphicFrameMkLst>
            <pc:docMk/>
            <pc:sldMk cId="4029998797" sldId="395"/>
            <ac:graphicFrameMk id="2" creationId="{F26C27A5-69B9-4E6D-B47C-DACB4E60A6D7}"/>
          </ac:graphicFrameMkLst>
        </pc:graphicFrameChg>
        <pc:graphicFrameChg chg="add">
          <ac:chgData name="Helen Woodhead" userId="ad3a4230-80d7-443d-8a9e-007713cf765f" providerId="ADAL" clId="{F324BD12-BFEE-4925-B7F3-7217ABEF82E0}" dt="2019-07-04T11:15:02.119" v="10"/>
          <ac:graphicFrameMkLst>
            <pc:docMk/>
            <pc:sldMk cId="4029998797" sldId="395"/>
            <ac:graphicFrameMk id="8" creationId="{A2BBC223-0675-4F5F-9D52-682046A0C0FB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Year 5 – Autumn Block 2 – Addition and Subtraction</a:t>
            </a: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rgbClr val="E7E6E6">
                  <a:lumMod val="50000"/>
                </a:srgb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48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Step 1: Add More Than </a:t>
            </a:r>
            <a:r>
              <a:rPr lang="en-GB" sz="48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4-Digits</a:t>
            </a:r>
          </a:p>
          <a:p>
            <a:pPr algn="ctr"/>
            <a:endParaRPr lang="en-GB" sz="48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48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FLUENCY</a:t>
            </a:r>
            <a:endParaRPr lang="en-GB" sz="4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400" b="1" u="sng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  <a:p>
            <a:pPr lvl="0" algn="ctr"/>
            <a:endParaRPr lang="en-GB" sz="24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6" name="Group 3">
            <a:extLst>
              <a:ext uri="{FF2B5EF4-FFF2-40B4-BE49-F238E27FC236}">
                <a16:creationId xmlns:a16="http://schemas.microsoft.com/office/drawing/2014/main" id="{C4A245D4-FB7C-4612-93B5-535DD6A6F422}"/>
              </a:ext>
            </a:extLst>
          </p:cNvPr>
          <p:cNvGrpSpPr>
            <a:grpSpLocks/>
          </p:cNvGrpSpPr>
          <p:nvPr/>
        </p:nvGrpSpPr>
        <p:grpSpPr bwMode="auto">
          <a:xfrm>
            <a:off x="0" y="6417869"/>
            <a:ext cx="1260476" cy="368300"/>
            <a:chOff x="1" y="6007"/>
            <a:chExt cx="794" cy="232"/>
          </a:xfrm>
        </p:grpSpPr>
        <p:pic>
          <p:nvPicPr>
            <p:cNvPr id="9" name="Picture 4">
              <a:extLst>
                <a:ext uri="{FF2B5EF4-FFF2-40B4-BE49-F238E27FC236}">
                  <a16:creationId xmlns:a16="http://schemas.microsoft.com/office/drawing/2014/main" id="{7ABF668F-DC3F-45BD-8274-3CA84E64637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1" y="6007"/>
              <a:ext cx="495" cy="1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10" name="Rectangle 5">
              <a:extLst>
                <a:ext uri="{FF2B5EF4-FFF2-40B4-BE49-F238E27FC236}">
                  <a16:creationId xmlns:a16="http://schemas.microsoft.com/office/drawing/2014/main" id="{581F9C02-FD21-433A-9F00-D4B4C9232A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" y="6133"/>
              <a:ext cx="794" cy="1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5000" rIns="90000" bIns="45000">
              <a:spAutoFit/>
            </a:bodyPr>
            <a:lstStyle>
              <a:lvl1pPr>
                <a:lnSpc>
                  <a:spcPct val="83000"/>
                </a:lnSpc>
                <a:spcAft>
                  <a:spcPts val="1425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32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1pPr>
              <a:lvl2pPr>
                <a:lnSpc>
                  <a:spcPct val="83000"/>
                </a:lnSpc>
                <a:spcAft>
                  <a:spcPts val="113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2pPr>
              <a:lvl3pPr>
                <a:lnSpc>
                  <a:spcPct val="83000"/>
                </a:lnSpc>
                <a:spcAft>
                  <a:spcPts val="85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3pPr>
              <a:lvl4pPr>
                <a:lnSpc>
                  <a:spcPct val="83000"/>
                </a:lnSpc>
                <a:spcAft>
                  <a:spcPts val="575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4pPr>
              <a:lvl5pPr>
                <a:lnSpc>
                  <a:spcPct val="83000"/>
                </a:lnSpc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5pPr>
              <a:lvl6pPr marL="25146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6pPr>
              <a:lvl7pPr marL="29718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7pPr>
              <a:lvl8pPr marL="34290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8pPr>
              <a:lvl9pPr marL="38862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9pPr>
            </a:lstStyle>
            <a:p>
              <a:pPr eaLnBrk="1">
                <a:lnSpc>
                  <a:spcPct val="100000"/>
                </a:lnSpc>
                <a:spcAft>
                  <a:spcPct val="0"/>
                </a:spcAft>
                <a:buClrTx/>
                <a:buFontTx/>
                <a:buNone/>
              </a:pPr>
              <a:r>
                <a:rPr lang="en-GB" altLang="en-US" sz="500" b="1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23542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bar models below.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         A.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         B.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4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6" name="Group 3">
            <a:extLst>
              <a:ext uri="{FF2B5EF4-FFF2-40B4-BE49-F238E27FC236}">
                <a16:creationId xmlns:a16="http://schemas.microsoft.com/office/drawing/2014/main" id="{5B95FEEE-48EE-41C9-9F6D-015057418F5E}"/>
              </a:ext>
            </a:extLst>
          </p:cNvPr>
          <p:cNvGrpSpPr>
            <a:grpSpLocks/>
          </p:cNvGrpSpPr>
          <p:nvPr/>
        </p:nvGrpSpPr>
        <p:grpSpPr bwMode="auto">
          <a:xfrm>
            <a:off x="0" y="6417869"/>
            <a:ext cx="1260476" cy="368300"/>
            <a:chOff x="1" y="6007"/>
            <a:chExt cx="794" cy="232"/>
          </a:xfrm>
        </p:grpSpPr>
        <p:pic>
          <p:nvPicPr>
            <p:cNvPr id="9" name="Picture 4">
              <a:extLst>
                <a:ext uri="{FF2B5EF4-FFF2-40B4-BE49-F238E27FC236}">
                  <a16:creationId xmlns:a16="http://schemas.microsoft.com/office/drawing/2014/main" id="{AEEB8026-9FB8-4FE1-964E-3BCE4335358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EFFFF"/>
                </a:clrFrom>
                <a:clrTo>
                  <a:srgbClr val="FE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1" y="6007"/>
              <a:ext cx="495" cy="1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10" name="Rectangle 5">
              <a:extLst>
                <a:ext uri="{FF2B5EF4-FFF2-40B4-BE49-F238E27FC236}">
                  <a16:creationId xmlns:a16="http://schemas.microsoft.com/office/drawing/2014/main" id="{575B53FA-4A6C-45A2-AE1B-BDFCDB3993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" y="6133"/>
              <a:ext cx="794" cy="1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5000" rIns="90000" bIns="45000">
              <a:spAutoFit/>
            </a:bodyPr>
            <a:lstStyle>
              <a:lvl1pPr>
                <a:lnSpc>
                  <a:spcPct val="83000"/>
                </a:lnSpc>
                <a:spcAft>
                  <a:spcPts val="1425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32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1pPr>
              <a:lvl2pPr>
                <a:lnSpc>
                  <a:spcPct val="83000"/>
                </a:lnSpc>
                <a:spcAft>
                  <a:spcPts val="113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2pPr>
              <a:lvl3pPr>
                <a:lnSpc>
                  <a:spcPct val="83000"/>
                </a:lnSpc>
                <a:spcAft>
                  <a:spcPts val="85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3pPr>
              <a:lvl4pPr>
                <a:lnSpc>
                  <a:spcPct val="83000"/>
                </a:lnSpc>
                <a:spcAft>
                  <a:spcPts val="575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4pPr>
              <a:lvl5pPr>
                <a:lnSpc>
                  <a:spcPct val="83000"/>
                </a:lnSpc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5pPr>
              <a:lvl6pPr marL="25146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6pPr>
              <a:lvl7pPr marL="29718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7pPr>
              <a:lvl8pPr marL="34290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8pPr>
              <a:lvl9pPr marL="38862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9pPr>
            </a:lstStyle>
            <a:p>
              <a:pPr eaLnBrk="1">
                <a:lnSpc>
                  <a:spcPct val="100000"/>
                </a:lnSpc>
                <a:spcAft>
                  <a:spcPct val="0"/>
                </a:spcAft>
                <a:buClrTx/>
                <a:buFontTx/>
                <a:buNone/>
              </a:pPr>
              <a:r>
                <a:rPr lang="en-GB" altLang="en-US" sz="500" b="1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2BBAF48F-7D5A-452A-80C3-547C783C53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4867454"/>
              </p:ext>
            </p:extLst>
          </p:nvPr>
        </p:nvGraphicFramePr>
        <p:xfrm>
          <a:off x="1676393" y="2041636"/>
          <a:ext cx="5754622" cy="11944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34098">
                  <a:extLst>
                    <a:ext uri="{9D8B030D-6E8A-4147-A177-3AD203B41FA5}">
                      <a16:colId xmlns:a16="http://schemas.microsoft.com/office/drawing/2014/main" val="2911109799"/>
                    </a:ext>
                  </a:extLst>
                </a:gridCol>
                <a:gridCol w="2220524">
                  <a:extLst>
                    <a:ext uri="{9D8B030D-6E8A-4147-A177-3AD203B41FA5}">
                      <a16:colId xmlns:a16="http://schemas.microsoft.com/office/drawing/2014/main" val="271990304"/>
                    </a:ext>
                  </a:extLst>
                </a:gridCol>
              </a:tblGrid>
              <a:tr h="597242">
                <a:tc gridSpan="2"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?</a:t>
                      </a:r>
                    </a:p>
                  </a:txBody>
                  <a:tcPr marL="83127" marR="83127" marT="50292" marB="5029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3015267"/>
                  </a:ext>
                </a:extLst>
              </a:tr>
              <a:tr h="597242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32,501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18,359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7954685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A53D70A7-83A8-434C-A188-7F7F69EDDD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1899922"/>
              </p:ext>
            </p:extLst>
          </p:nvPr>
        </p:nvGraphicFramePr>
        <p:xfrm>
          <a:off x="1675291" y="3832063"/>
          <a:ext cx="5756826" cy="11944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1977">
                  <a:extLst>
                    <a:ext uri="{9D8B030D-6E8A-4147-A177-3AD203B41FA5}">
                      <a16:colId xmlns:a16="http://schemas.microsoft.com/office/drawing/2014/main" val="2911109799"/>
                    </a:ext>
                  </a:extLst>
                </a:gridCol>
                <a:gridCol w="2841674">
                  <a:extLst>
                    <a:ext uri="{9D8B030D-6E8A-4147-A177-3AD203B41FA5}">
                      <a16:colId xmlns:a16="http://schemas.microsoft.com/office/drawing/2014/main" val="3050832685"/>
                    </a:ext>
                  </a:extLst>
                </a:gridCol>
                <a:gridCol w="1833175">
                  <a:extLst>
                    <a:ext uri="{9D8B030D-6E8A-4147-A177-3AD203B41FA5}">
                      <a16:colId xmlns:a16="http://schemas.microsoft.com/office/drawing/2014/main" val="1817815889"/>
                    </a:ext>
                  </a:extLst>
                </a:gridCol>
              </a:tblGrid>
              <a:tr h="597242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3,492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48,237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36,025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3015267"/>
                  </a:ext>
                </a:extLst>
              </a:tr>
              <a:tr h="597242">
                <a:tc gridSpan="3"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?</a:t>
                      </a:r>
                    </a:p>
                  </a:txBody>
                  <a:tcPr marL="83127" marR="83127" marT="50292" marB="5029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79546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71351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bar models below.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         A.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         B.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4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6" name="Group 3">
            <a:extLst>
              <a:ext uri="{FF2B5EF4-FFF2-40B4-BE49-F238E27FC236}">
                <a16:creationId xmlns:a16="http://schemas.microsoft.com/office/drawing/2014/main" id="{5B95FEEE-48EE-41C9-9F6D-015057418F5E}"/>
              </a:ext>
            </a:extLst>
          </p:cNvPr>
          <p:cNvGrpSpPr>
            <a:grpSpLocks/>
          </p:cNvGrpSpPr>
          <p:nvPr/>
        </p:nvGrpSpPr>
        <p:grpSpPr bwMode="auto">
          <a:xfrm>
            <a:off x="0" y="6417869"/>
            <a:ext cx="1260476" cy="368300"/>
            <a:chOff x="1" y="6007"/>
            <a:chExt cx="794" cy="232"/>
          </a:xfrm>
        </p:grpSpPr>
        <p:pic>
          <p:nvPicPr>
            <p:cNvPr id="9" name="Picture 4">
              <a:extLst>
                <a:ext uri="{FF2B5EF4-FFF2-40B4-BE49-F238E27FC236}">
                  <a16:creationId xmlns:a16="http://schemas.microsoft.com/office/drawing/2014/main" id="{AEEB8026-9FB8-4FE1-964E-3BCE4335358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EFEFC"/>
                </a:clrFrom>
                <a:clrTo>
                  <a:srgbClr val="FEFEFC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1" y="6007"/>
              <a:ext cx="495" cy="1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10" name="Rectangle 5">
              <a:extLst>
                <a:ext uri="{FF2B5EF4-FFF2-40B4-BE49-F238E27FC236}">
                  <a16:creationId xmlns:a16="http://schemas.microsoft.com/office/drawing/2014/main" id="{575B53FA-4A6C-45A2-AE1B-BDFCDB3993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" y="6133"/>
              <a:ext cx="794" cy="1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5000" rIns="90000" bIns="45000">
              <a:spAutoFit/>
            </a:bodyPr>
            <a:lstStyle>
              <a:lvl1pPr>
                <a:lnSpc>
                  <a:spcPct val="83000"/>
                </a:lnSpc>
                <a:spcAft>
                  <a:spcPts val="1425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32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1pPr>
              <a:lvl2pPr>
                <a:lnSpc>
                  <a:spcPct val="83000"/>
                </a:lnSpc>
                <a:spcAft>
                  <a:spcPts val="113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2pPr>
              <a:lvl3pPr>
                <a:lnSpc>
                  <a:spcPct val="83000"/>
                </a:lnSpc>
                <a:spcAft>
                  <a:spcPts val="85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3pPr>
              <a:lvl4pPr>
                <a:lnSpc>
                  <a:spcPct val="83000"/>
                </a:lnSpc>
                <a:spcAft>
                  <a:spcPts val="575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4pPr>
              <a:lvl5pPr>
                <a:lnSpc>
                  <a:spcPct val="83000"/>
                </a:lnSpc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5pPr>
              <a:lvl6pPr marL="25146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6pPr>
              <a:lvl7pPr marL="29718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7pPr>
              <a:lvl8pPr marL="34290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8pPr>
              <a:lvl9pPr marL="38862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9pPr>
            </a:lstStyle>
            <a:p>
              <a:pPr eaLnBrk="1">
                <a:lnSpc>
                  <a:spcPct val="100000"/>
                </a:lnSpc>
                <a:spcAft>
                  <a:spcPct val="0"/>
                </a:spcAft>
                <a:buClrTx/>
                <a:buFontTx/>
                <a:buNone/>
              </a:pPr>
              <a:r>
                <a:rPr lang="en-GB" altLang="en-US" sz="500" b="1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2BBAF48F-7D5A-452A-80C3-547C783C53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8272031"/>
              </p:ext>
            </p:extLst>
          </p:nvPr>
        </p:nvGraphicFramePr>
        <p:xfrm>
          <a:off x="1676393" y="2041636"/>
          <a:ext cx="5754622" cy="11944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34098">
                  <a:extLst>
                    <a:ext uri="{9D8B030D-6E8A-4147-A177-3AD203B41FA5}">
                      <a16:colId xmlns:a16="http://schemas.microsoft.com/office/drawing/2014/main" val="2911109799"/>
                    </a:ext>
                  </a:extLst>
                </a:gridCol>
                <a:gridCol w="2220524">
                  <a:extLst>
                    <a:ext uri="{9D8B030D-6E8A-4147-A177-3AD203B41FA5}">
                      <a16:colId xmlns:a16="http://schemas.microsoft.com/office/drawing/2014/main" val="271990304"/>
                    </a:ext>
                  </a:extLst>
                </a:gridCol>
              </a:tblGrid>
              <a:tr h="597242">
                <a:tc gridSpan="2"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50,860</a:t>
                      </a:r>
                    </a:p>
                  </a:txBody>
                  <a:tcPr marL="83127" marR="83127" marT="50292" marB="5029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3015267"/>
                  </a:ext>
                </a:extLst>
              </a:tr>
              <a:tr h="597242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32,501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18,359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7954685"/>
                  </a:ext>
                </a:extLst>
              </a:tr>
            </a:tbl>
          </a:graphicData>
        </a:graphic>
      </p:graphicFrame>
      <p:graphicFrame>
        <p:nvGraphicFramePr>
          <p:cNvPr id="26" name="Table 25">
            <a:extLst>
              <a:ext uri="{FF2B5EF4-FFF2-40B4-BE49-F238E27FC236}">
                <a16:creationId xmlns:a16="http://schemas.microsoft.com/office/drawing/2014/main" id="{DDD2DD2A-C50A-4D03-8464-38EB54A803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4137527"/>
              </p:ext>
            </p:extLst>
          </p:nvPr>
        </p:nvGraphicFramePr>
        <p:xfrm>
          <a:off x="1675291" y="3832063"/>
          <a:ext cx="5756826" cy="11944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1977">
                  <a:extLst>
                    <a:ext uri="{9D8B030D-6E8A-4147-A177-3AD203B41FA5}">
                      <a16:colId xmlns:a16="http://schemas.microsoft.com/office/drawing/2014/main" val="2911109799"/>
                    </a:ext>
                  </a:extLst>
                </a:gridCol>
                <a:gridCol w="2841674">
                  <a:extLst>
                    <a:ext uri="{9D8B030D-6E8A-4147-A177-3AD203B41FA5}">
                      <a16:colId xmlns:a16="http://schemas.microsoft.com/office/drawing/2014/main" val="3050832685"/>
                    </a:ext>
                  </a:extLst>
                </a:gridCol>
                <a:gridCol w="1833175">
                  <a:extLst>
                    <a:ext uri="{9D8B030D-6E8A-4147-A177-3AD203B41FA5}">
                      <a16:colId xmlns:a16="http://schemas.microsoft.com/office/drawing/2014/main" val="1817815889"/>
                    </a:ext>
                  </a:extLst>
                </a:gridCol>
              </a:tblGrid>
              <a:tr h="597242"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3,492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48,237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latin typeface="Century Gothic" panose="020B0502020202020204" pitchFamily="34" charset="0"/>
                        </a:rPr>
                        <a:t>36,025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3015267"/>
                  </a:ext>
                </a:extLst>
              </a:tr>
              <a:tr h="597242">
                <a:tc gridSpan="3">
                  <a:txBody>
                    <a:bodyPr/>
                    <a:lstStyle/>
                    <a:p>
                      <a:pPr algn="ctr"/>
                      <a:r>
                        <a:rPr lang="en-GB" sz="23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87,754</a:t>
                      </a:r>
                    </a:p>
                  </a:txBody>
                  <a:tcPr marL="83127" marR="83127" marT="50292" marB="50292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79546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141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42F14379-37C4-4346-BE9D-74BE2C7C4F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3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Sort these mathematical statements into the table shown below.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5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6" name="Group 3">
            <a:extLst>
              <a:ext uri="{FF2B5EF4-FFF2-40B4-BE49-F238E27FC236}">
                <a16:creationId xmlns:a16="http://schemas.microsoft.com/office/drawing/2014/main" id="{E7C0849F-AAB2-46E6-8030-2AEA6181EE8A}"/>
              </a:ext>
            </a:extLst>
          </p:cNvPr>
          <p:cNvGrpSpPr>
            <a:grpSpLocks/>
          </p:cNvGrpSpPr>
          <p:nvPr/>
        </p:nvGrpSpPr>
        <p:grpSpPr bwMode="auto">
          <a:xfrm>
            <a:off x="0" y="6417869"/>
            <a:ext cx="1260476" cy="368300"/>
            <a:chOff x="1" y="6007"/>
            <a:chExt cx="794" cy="232"/>
          </a:xfrm>
        </p:grpSpPr>
        <p:pic>
          <p:nvPicPr>
            <p:cNvPr id="9" name="Picture 4">
              <a:extLst>
                <a:ext uri="{FF2B5EF4-FFF2-40B4-BE49-F238E27FC236}">
                  <a16:creationId xmlns:a16="http://schemas.microsoft.com/office/drawing/2014/main" id="{CDDDD7A6-89A4-4F21-A0DD-142B71CB1D9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BF9"/>
                </a:clrFrom>
                <a:clrTo>
                  <a:srgbClr val="FFFBF9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1" y="6007"/>
              <a:ext cx="495" cy="1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10" name="Rectangle 5">
              <a:extLst>
                <a:ext uri="{FF2B5EF4-FFF2-40B4-BE49-F238E27FC236}">
                  <a16:creationId xmlns:a16="http://schemas.microsoft.com/office/drawing/2014/main" id="{4FDE8222-B803-41CE-974E-8065A3F58A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" y="6133"/>
              <a:ext cx="794" cy="1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5000" rIns="90000" bIns="45000">
              <a:spAutoFit/>
            </a:bodyPr>
            <a:lstStyle>
              <a:lvl1pPr>
                <a:lnSpc>
                  <a:spcPct val="83000"/>
                </a:lnSpc>
                <a:spcAft>
                  <a:spcPts val="1425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32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1pPr>
              <a:lvl2pPr>
                <a:lnSpc>
                  <a:spcPct val="83000"/>
                </a:lnSpc>
                <a:spcAft>
                  <a:spcPts val="113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2pPr>
              <a:lvl3pPr>
                <a:lnSpc>
                  <a:spcPct val="83000"/>
                </a:lnSpc>
                <a:spcAft>
                  <a:spcPts val="85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3pPr>
              <a:lvl4pPr>
                <a:lnSpc>
                  <a:spcPct val="83000"/>
                </a:lnSpc>
                <a:spcAft>
                  <a:spcPts val="575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4pPr>
              <a:lvl5pPr>
                <a:lnSpc>
                  <a:spcPct val="83000"/>
                </a:lnSpc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5pPr>
              <a:lvl6pPr marL="25146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6pPr>
              <a:lvl7pPr marL="29718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7pPr>
              <a:lvl8pPr marL="34290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8pPr>
              <a:lvl9pPr marL="38862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9pPr>
            </a:lstStyle>
            <a:p>
              <a:pPr eaLnBrk="1">
                <a:lnSpc>
                  <a:spcPct val="100000"/>
                </a:lnSpc>
                <a:spcAft>
                  <a:spcPct val="0"/>
                </a:spcAft>
                <a:buClrTx/>
                <a:buFontTx/>
                <a:buNone/>
              </a:pPr>
              <a:r>
                <a:rPr lang="en-GB" altLang="en-US" sz="500" b="1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AF701F29-3D2D-454E-8B38-B338CB17DEE9}"/>
              </a:ext>
            </a:extLst>
          </p:cNvPr>
          <p:cNvSpPr txBox="1"/>
          <p:nvPr/>
        </p:nvSpPr>
        <p:spPr>
          <a:xfrm>
            <a:off x="1182743" y="1226959"/>
            <a:ext cx="6625532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>
                <a:solidFill>
                  <a:srgbClr val="7030A0"/>
                </a:solidFill>
                <a:latin typeface="Century Gothic" panose="020B0502020202020204" pitchFamily="34" charset="0"/>
              </a:rPr>
              <a:t>Numbers have to be added in size order (e.g. largest to smallest).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BAE5510-5DF7-475F-8562-E3D33C3D7A82}"/>
              </a:ext>
            </a:extLst>
          </p:cNvPr>
          <p:cNvSpPr txBox="1"/>
          <p:nvPr/>
        </p:nvSpPr>
        <p:spPr>
          <a:xfrm>
            <a:off x="2169391" y="1673563"/>
            <a:ext cx="4652236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>
                <a:solidFill>
                  <a:srgbClr val="C00000"/>
                </a:solidFill>
                <a:latin typeface="Century Gothic" panose="020B0502020202020204" pitchFamily="34" charset="0"/>
              </a:rPr>
              <a:t>You should always add the ones column first.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BA3E900-745B-4F90-AAF6-70B100DEAA99}"/>
              </a:ext>
            </a:extLst>
          </p:cNvPr>
          <p:cNvSpPr txBox="1"/>
          <p:nvPr/>
        </p:nvSpPr>
        <p:spPr>
          <a:xfrm>
            <a:off x="2049166" y="2120167"/>
            <a:ext cx="4892686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>
                <a:solidFill>
                  <a:srgbClr val="0000FF"/>
                </a:solidFill>
                <a:latin typeface="Century Gothic" panose="020B0502020202020204" pitchFamily="34" charset="0"/>
              </a:rPr>
              <a:t>Line up all digits in place value columns neatly.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B8FE720-B514-4372-ADA3-296685FAAAEC}"/>
              </a:ext>
            </a:extLst>
          </p:cNvPr>
          <p:cNvSpPr txBox="1"/>
          <p:nvPr/>
        </p:nvSpPr>
        <p:spPr>
          <a:xfrm>
            <a:off x="1432010" y="2566771"/>
            <a:ext cx="6126998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>
                <a:solidFill>
                  <a:srgbClr val="006600"/>
                </a:solidFill>
                <a:latin typeface="Century Gothic" panose="020B0502020202020204" pitchFamily="34" charset="0"/>
              </a:rPr>
              <a:t>Don’t forget to add any amounts that you have exchanged.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385C0CF-34BA-4E50-AE70-D1833B1542B0}"/>
              </a:ext>
            </a:extLst>
          </p:cNvPr>
          <p:cNvSpPr txBox="1"/>
          <p:nvPr/>
        </p:nvSpPr>
        <p:spPr>
          <a:xfrm>
            <a:off x="2460337" y="3459980"/>
            <a:ext cx="4070345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>
                <a:solidFill>
                  <a:srgbClr val="CC00CC"/>
                </a:solidFill>
                <a:latin typeface="Century Gothic" panose="020B0502020202020204" pitchFamily="34" charset="0"/>
              </a:rPr>
              <a:t>The sum is always the greatest number.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C3A24CE-E4CC-4469-921E-D72B9F448C93}"/>
              </a:ext>
            </a:extLst>
          </p:cNvPr>
          <p:cNvSpPr txBox="1"/>
          <p:nvPr/>
        </p:nvSpPr>
        <p:spPr>
          <a:xfrm>
            <a:off x="717071" y="3013375"/>
            <a:ext cx="7556877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>
                <a:solidFill>
                  <a:srgbClr val="0099CC"/>
                </a:solidFill>
                <a:latin typeface="Century Gothic" panose="020B0502020202020204" pitchFamily="34" charset="0"/>
              </a:rPr>
              <a:t>If you swap the digits around when you exchange, it makes no difference.</a:t>
            </a:r>
          </a:p>
        </p:txBody>
      </p: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2EF9F66A-869B-428A-B873-1B6C346DC0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3813647"/>
              </p:ext>
            </p:extLst>
          </p:nvPr>
        </p:nvGraphicFramePr>
        <p:xfrm>
          <a:off x="859377" y="3906463"/>
          <a:ext cx="7565924" cy="22379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82962">
                  <a:extLst>
                    <a:ext uri="{9D8B030D-6E8A-4147-A177-3AD203B41FA5}">
                      <a16:colId xmlns:a16="http://schemas.microsoft.com/office/drawing/2014/main" val="769412956"/>
                    </a:ext>
                  </a:extLst>
                </a:gridCol>
                <a:gridCol w="3782962">
                  <a:extLst>
                    <a:ext uri="{9D8B030D-6E8A-4147-A177-3AD203B41FA5}">
                      <a16:colId xmlns:a16="http://schemas.microsoft.com/office/drawing/2014/main" val="1023996694"/>
                    </a:ext>
                  </a:extLst>
                </a:gridCol>
              </a:tblGrid>
              <a:tr h="359782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Applies to addition 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Doesn’t apply to addition 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2267617"/>
                  </a:ext>
                </a:extLst>
              </a:tr>
              <a:tr h="1872218">
                <a:tc>
                  <a:txBody>
                    <a:bodyPr/>
                    <a:lstStyle/>
                    <a:p>
                      <a:endParaRPr lang="en-GB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02978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1293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012B1A46-B13C-4B66-9C44-1B318D2D98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3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Sort these mathematical statements into the table shown below.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5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6" name="Group 3">
            <a:extLst>
              <a:ext uri="{FF2B5EF4-FFF2-40B4-BE49-F238E27FC236}">
                <a16:creationId xmlns:a16="http://schemas.microsoft.com/office/drawing/2014/main" id="{E7C0849F-AAB2-46E6-8030-2AEA6181EE8A}"/>
              </a:ext>
            </a:extLst>
          </p:cNvPr>
          <p:cNvGrpSpPr>
            <a:grpSpLocks/>
          </p:cNvGrpSpPr>
          <p:nvPr/>
        </p:nvGrpSpPr>
        <p:grpSpPr bwMode="auto">
          <a:xfrm>
            <a:off x="0" y="6417869"/>
            <a:ext cx="1260476" cy="368300"/>
            <a:chOff x="1" y="6007"/>
            <a:chExt cx="794" cy="232"/>
          </a:xfrm>
        </p:grpSpPr>
        <p:pic>
          <p:nvPicPr>
            <p:cNvPr id="9" name="Picture 4">
              <a:extLst>
                <a:ext uri="{FF2B5EF4-FFF2-40B4-BE49-F238E27FC236}">
                  <a16:creationId xmlns:a16="http://schemas.microsoft.com/office/drawing/2014/main" id="{CDDDD7A6-89A4-4F21-A0DD-142B71CB1D9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1" y="6007"/>
              <a:ext cx="495" cy="1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10" name="Rectangle 5">
              <a:extLst>
                <a:ext uri="{FF2B5EF4-FFF2-40B4-BE49-F238E27FC236}">
                  <a16:creationId xmlns:a16="http://schemas.microsoft.com/office/drawing/2014/main" id="{4FDE8222-B803-41CE-974E-8065A3F58A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" y="6133"/>
              <a:ext cx="794" cy="1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5000" rIns="90000" bIns="45000">
              <a:spAutoFit/>
            </a:bodyPr>
            <a:lstStyle>
              <a:lvl1pPr>
                <a:lnSpc>
                  <a:spcPct val="83000"/>
                </a:lnSpc>
                <a:spcAft>
                  <a:spcPts val="1425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32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1pPr>
              <a:lvl2pPr>
                <a:lnSpc>
                  <a:spcPct val="83000"/>
                </a:lnSpc>
                <a:spcAft>
                  <a:spcPts val="113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2pPr>
              <a:lvl3pPr>
                <a:lnSpc>
                  <a:spcPct val="83000"/>
                </a:lnSpc>
                <a:spcAft>
                  <a:spcPts val="85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3pPr>
              <a:lvl4pPr>
                <a:lnSpc>
                  <a:spcPct val="83000"/>
                </a:lnSpc>
                <a:spcAft>
                  <a:spcPts val="575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4pPr>
              <a:lvl5pPr>
                <a:lnSpc>
                  <a:spcPct val="83000"/>
                </a:lnSpc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5pPr>
              <a:lvl6pPr marL="25146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6pPr>
              <a:lvl7pPr marL="29718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7pPr>
              <a:lvl8pPr marL="34290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8pPr>
              <a:lvl9pPr marL="38862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9pPr>
            </a:lstStyle>
            <a:p>
              <a:pPr eaLnBrk="1">
                <a:lnSpc>
                  <a:spcPct val="100000"/>
                </a:lnSpc>
                <a:spcAft>
                  <a:spcPct val="0"/>
                </a:spcAft>
                <a:buClrTx/>
                <a:buFontTx/>
                <a:buNone/>
              </a:pPr>
              <a:r>
                <a:rPr lang="en-GB" altLang="en-US" sz="500" b="1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A2BBC223-0675-4F5F-9D52-682046A0C0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1397412"/>
              </p:ext>
            </p:extLst>
          </p:nvPr>
        </p:nvGraphicFramePr>
        <p:xfrm>
          <a:off x="859377" y="1595063"/>
          <a:ext cx="7565924" cy="39664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82962">
                  <a:extLst>
                    <a:ext uri="{9D8B030D-6E8A-4147-A177-3AD203B41FA5}">
                      <a16:colId xmlns:a16="http://schemas.microsoft.com/office/drawing/2014/main" val="769412956"/>
                    </a:ext>
                  </a:extLst>
                </a:gridCol>
                <a:gridCol w="3782962">
                  <a:extLst>
                    <a:ext uri="{9D8B030D-6E8A-4147-A177-3AD203B41FA5}">
                      <a16:colId xmlns:a16="http://schemas.microsoft.com/office/drawing/2014/main" val="1023996694"/>
                    </a:ext>
                  </a:extLst>
                </a:gridCol>
              </a:tblGrid>
              <a:tr h="367200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Applies to addition 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Doesn’t apply to addition 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2267617"/>
                  </a:ext>
                </a:extLst>
              </a:tr>
              <a:tr h="3599272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You should always add the ones column first.</a:t>
                      </a:r>
                    </a:p>
                    <a:p>
                      <a:endParaRPr lang="en-GB" sz="22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  <a:p>
                      <a:r>
                        <a:rPr lang="en-GB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Line up all digits in place value columns neatly.</a:t>
                      </a:r>
                    </a:p>
                    <a:p>
                      <a:endParaRPr lang="en-GB" sz="22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  <a:p>
                      <a:r>
                        <a:rPr lang="en-GB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Don’t forget to add any amounts that you have exchanged.</a:t>
                      </a:r>
                    </a:p>
                    <a:p>
                      <a:endParaRPr lang="en-GB" sz="22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  <a:p>
                      <a:r>
                        <a:rPr lang="en-GB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The sum is always the greatest number.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Numbers have to be added in size order (e.g. from largest to smallest).</a:t>
                      </a:r>
                    </a:p>
                    <a:p>
                      <a:endParaRPr lang="en-GB" sz="22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  <a:p>
                      <a:r>
                        <a:rPr lang="en-GB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If you swap the digits around when you exchange, it makes no difference.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02978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9998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the place value counters to add the numbers below.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7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+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6" name="Group 3">
            <a:extLst>
              <a:ext uri="{FF2B5EF4-FFF2-40B4-BE49-F238E27FC236}">
                <a16:creationId xmlns:a16="http://schemas.microsoft.com/office/drawing/2014/main" id="{5B95FEEE-48EE-41C9-9F6D-015057418F5E}"/>
              </a:ext>
            </a:extLst>
          </p:cNvPr>
          <p:cNvGrpSpPr>
            <a:grpSpLocks/>
          </p:cNvGrpSpPr>
          <p:nvPr/>
        </p:nvGrpSpPr>
        <p:grpSpPr bwMode="auto">
          <a:xfrm>
            <a:off x="0" y="6417869"/>
            <a:ext cx="1260476" cy="368300"/>
            <a:chOff x="1" y="6007"/>
            <a:chExt cx="794" cy="232"/>
          </a:xfrm>
        </p:grpSpPr>
        <p:pic>
          <p:nvPicPr>
            <p:cNvPr id="9" name="Picture 4">
              <a:extLst>
                <a:ext uri="{FF2B5EF4-FFF2-40B4-BE49-F238E27FC236}">
                  <a16:creationId xmlns:a16="http://schemas.microsoft.com/office/drawing/2014/main" id="{AEEB8026-9FB8-4FE1-964E-3BCE4335358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1" y="6007"/>
              <a:ext cx="495" cy="1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10" name="Rectangle 5">
              <a:extLst>
                <a:ext uri="{FF2B5EF4-FFF2-40B4-BE49-F238E27FC236}">
                  <a16:creationId xmlns:a16="http://schemas.microsoft.com/office/drawing/2014/main" id="{575B53FA-4A6C-45A2-AE1B-BDFCDB3993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" y="6133"/>
              <a:ext cx="794" cy="1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5000" rIns="90000" bIns="45000">
              <a:spAutoFit/>
            </a:bodyPr>
            <a:lstStyle>
              <a:lvl1pPr>
                <a:lnSpc>
                  <a:spcPct val="83000"/>
                </a:lnSpc>
                <a:spcAft>
                  <a:spcPts val="1425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32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1pPr>
              <a:lvl2pPr>
                <a:lnSpc>
                  <a:spcPct val="83000"/>
                </a:lnSpc>
                <a:spcAft>
                  <a:spcPts val="113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2pPr>
              <a:lvl3pPr>
                <a:lnSpc>
                  <a:spcPct val="83000"/>
                </a:lnSpc>
                <a:spcAft>
                  <a:spcPts val="85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3pPr>
              <a:lvl4pPr>
                <a:lnSpc>
                  <a:spcPct val="83000"/>
                </a:lnSpc>
                <a:spcAft>
                  <a:spcPts val="575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4pPr>
              <a:lvl5pPr>
                <a:lnSpc>
                  <a:spcPct val="83000"/>
                </a:lnSpc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5pPr>
              <a:lvl6pPr marL="25146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6pPr>
              <a:lvl7pPr marL="29718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7pPr>
              <a:lvl8pPr marL="34290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8pPr>
              <a:lvl9pPr marL="38862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9pPr>
            </a:lstStyle>
            <a:p>
              <a:pPr eaLnBrk="1">
                <a:lnSpc>
                  <a:spcPct val="100000"/>
                </a:lnSpc>
                <a:spcAft>
                  <a:spcPct val="0"/>
                </a:spcAft>
                <a:buClrTx/>
                <a:buFontTx/>
                <a:buNone/>
              </a:pPr>
              <a:r>
                <a:rPr lang="en-GB" altLang="en-US" sz="500" b="1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BA3D59A6-5AFA-4AD7-B50D-6068E760A7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3848373"/>
              </p:ext>
            </p:extLst>
          </p:nvPr>
        </p:nvGraphicFramePr>
        <p:xfrm>
          <a:off x="963660" y="1536493"/>
          <a:ext cx="7234443" cy="18267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7951">
                  <a:extLst>
                    <a:ext uri="{9D8B030D-6E8A-4147-A177-3AD203B41FA5}">
                      <a16:colId xmlns:a16="http://schemas.microsoft.com/office/drawing/2014/main" val="1729661419"/>
                    </a:ext>
                  </a:extLst>
                </a:gridCol>
                <a:gridCol w="1426623">
                  <a:extLst>
                    <a:ext uri="{9D8B030D-6E8A-4147-A177-3AD203B41FA5}">
                      <a16:colId xmlns:a16="http://schemas.microsoft.com/office/drawing/2014/main" val="909954789"/>
                    </a:ext>
                  </a:extLst>
                </a:gridCol>
                <a:gridCol w="1426623">
                  <a:extLst>
                    <a:ext uri="{9D8B030D-6E8A-4147-A177-3AD203B41FA5}">
                      <a16:colId xmlns:a16="http://schemas.microsoft.com/office/drawing/2014/main" val="4174852217"/>
                    </a:ext>
                  </a:extLst>
                </a:gridCol>
                <a:gridCol w="1426623">
                  <a:extLst>
                    <a:ext uri="{9D8B030D-6E8A-4147-A177-3AD203B41FA5}">
                      <a16:colId xmlns:a16="http://schemas.microsoft.com/office/drawing/2014/main" val="3774003715"/>
                    </a:ext>
                  </a:extLst>
                </a:gridCol>
                <a:gridCol w="1426623">
                  <a:extLst>
                    <a:ext uri="{9D8B030D-6E8A-4147-A177-3AD203B41FA5}">
                      <a16:colId xmlns:a16="http://schemas.microsoft.com/office/drawing/2014/main" val="489093576"/>
                    </a:ext>
                  </a:extLst>
                </a:gridCol>
              </a:tblGrid>
              <a:tr h="761104"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latin typeface="Century Gothic" panose="020B0502020202020204" pitchFamily="34" charset="0"/>
                        </a:rPr>
                        <a:t>10,000s</a:t>
                      </a:r>
                    </a:p>
                  </a:txBody>
                  <a:tcPr marL="215611" marR="215611" marT="89095" marB="8909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latin typeface="Century Gothic" panose="020B0502020202020204" pitchFamily="34" charset="0"/>
                        </a:rPr>
                        <a:t>1,000s</a:t>
                      </a:r>
                    </a:p>
                  </a:txBody>
                  <a:tcPr marL="215611" marR="215611" marT="89095" marB="8909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latin typeface="Century Gothic" panose="020B0502020202020204" pitchFamily="34" charset="0"/>
                        </a:rPr>
                        <a:t>100s</a:t>
                      </a:r>
                    </a:p>
                  </a:txBody>
                  <a:tcPr marL="215611" marR="215611" marT="89095" marB="8909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latin typeface="Century Gothic" panose="020B0502020202020204" pitchFamily="34" charset="0"/>
                        </a:rPr>
                        <a:t>10s</a:t>
                      </a:r>
                    </a:p>
                  </a:txBody>
                  <a:tcPr marL="215611" marR="215611" marT="89095" marB="8909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latin typeface="Century Gothic" panose="020B0502020202020204" pitchFamily="34" charset="0"/>
                        </a:rPr>
                        <a:t>1s</a:t>
                      </a:r>
                    </a:p>
                  </a:txBody>
                  <a:tcPr marL="215611" marR="215611" marT="89095" marB="8909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406538"/>
                  </a:ext>
                </a:extLst>
              </a:tr>
              <a:tr h="1065688">
                <a:tc>
                  <a:txBody>
                    <a:bodyPr/>
                    <a:lstStyle/>
                    <a:p>
                      <a:pPr algn="ctr"/>
                      <a:endParaRPr lang="en-GB" sz="1700" b="1" dirty="0">
                        <a:latin typeface="Century Gothic" panose="020B0502020202020204" pitchFamily="34" charset="0"/>
                      </a:endParaRPr>
                    </a:p>
                  </a:txBody>
                  <a:tcPr marL="215611" marR="215611" marT="89095" marB="8909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700" b="1" dirty="0">
                        <a:latin typeface="Century Gothic" panose="020B0502020202020204" pitchFamily="34" charset="0"/>
                      </a:endParaRPr>
                    </a:p>
                  </a:txBody>
                  <a:tcPr marL="215611" marR="215611" marT="89095" marB="8909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700" b="1" dirty="0">
                        <a:latin typeface="Century Gothic" panose="020B0502020202020204" pitchFamily="34" charset="0"/>
                      </a:endParaRPr>
                    </a:p>
                  </a:txBody>
                  <a:tcPr marL="215611" marR="215611" marT="89095" marB="8909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700" b="1" dirty="0">
                        <a:latin typeface="Century Gothic" panose="020B0502020202020204" pitchFamily="34" charset="0"/>
                      </a:endParaRPr>
                    </a:p>
                  </a:txBody>
                  <a:tcPr marL="215611" marR="215611" marT="89095" marB="8909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700" b="1" dirty="0">
                        <a:latin typeface="Century Gothic" panose="020B0502020202020204" pitchFamily="34" charset="0"/>
                      </a:endParaRPr>
                    </a:p>
                  </a:txBody>
                  <a:tcPr marL="215611" marR="215611" marT="89095" marB="8909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516498"/>
                  </a:ext>
                </a:extLst>
              </a:tr>
            </a:tbl>
          </a:graphicData>
        </a:graphic>
      </p:graphicFrame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2627DD6F-CAB2-4EE4-98A1-FF2C64BEA1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1636621"/>
              </p:ext>
            </p:extLst>
          </p:nvPr>
        </p:nvGraphicFramePr>
        <p:xfrm>
          <a:off x="963660" y="3811110"/>
          <a:ext cx="7234443" cy="18267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7951">
                  <a:extLst>
                    <a:ext uri="{9D8B030D-6E8A-4147-A177-3AD203B41FA5}">
                      <a16:colId xmlns:a16="http://schemas.microsoft.com/office/drawing/2014/main" val="1729661419"/>
                    </a:ext>
                  </a:extLst>
                </a:gridCol>
                <a:gridCol w="1426623">
                  <a:extLst>
                    <a:ext uri="{9D8B030D-6E8A-4147-A177-3AD203B41FA5}">
                      <a16:colId xmlns:a16="http://schemas.microsoft.com/office/drawing/2014/main" val="909954789"/>
                    </a:ext>
                  </a:extLst>
                </a:gridCol>
                <a:gridCol w="1426623">
                  <a:extLst>
                    <a:ext uri="{9D8B030D-6E8A-4147-A177-3AD203B41FA5}">
                      <a16:colId xmlns:a16="http://schemas.microsoft.com/office/drawing/2014/main" val="4174852217"/>
                    </a:ext>
                  </a:extLst>
                </a:gridCol>
                <a:gridCol w="1426623">
                  <a:extLst>
                    <a:ext uri="{9D8B030D-6E8A-4147-A177-3AD203B41FA5}">
                      <a16:colId xmlns:a16="http://schemas.microsoft.com/office/drawing/2014/main" val="3774003715"/>
                    </a:ext>
                  </a:extLst>
                </a:gridCol>
                <a:gridCol w="1426623">
                  <a:extLst>
                    <a:ext uri="{9D8B030D-6E8A-4147-A177-3AD203B41FA5}">
                      <a16:colId xmlns:a16="http://schemas.microsoft.com/office/drawing/2014/main" val="489093576"/>
                    </a:ext>
                  </a:extLst>
                </a:gridCol>
              </a:tblGrid>
              <a:tr h="761104"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latin typeface="Century Gothic" panose="020B0502020202020204" pitchFamily="34" charset="0"/>
                        </a:rPr>
                        <a:t>10,000s</a:t>
                      </a:r>
                    </a:p>
                  </a:txBody>
                  <a:tcPr marL="215611" marR="215611" marT="89095" marB="8909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latin typeface="Century Gothic" panose="020B0502020202020204" pitchFamily="34" charset="0"/>
                        </a:rPr>
                        <a:t>1,000s</a:t>
                      </a:r>
                    </a:p>
                  </a:txBody>
                  <a:tcPr marL="215611" marR="215611" marT="89095" marB="8909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latin typeface="Century Gothic" panose="020B0502020202020204" pitchFamily="34" charset="0"/>
                        </a:rPr>
                        <a:t>100s</a:t>
                      </a:r>
                    </a:p>
                  </a:txBody>
                  <a:tcPr marL="215611" marR="215611" marT="89095" marB="8909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latin typeface="Century Gothic" panose="020B0502020202020204" pitchFamily="34" charset="0"/>
                        </a:rPr>
                        <a:t>10s</a:t>
                      </a:r>
                    </a:p>
                  </a:txBody>
                  <a:tcPr marL="215611" marR="215611" marT="89095" marB="8909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latin typeface="Century Gothic" panose="020B0502020202020204" pitchFamily="34" charset="0"/>
                        </a:rPr>
                        <a:t>1s</a:t>
                      </a:r>
                    </a:p>
                  </a:txBody>
                  <a:tcPr marL="215611" marR="215611" marT="89095" marB="8909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406538"/>
                  </a:ext>
                </a:extLst>
              </a:tr>
              <a:tr h="1065688">
                <a:tc>
                  <a:txBody>
                    <a:bodyPr/>
                    <a:lstStyle/>
                    <a:p>
                      <a:pPr algn="ctr"/>
                      <a:endParaRPr lang="en-GB" sz="1700" b="1" dirty="0">
                        <a:latin typeface="Century Gothic" panose="020B0502020202020204" pitchFamily="34" charset="0"/>
                      </a:endParaRPr>
                    </a:p>
                  </a:txBody>
                  <a:tcPr marL="215611" marR="215611" marT="89095" marB="8909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700" b="1" dirty="0">
                        <a:latin typeface="Century Gothic" panose="020B0502020202020204" pitchFamily="34" charset="0"/>
                      </a:endParaRPr>
                    </a:p>
                  </a:txBody>
                  <a:tcPr marL="215611" marR="215611" marT="89095" marB="8909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700" b="1" dirty="0">
                        <a:latin typeface="Century Gothic" panose="020B0502020202020204" pitchFamily="34" charset="0"/>
                      </a:endParaRPr>
                    </a:p>
                  </a:txBody>
                  <a:tcPr marL="215611" marR="215611" marT="89095" marB="8909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700" b="1" dirty="0">
                        <a:latin typeface="Century Gothic" panose="020B0502020202020204" pitchFamily="34" charset="0"/>
                      </a:endParaRPr>
                    </a:p>
                  </a:txBody>
                  <a:tcPr marL="215611" marR="215611" marT="89095" marB="8909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700" b="1" dirty="0">
                        <a:latin typeface="Century Gothic" panose="020B0502020202020204" pitchFamily="34" charset="0"/>
                      </a:endParaRPr>
                    </a:p>
                  </a:txBody>
                  <a:tcPr marL="215611" marR="215611" marT="89095" marB="8909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516498"/>
                  </a:ext>
                </a:extLst>
              </a:tr>
            </a:tbl>
          </a:graphicData>
        </a:graphic>
      </p:graphicFrame>
      <p:grpSp>
        <p:nvGrpSpPr>
          <p:cNvPr id="90" name="Group 89">
            <a:extLst>
              <a:ext uri="{FF2B5EF4-FFF2-40B4-BE49-F238E27FC236}">
                <a16:creationId xmlns:a16="http://schemas.microsoft.com/office/drawing/2014/main" id="{A53B0399-8D05-4D23-9235-0EBC289967DF}"/>
              </a:ext>
            </a:extLst>
          </p:cNvPr>
          <p:cNvGrpSpPr/>
          <p:nvPr/>
        </p:nvGrpSpPr>
        <p:grpSpPr>
          <a:xfrm>
            <a:off x="1289027" y="4952090"/>
            <a:ext cx="892658" cy="196456"/>
            <a:chOff x="1289027" y="4975585"/>
            <a:chExt cx="892658" cy="196456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1E4D314E-331F-416A-974A-E9BCA9797945}"/>
                </a:ext>
              </a:extLst>
            </p:cNvPr>
            <p:cNvSpPr/>
            <p:nvPr/>
          </p:nvSpPr>
          <p:spPr>
            <a:xfrm>
              <a:off x="1289027" y="4975585"/>
              <a:ext cx="196636" cy="196456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0B0EE5DD-50F9-4B56-B4CE-5445B99A4D3E}"/>
                </a:ext>
              </a:extLst>
            </p:cNvPr>
            <p:cNvSpPr/>
            <p:nvPr/>
          </p:nvSpPr>
          <p:spPr>
            <a:xfrm>
              <a:off x="1985049" y="4975585"/>
              <a:ext cx="196636" cy="196456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C31CE794-FD52-4230-BEDA-2DA0A2AC54F0}"/>
                </a:ext>
              </a:extLst>
            </p:cNvPr>
            <p:cNvSpPr/>
            <p:nvPr/>
          </p:nvSpPr>
          <p:spPr>
            <a:xfrm>
              <a:off x="1637038" y="4975585"/>
              <a:ext cx="196636" cy="196456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4B24BA41-5D29-48D9-9766-B9A3AA59DF94}"/>
              </a:ext>
            </a:extLst>
          </p:cNvPr>
          <p:cNvGrpSpPr/>
          <p:nvPr/>
        </p:nvGrpSpPr>
        <p:grpSpPr>
          <a:xfrm>
            <a:off x="1034301" y="2533937"/>
            <a:ext cx="1295458" cy="524444"/>
            <a:chOff x="1034301" y="2536048"/>
            <a:chExt cx="1295458" cy="524444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80688C49-2D6D-461C-BE0C-4757DAD99795}"/>
                </a:ext>
              </a:extLst>
            </p:cNvPr>
            <p:cNvSpPr/>
            <p:nvPr/>
          </p:nvSpPr>
          <p:spPr>
            <a:xfrm>
              <a:off x="1034301" y="2536048"/>
              <a:ext cx="196636" cy="196456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C0B5DA19-9F36-4DC6-B528-1ABA781FE57A}"/>
                </a:ext>
              </a:extLst>
            </p:cNvPr>
            <p:cNvSpPr/>
            <p:nvPr/>
          </p:nvSpPr>
          <p:spPr>
            <a:xfrm>
              <a:off x="1309305" y="2536048"/>
              <a:ext cx="196636" cy="196456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45592D8B-3B48-41BA-8CDC-E05444543E2C}"/>
                </a:ext>
              </a:extLst>
            </p:cNvPr>
            <p:cNvSpPr/>
            <p:nvPr/>
          </p:nvSpPr>
          <p:spPr>
            <a:xfrm>
              <a:off x="1584310" y="2536048"/>
              <a:ext cx="196636" cy="196456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5B7D7377-8CE6-4BBD-B3B8-970A3961DC90}"/>
                </a:ext>
              </a:extLst>
            </p:cNvPr>
            <p:cNvSpPr/>
            <p:nvPr/>
          </p:nvSpPr>
          <p:spPr>
            <a:xfrm>
              <a:off x="1858417" y="2536048"/>
              <a:ext cx="196636" cy="196456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E21C906A-E086-4001-9023-566CEAB63280}"/>
                </a:ext>
              </a:extLst>
            </p:cNvPr>
            <p:cNvSpPr/>
            <p:nvPr/>
          </p:nvSpPr>
          <p:spPr>
            <a:xfrm>
              <a:off x="2133123" y="2536048"/>
              <a:ext cx="196636" cy="196456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C03D8D5A-3D23-425A-A6FF-0DA0814A2E4E}"/>
                </a:ext>
              </a:extLst>
            </p:cNvPr>
            <p:cNvSpPr/>
            <p:nvPr/>
          </p:nvSpPr>
          <p:spPr>
            <a:xfrm>
              <a:off x="1034301" y="2864036"/>
              <a:ext cx="196636" cy="196456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BAED8FB6-6980-452D-8B60-FBD2BFA51668}"/>
                </a:ext>
              </a:extLst>
            </p:cNvPr>
            <p:cNvSpPr/>
            <p:nvPr/>
          </p:nvSpPr>
          <p:spPr>
            <a:xfrm>
              <a:off x="1309305" y="2864036"/>
              <a:ext cx="196636" cy="196456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4F4355C2-E527-4820-A75E-21BDECC352A8}"/>
                </a:ext>
              </a:extLst>
            </p:cNvPr>
            <p:cNvSpPr/>
            <p:nvPr/>
          </p:nvSpPr>
          <p:spPr>
            <a:xfrm>
              <a:off x="1584310" y="2864036"/>
              <a:ext cx="196636" cy="196456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BDD228B4-562E-47A2-BC4A-BD57EBA07A85}"/>
              </a:ext>
            </a:extLst>
          </p:cNvPr>
          <p:cNvGrpSpPr/>
          <p:nvPr/>
        </p:nvGrpSpPr>
        <p:grpSpPr>
          <a:xfrm>
            <a:off x="2767011" y="2532681"/>
            <a:ext cx="868488" cy="526956"/>
            <a:chOff x="2767011" y="2531827"/>
            <a:chExt cx="868488" cy="526956"/>
          </a:xfrm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4197A4D6-6D25-4AF1-A88F-2C35AA7DC80F}"/>
                </a:ext>
              </a:extLst>
            </p:cNvPr>
            <p:cNvSpPr/>
            <p:nvPr/>
          </p:nvSpPr>
          <p:spPr>
            <a:xfrm>
              <a:off x="2767011" y="2531827"/>
              <a:ext cx="196636" cy="196456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769B219C-360A-4473-9D22-4000CE1040A9}"/>
                </a:ext>
              </a:extLst>
            </p:cNvPr>
            <p:cNvSpPr/>
            <p:nvPr/>
          </p:nvSpPr>
          <p:spPr>
            <a:xfrm>
              <a:off x="3102937" y="2531827"/>
              <a:ext cx="196636" cy="196456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E111B036-D8E0-4128-B31D-26059429239E}"/>
                </a:ext>
              </a:extLst>
            </p:cNvPr>
            <p:cNvSpPr/>
            <p:nvPr/>
          </p:nvSpPr>
          <p:spPr>
            <a:xfrm>
              <a:off x="3438863" y="2531827"/>
              <a:ext cx="196636" cy="196456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1F792149-7163-4BCB-8432-C24086D74801}"/>
                </a:ext>
              </a:extLst>
            </p:cNvPr>
            <p:cNvSpPr/>
            <p:nvPr/>
          </p:nvSpPr>
          <p:spPr>
            <a:xfrm>
              <a:off x="2767011" y="2862327"/>
              <a:ext cx="196636" cy="196456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6F3D3697-DED3-44EA-915F-BCD9D3915C32}"/>
                </a:ext>
              </a:extLst>
            </p:cNvPr>
            <p:cNvSpPr/>
            <p:nvPr/>
          </p:nvSpPr>
          <p:spPr>
            <a:xfrm>
              <a:off x="3102937" y="2862327"/>
              <a:ext cx="196636" cy="196456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F004874A-087C-4BA7-B6A6-FE506594EC50}"/>
                </a:ext>
              </a:extLst>
            </p:cNvPr>
            <p:cNvSpPr/>
            <p:nvPr/>
          </p:nvSpPr>
          <p:spPr>
            <a:xfrm>
              <a:off x="3438863" y="2862327"/>
              <a:ext cx="196636" cy="196456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6EE08C09-5739-493D-B764-03A24CFB5093}"/>
              </a:ext>
            </a:extLst>
          </p:cNvPr>
          <p:cNvGrpSpPr/>
          <p:nvPr/>
        </p:nvGrpSpPr>
        <p:grpSpPr>
          <a:xfrm>
            <a:off x="4077391" y="2697931"/>
            <a:ext cx="1098822" cy="196456"/>
            <a:chOff x="4077391" y="2680163"/>
            <a:chExt cx="1098822" cy="196456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D76EF467-340A-47BA-8300-0CA249F79851}"/>
                </a:ext>
              </a:extLst>
            </p:cNvPr>
            <p:cNvSpPr/>
            <p:nvPr/>
          </p:nvSpPr>
          <p:spPr>
            <a:xfrm>
              <a:off x="4077391" y="2680163"/>
              <a:ext cx="196636" cy="196456"/>
            </a:xfrm>
            <a:prstGeom prst="ellipse">
              <a:avLst/>
            </a:prstGeom>
            <a:solidFill>
              <a:srgbClr val="FFFFB7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3AD47307-2977-43DB-A951-40DC11C3289C}"/>
                </a:ext>
              </a:extLst>
            </p:cNvPr>
            <p:cNvSpPr/>
            <p:nvPr/>
          </p:nvSpPr>
          <p:spPr>
            <a:xfrm>
              <a:off x="4378120" y="2680163"/>
              <a:ext cx="196636" cy="196456"/>
            </a:xfrm>
            <a:prstGeom prst="ellipse">
              <a:avLst/>
            </a:prstGeom>
            <a:solidFill>
              <a:srgbClr val="FFFFB7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9248546D-9B5C-4040-AB8A-DA49D3C4CE43}"/>
                </a:ext>
              </a:extLst>
            </p:cNvPr>
            <p:cNvSpPr/>
            <p:nvPr/>
          </p:nvSpPr>
          <p:spPr>
            <a:xfrm>
              <a:off x="4678849" y="2680163"/>
              <a:ext cx="196636" cy="196456"/>
            </a:xfrm>
            <a:prstGeom prst="ellipse">
              <a:avLst/>
            </a:prstGeom>
            <a:solidFill>
              <a:srgbClr val="FFFFB7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5620F9B3-9E82-45A4-8722-90E270CBD38A}"/>
                </a:ext>
              </a:extLst>
            </p:cNvPr>
            <p:cNvSpPr/>
            <p:nvPr/>
          </p:nvSpPr>
          <p:spPr>
            <a:xfrm>
              <a:off x="4979577" y="2680163"/>
              <a:ext cx="196636" cy="196456"/>
            </a:xfrm>
            <a:prstGeom prst="ellipse">
              <a:avLst/>
            </a:prstGeom>
            <a:solidFill>
              <a:srgbClr val="FFFFB7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CBB17C33-0224-47F3-BDCD-09203E3C3BD7}"/>
              </a:ext>
            </a:extLst>
          </p:cNvPr>
          <p:cNvGrpSpPr/>
          <p:nvPr/>
        </p:nvGrpSpPr>
        <p:grpSpPr>
          <a:xfrm>
            <a:off x="6912559" y="2532681"/>
            <a:ext cx="1164377" cy="526956"/>
            <a:chOff x="6912559" y="2531827"/>
            <a:chExt cx="1164377" cy="526956"/>
          </a:xfrm>
        </p:grpSpPr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9E2C8DF8-DE07-448B-ABE2-BF26E072ED06}"/>
                </a:ext>
              </a:extLst>
            </p:cNvPr>
            <p:cNvSpPr/>
            <p:nvPr/>
          </p:nvSpPr>
          <p:spPr>
            <a:xfrm>
              <a:off x="6912559" y="2531827"/>
              <a:ext cx="196636" cy="196456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" dirty="0">
                <a:solidFill>
                  <a:schemeClr val="tx1"/>
                </a:solidFill>
                <a:latin typeface="SassoonCRInfantMedium" panose="02000603020000020003" pitchFamily="2" charset="0"/>
              </a:endParaRPr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18CD58B1-1CBC-43DC-8F17-54DBD23348EC}"/>
                </a:ext>
              </a:extLst>
            </p:cNvPr>
            <p:cNvSpPr/>
            <p:nvPr/>
          </p:nvSpPr>
          <p:spPr>
            <a:xfrm>
              <a:off x="7235139" y="2531827"/>
              <a:ext cx="196636" cy="196456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" dirty="0">
                <a:solidFill>
                  <a:schemeClr val="tx1"/>
                </a:solidFill>
                <a:latin typeface="SassoonCRInfantMedium" panose="02000603020000020003" pitchFamily="2" charset="0"/>
              </a:endParaRPr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DCADE53B-4C3D-4FBF-AFFB-94336DEF328B}"/>
                </a:ext>
              </a:extLst>
            </p:cNvPr>
            <p:cNvSpPr/>
            <p:nvPr/>
          </p:nvSpPr>
          <p:spPr>
            <a:xfrm>
              <a:off x="7557719" y="2531827"/>
              <a:ext cx="196636" cy="196456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" dirty="0">
                <a:solidFill>
                  <a:schemeClr val="tx1"/>
                </a:solidFill>
                <a:latin typeface="SassoonCRInfantMedium" panose="02000603020000020003" pitchFamily="2" charset="0"/>
              </a:endParaRPr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8203B174-1C3F-445A-B535-02A3ABC33D6F}"/>
                </a:ext>
              </a:extLst>
            </p:cNvPr>
            <p:cNvSpPr/>
            <p:nvPr/>
          </p:nvSpPr>
          <p:spPr>
            <a:xfrm>
              <a:off x="7880300" y="2531827"/>
              <a:ext cx="196636" cy="196456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" dirty="0">
                <a:solidFill>
                  <a:schemeClr val="tx1"/>
                </a:solidFill>
                <a:latin typeface="SassoonCRInfantMedium" panose="02000603020000020003" pitchFamily="2" charset="0"/>
              </a:endParaRPr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FE85E590-075E-42B2-AB1F-5F2B09342D1F}"/>
                </a:ext>
              </a:extLst>
            </p:cNvPr>
            <p:cNvSpPr/>
            <p:nvPr/>
          </p:nvSpPr>
          <p:spPr>
            <a:xfrm>
              <a:off x="6912559" y="2862327"/>
              <a:ext cx="196636" cy="196456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" dirty="0">
                <a:solidFill>
                  <a:schemeClr val="tx1"/>
                </a:solidFill>
                <a:latin typeface="SassoonCRInfantMedium" panose="02000603020000020003" pitchFamily="2" charset="0"/>
              </a:endParaRPr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8D7BB948-3233-4F1B-8FB5-248F2C9A2971}"/>
                </a:ext>
              </a:extLst>
            </p:cNvPr>
            <p:cNvSpPr/>
            <p:nvPr/>
          </p:nvSpPr>
          <p:spPr>
            <a:xfrm>
              <a:off x="7235139" y="2862327"/>
              <a:ext cx="196636" cy="196456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" dirty="0">
                <a:solidFill>
                  <a:schemeClr val="tx1"/>
                </a:solidFill>
                <a:latin typeface="SassoonCRInfantMedium" panose="02000603020000020003" pitchFamily="2" charset="0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C2A94391-96BF-4C74-B155-01FB2612F57B}"/>
                </a:ext>
              </a:extLst>
            </p:cNvPr>
            <p:cNvSpPr/>
            <p:nvPr/>
          </p:nvSpPr>
          <p:spPr>
            <a:xfrm>
              <a:off x="7557719" y="2862327"/>
              <a:ext cx="196636" cy="196456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" dirty="0">
                <a:solidFill>
                  <a:schemeClr val="tx1"/>
                </a:solidFill>
                <a:latin typeface="SassoonCRInfantMedium" panose="02000603020000020003" pitchFamily="2" charset="0"/>
              </a:endParaRPr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55157264-B92D-46E8-A5E7-20130895BBEC}"/>
              </a:ext>
            </a:extLst>
          </p:cNvPr>
          <p:cNvGrpSpPr/>
          <p:nvPr/>
        </p:nvGrpSpPr>
        <p:grpSpPr>
          <a:xfrm>
            <a:off x="2963647" y="4952090"/>
            <a:ext cx="532562" cy="196456"/>
            <a:chOff x="2963647" y="4975585"/>
            <a:chExt cx="532562" cy="196456"/>
          </a:xfrm>
        </p:grpSpPr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94EFB67F-232D-41A9-B32E-E05DD533EC6D}"/>
                </a:ext>
              </a:extLst>
            </p:cNvPr>
            <p:cNvSpPr/>
            <p:nvPr/>
          </p:nvSpPr>
          <p:spPr>
            <a:xfrm>
              <a:off x="2963647" y="4975585"/>
              <a:ext cx="196636" cy="196456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DCE16E23-1A44-45F0-AA12-245AB4058121}"/>
                </a:ext>
              </a:extLst>
            </p:cNvPr>
            <p:cNvSpPr/>
            <p:nvPr/>
          </p:nvSpPr>
          <p:spPr>
            <a:xfrm>
              <a:off x="3299573" y="4975585"/>
              <a:ext cx="196636" cy="196456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5B89A3A7-6E46-4F4D-A91F-0737CAD15268}"/>
              </a:ext>
            </a:extLst>
          </p:cNvPr>
          <p:cNvGrpSpPr/>
          <p:nvPr/>
        </p:nvGrpSpPr>
        <p:grpSpPr>
          <a:xfrm>
            <a:off x="4077391" y="4779129"/>
            <a:ext cx="1098822" cy="542378"/>
            <a:chOff x="4077391" y="4779129"/>
            <a:chExt cx="1098822" cy="542378"/>
          </a:xfrm>
        </p:grpSpPr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AEC0D2B2-B911-44E6-A5F7-8A645335441F}"/>
                </a:ext>
              </a:extLst>
            </p:cNvPr>
            <p:cNvSpPr/>
            <p:nvPr/>
          </p:nvSpPr>
          <p:spPr>
            <a:xfrm>
              <a:off x="4077391" y="4779129"/>
              <a:ext cx="196636" cy="196456"/>
            </a:xfrm>
            <a:prstGeom prst="ellipse">
              <a:avLst/>
            </a:prstGeom>
            <a:solidFill>
              <a:srgbClr val="FFFFB7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9957E237-52D3-458B-A74D-83BDD38AD66A}"/>
                </a:ext>
              </a:extLst>
            </p:cNvPr>
            <p:cNvSpPr/>
            <p:nvPr/>
          </p:nvSpPr>
          <p:spPr>
            <a:xfrm>
              <a:off x="4378120" y="4779129"/>
              <a:ext cx="196636" cy="196456"/>
            </a:xfrm>
            <a:prstGeom prst="ellipse">
              <a:avLst/>
            </a:prstGeom>
            <a:solidFill>
              <a:srgbClr val="FFFFB7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A37E58AA-0672-4421-A0B4-B9DE5EDCFD4E}"/>
                </a:ext>
              </a:extLst>
            </p:cNvPr>
            <p:cNvSpPr/>
            <p:nvPr/>
          </p:nvSpPr>
          <p:spPr>
            <a:xfrm>
              <a:off x="4678849" y="4779129"/>
              <a:ext cx="196636" cy="196456"/>
            </a:xfrm>
            <a:prstGeom prst="ellipse">
              <a:avLst/>
            </a:prstGeom>
            <a:solidFill>
              <a:srgbClr val="FFFFB7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660BB42E-2D8D-446E-9E8B-B2B4D2F108E9}"/>
                </a:ext>
              </a:extLst>
            </p:cNvPr>
            <p:cNvSpPr/>
            <p:nvPr/>
          </p:nvSpPr>
          <p:spPr>
            <a:xfrm>
              <a:off x="4979577" y="4779129"/>
              <a:ext cx="196636" cy="196456"/>
            </a:xfrm>
            <a:prstGeom prst="ellipse">
              <a:avLst/>
            </a:prstGeom>
            <a:solidFill>
              <a:srgbClr val="FFFFB7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596D3F14-EFAA-4D20-AD9F-B0853E675964}"/>
                </a:ext>
              </a:extLst>
            </p:cNvPr>
            <p:cNvSpPr/>
            <p:nvPr/>
          </p:nvSpPr>
          <p:spPr>
            <a:xfrm>
              <a:off x="4077391" y="5125051"/>
              <a:ext cx="196636" cy="196456"/>
            </a:xfrm>
            <a:prstGeom prst="ellipse">
              <a:avLst/>
            </a:prstGeom>
            <a:solidFill>
              <a:srgbClr val="FFFFB7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9" name="Oval 78">
              <a:extLst>
                <a:ext uri="{FF2B5EF4-FFF2-40B4-BE49-F238E27FC236}">
                  <a16:creationId xmlns:a16="http://schemas.microsoft.com/office/drawing/2014/main" id="{E0AA0779-5C02-4A7F-96CB-CD80DE6A2CC4}"/>
                </a:ext>
              </a:extLst>
            </p:cNvPr>
            <p:cNvSpPr/>
            <p:nvPr/>
          </p:nvSpPr>
          <p:spPr>
            <a:xfrm>
              <a:off x="4378120" y="5125051"/>
              <a:ext cx="196636" cy="196456"/>
            </a:xfrm>
            <a:prstGeom prst="ellipse">
              <a:avLst/>
            </a:prstGeom>
            <a:solidFill>
              <a:srgbClr val="FFFFB7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0" name="Oval 79">
              <a:extLst>
                <a:ext uri="{FF2B5EF4-FFF2-40B4-BE49-F238E27FC236}">
                  <a16:creationId xmlns:a16="http://schemas.microsoft.com/office/drawing/2014/main" id="{405B68F6-C3DB-409E-8404-CC03DA3EB54C}"/>
                </a:ext>
              </a:extLst>
            </p:cNvPr>
            <p:cNvSpPr/>
            <p:nvPr/>
          </p:nvSpPr>
          <p:spPr>
            <a:xfrm>
              <a:off x="4678849" y="5125051"/>
              <a:ext cx="196636" cy="196456"/>
            </a:xfrm>
            <a:prstGeom prst="ellipse">
              <a:avLst/>
            </a:prstGeom>
            <a:solidFill>
              <a:srgbClr val="FFFFB7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286AFA96-8908-4F94-91D0-AEEF078CF5C2}"/>
                </a:ext>
              </a:extLst>
            </p:cNvPr>
            <p:cNvSpPr/>
            <p:nvPr/>
          </p:nvSpPr>
          <p:spPr>
            <a:xfrm>
              <a:off x="4979577" y="5125051"/>
              <a:ext cx="196636" cy="196456"/>
            </a:xfrm>
            <a:prstGeom prst="ellipse">
              <a:avLst/>
            </a:prstGeom>
            <a:solidFill>
              <a:srgbClr val="FFFFB7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AADD6BBC-C278-48D0-9998-9B0F97EBE634}"/>
              </a:ext>
            </a:extLst>
          </p:cNvPr>
          <p:cNvGrpSpPr/>
          <p:nvPr/>
        </p:nvGrpSpPr>
        <p:grpSpPr>
          <a:xfrm>
            <a:off x="5480094" y="4952090"/>
            <a:ext cx="1180648" cy="196456"/>
            <a:chOff x="5451958" y="4975585"/>
            <a:chExt cx="1180648" cy="196456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6FDCB17F-1440-45A7-841E-77EFF7108FC3}"/>
                </a:ext>
              </a:extLst>
            </p:cNvPr>
            <p:cNvSpPr/>
            <p:nvPr/>
          </p:nvSpPr>
          <p:spPr>
            <a:xfrm>
              <a:off x="5451958" y="4975585"/>
              <a:ext cx="196636" cy="196456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630FD072-761A-4AF5-9EBB-7611297F1267}"/>
                </a:ext>
              </a:extLst>
            </p:cNvPr>
            <p:cNvSpPr/>
            <p:nvPr/>
          </p:nvSpPr>
          <p:spPr>
            <a:xfrm>
              <a:off x="5779962" y="4975585"/>
              <a:ext cx="196636" cy="196456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ECA6A608-3325-40CA-AE06-D7D9B308FF86}"/>
                </a:ext>
              </a:extLst>
            </p:cNvPr>
            <p:cNvSpPr/>
            <p:nvPr/>
          </p:nvSpPr>
          <p:spPr>
            <a:xfrm>
              <a:off x="6107966" y="4975585"/>
              <a:ext cx="196636" cy="196456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DCCB0E52-F7AE-4098-8AD3-2BF4E94E3017}"/>
                </a:ext>
              </a:extLst>
            </p:cNvPr>
            <p:cNvSpPr/>
            <p:nvPr/>
          </p:nvSpPr>
          <p:spPr>
            <a:xfrm>
              <a:off x="6435970" y="4975585"/>
              <a:ext cx="196636" cy="196456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E805183-D3BD-453A-B7D7-FC89FFFA6C53}"/>
              </a:ext>
            </a:extLst>
          </p:cNvPr>
          <p:cNvGrpSpPr/>
          <p:nvPr/>
        </p:nvGrpSpPr>
        <p:grpSpPr>
          <a:xfrm>
            <a:off x="7064959" y="4786840"/>
            <a:ext cx="841796" cy="526956"/>
            <a:chOff x="7064959" y="4794551"/>
            <a:chExt cx="841796" cy="526956"/>
          </a:xfrm>
        </p:grpSpPr>
        <p:sp>
          <p:nvSpPr>
            <p:cNvPr id="83" name="Oval 82">
              <a:extLst>
                <a:ext uri="{FF2B5EF4-FFF2-40B4-BE49-F238E27FC236}">
                  <a16:creationId xmlns:a16="http://schemas.microsoft.com/office/drawing/2014/main" id="{ECF08F20-4E27-4FC6-B173-76F8323BA1C7}"/>
                </a:ext>
              </a:extLst>
            </p:cNvPr>
            <p:cNvSpPr/>
            <p:nvPr/>
          </p:nvSpPr>
          <p:spPr>
            <a:xfrm>
              <a:off x="7064959" y="4794551"/>
              <a:ext cx="196636" cy="196456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" dirty="0">
                <a:solidFill>
                  <a:schemeClr val="tx1"/>
                </a:solidFill>
                <a:latin typeface="SassoonCRInfantMedium" panose="02000603020000020003" pitchFamily="2" charset="0"/>
              </a:endParaRPr>
            </a:p>
          </p:txBody>
        </p:sp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9E4424F8-17D5-4117-805F-C0D43557C823}"/>
                </a:ext>
              </a:extLst>
            </p:cNvPr>
            <p:cNvSpPr/>
            <p:nvPr/>
          </p:nvSpPr>
          <p:spPr>
            <a:xfrm>
              <a:off x="7387539" y="4794551"/>
              <a:ext cx="196636" cy="196456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" dirty="0">
                <a:solidFill>
                  <a:schemeClr val="tx1"/>
                </a:solidFill>
                <a:latin typeface="SassoonCRInfantMedium" panose="02000603020000020003" pitchFamily="2" charset="0"/>
              </a:endParaRPr>
            </a:p>
          </p:txBody>
        </p:sp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722169C9-840F-4281-846E-FF2440FA5CED}"/>
                </a:ext>
              </a:extLst>
            </p:cNvPr>
            <p:cNvSpPr/>
            <p:nvPr/>
          </p:nvSpPr>
          <p:spPr>
            <a:xfrm>
              <a:off x="7710119" y="4794551"/>
              <a:ext cx="196636" cy="196456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" dirty="0">
                <a:solidFill>
                  <a:schemeClr val="tx1"/>
                </a:solidFill>
                <a:latin typeface="SassoonCRInfantMedium" panose="02000603020000020003" pitchFamily="2" charset="0"/>
              </a:endParaRPr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C8F56709-F493-49BA-A1EA-70944DBB764D}"/>
                </a:ext>
              </a:extLst>
            </p:cNvPr>
            <p:cNvSpPr/>
            <p:nvPr/>
          </p:nvSpPr>
          <p:spPr>
            <a:xfrm>
              <a:off x="7064959" y="5125051"/>
              <a:ext cx="196636" cy="196456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" dirty="0">
                <a:solidFill>
                  <a:schemeClr val="tx1"/>
                </a:solidFill>
                <a:latin typeface="SassoonCRInfantMedium" panose="02000603020000020003" pitchFamily="2" charset="0"/>
              </a:endParaRPr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9ACF62A4-59F1-4F1A-9982-6984CBC08AF3}"/>
                </a:ext>
              </a:extLst>
            </p:cNvPr>
            <p:cNvSpPr/>
            <p:nvPr/>
          </p:nvSpPr>
          <p:spPr>
            <a:xfrm>
              <a:off x="7387539" y="5125051"/>
              <a:ext cx="196636" cy="196456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" dirty="0">
                <a:solidFill>
                  <a:schemeClr val="tx1"/>
                </a:solidFill>
                <a:latin typeface="SassoonCRInfantMedium" panose="02000603020000020003" pitchFamily="2" charset="0"/>
              </a:endParaRPr>
            </a:p>
          </p:txBody>
        </p: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8610EE82-8C0A-4038-9C58-A5AECA021FE2}"/>
                </a:ext>
              </a:extLst>
            </p:cNvPr>
            <p:cNvSpPr/>
            <p:nvPr/>
          </p:nvSpPr>
          <p:spPr>
            <a:xfrm>
              <a:off x="7710119" y="5125051"/>
              <a:ext cx="196636" cy="196456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" dirty="0">
                <a:solidFill>
                  <a:schemeClr val="tx1"/>
                </a:solidFill>
                <a:latin typeface="SassoonCRInfantMedium" panose="02000603020000020003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917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Use the place value counters to add the numbers below.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7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+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16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86,407 + 32,846 = 119,253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6" name="Group 3">
            <a:extLst>
              <a:ext uri="{FF2B5EF4-FFF2-40B4-BE49-F238E27FC236}">
                <a16:creationId xmlns:a16="http://schemas.microsoft.com/office/drawing/2014/main" id="{5B95FEEE-48EE-41C9-9F6D-015057418F5E}"/>
              </a:ext>
            </a:extLst>
          </p:cNvPr>
          <p:cNvGrpSpPr>
            <a:grpSpLocks/>
          </p:cNvGrpSpPr>
          <p:nvPr/>
        </p:nvGrpSpPr>
        <p:grpSpPr bwMode="auto">
          <a:xfrm>
            <a:off x="0" y="6417869"/>
            <a:ext cx="1260476" cy="368300"/>
            <a:chOff x="1" y="6007"/>
            <a:chExt cx="794" cy="232"/>
          </a:xfrm>
        </p:grpSpPr>
        <p:pic>
          <p:nvPicPr>
            <p:cNvPr id="9" name="Picture 4">
              <a:extLst>
                <a:ext uri="{FF2B5EF4-FFF2-40B4-BE49-F238E27FC236}">
                  <a16:creationId xmlns:a16="http://schemas.microsoft.com/office/drawing/2014/main" id="{AEEB8026-9FB8-4FE1-964E-3BCE4335358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EFD"/>
                </a:clrFrom>
                <a:clrTo>
                  <a:srgbClr val="FFFEFD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1" y="6007"/>
              <a:ext cx="495" cy="1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10" name="Rectangle 5">
              <a:extLst>
                <a:ext uri="{FF2B5EF4-FFF2-40B4-BE49-F238E27FC236}">
                  <a16:creationId xmlns:a16="http://schemas.microsoft.com/office/drawing/2014/main" id="{575B53FA-4A6C-45A2-AE1B-BDFCDB3993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" y="6133"/>
              <a:ext cx="794" cy="1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5000" rIns="90000" bIns="45000">
              <a:spAutoFit/>
            </a:bodyPr>
            <a:lstStyle>
              <a:lvl1pPr>
                <a:lnSpc>
                  <a:spcPct val="83000"/>
                </a:lnSpc>
                <a:spcAft>
                  <a:spcPts val="1425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32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1pPr>
              <a:lvl2pPr>
                <a:lnSpc>
                  <a:spcPct val="83000"/>
                </a:lnSpc>
                <a:spcAft>
                  <a:spcPts val="113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2pPr>
              <a:lvl3pPr>
                <a:lnSpc>
                  <a:spcPct val="83000"/>
                </a:lnSpc>
                <a:spcAft>
                  <a:spcPts val="85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3pPr>
              <a:lvl4pPr>
                <a:lnSpc>
                  <a:spcPct val="83000"/>
                </a:lnSpc>
                <a:spcAft>
                  <a:spcPts val="575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4pPr>
              <a:lvl5pPr>
                <a:lnSpc>
                  <a:spcPct val="83000"/>
                </a:lnSpc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5pPr>
              <a:lvl6pPr marL="25146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6pPr>
              <a:lvl7pPr marL="29718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7pPr>
              <a:lvl8pPr marL="34290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8pPr>
              <a:lvl9pPr marL="38862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9pPr>
            </a:lstStyle>
            <a:p>
              <a:pPr eaLnBrk="1">
                <a:lnSpc>
                  <a:spcPct val="100000"/>
                </a:lnSpc>
                <a:spcAft>
                  <a:spcPct val="0"/>
                </a:spcAft>
                <a:buClrTx/>
                <a:buFontTx/>
                <a:buNone/>
              </a:pPr>
              <a:r>
                <a:rPr lang="en-GB" altLang="en-US" sz="500" b="1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  <p:graphicFrame>
        <p:nvGraphicFramePr>
          <p:cNvPr id="28" name="Table 27">
            <a:extLst>
              <a:ext uri="{FF2B5EF4-FFF2-40B4-BE49-F238E27FC236}">
                <a16:creationId xmlns:a16="http://schemas.microsoft.com/office/drawing/2014/main" id="{BA3D59A6-5AFA-4AD7-B50D-6068E760A7EE}"/>
              </a:ext>
            </a:extLst>
          </p:cNvPr>
          <p:cNvGraphicFramePr>
            <a:graphicFrameLocks noGrp="1"/>
          </p:cNvGraphicFramePr>
          <p:nvPr/>
        </p:nvGraphicFramePr>
        <p:xfrm>
          <a:off x="963660" y="1536493"/>
          <a:ext cx="7234443" cy="18267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7951">
                  <a:extLst>
                    <a:ext uri="{9D8B030D-6E8A-4147-A177-3AD203B41FA5}">
                      <a16:colId xmlns:a16="http://schemas.microsoft.com/office/drawing/2014/main" val="1729661419"/>
                    </a:ext>
                  </a:extLst>
                </a:gridCol>
                <a:gridCol w="1426623">
                  <a:extLst>
                    <a:ext uri="{9D8B030D-6E8A-4147-A177-3AD203B41FA5}">
                      <a16:colId xmlns:a16="http://schemas.microsoft.com/office/drawing/2014/main" val="909954789"/>
                    </a:ext>
                  </a:extLst>
                </a:gridCol>
                <a:gridCol w="1426623">
                  <a:extLst>
                    <a:ext uri="{9D8B030D-6E8A-4147-A177-3AD203B41FA5}">
                      <a16:colId xmlns:a16="http://schemas.microsoft.com/office/drawing/2014/main" val="4174852217"/>
                    </a:ext>
                  </a:extLst>
                </a:gridCol>
                <a:gridCol w="1426623">
                  <a:extLst>
                    <a:ext uri="{9D8B030D-6E8A-4147-A177-3AD203B41FA5}">
                      <a16:colId xmlns:a16="http://schemas.microsoft.com/office/drawing/2014/main" val="3774003715"/>
                    </a:ext>
                  </a:extLst>
                </a:gridCol>
                <a:gridCol w="1426623">
                  <a:extLst>
                    <a:ext uri="{9D8B030D-6E8A-4147-A177-3AD203B41FA5}">
                      <a16:colId xmlns:a16="http://schemas.microsoft.com/office/drawing/2014/main" val="489093576"/>
                    </a:ext>
                  </a:extLst>
                </a:gridCol>
              </a:tblGrid>
              <a:tr h="761104"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latin typeface="Century Gothic" panose="020B0502020202020204" pitchFamily="34" charset="0"/>
                        </a:rPr>
                        <a:t>10,000s</a:t>
                      </a:r>
                    </a:p>
                  </a:txBody>
                  <a:tcPr marL="215611" marR="215611" marT="89095" marB="8909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latin typeface="Century Gothic" panose="020B0502020202020204" pitchFamily="34" charset="0"/>
                        </a:rPr>
                        <a:t>1,000s</a:t>
                      </a:r>
                    </a:p>
                  </a:txBody>
                  <a:tcPr marL="215611" marR="215611" marT="89095" marB="8909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latin typeface="Century Gothic" panose="020B0502020202020204" pitchFamily="34" charset="0"/>
                        </a:rPr>
                        <a:t>100s</a:t>
                      </a:r>
                    </a:p>
                  </a:txBody>
                  <a:tcPr marL="215611" marR="215611" marT="89095" marB="8909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latin typeface="Century Gothic" panose="020B0502020202020204" pitchFamily="34" charset="0"/>
                        </a:rPr>
                        <a:t>10s</a:t>
                      </a:r>
                    </a:p>
                  </a:txBody>
                  <a:tcPr marL="215611" marR="215611" marT="89095" marB="8909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latin typeface="Century Gothic" panose="020B0502020202020204" pitchFamily="34" charset="0"/>
                        </a:rPr>
                        <a:t>1s</a:t>
                      </a:r>
                    </a:p>
                  </a:txBody>
                  <a:tcPr marL="215611" marR="215611" marT="89095" marB="8909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406538"/>
                  </a:ext>
                </a:extLst>
              </a:tr>
              <a:tr h="1065688">
                <a:tc>
                  <a:txBody>
                    <a:bodyPr/>
                    <a:lstStyle/>
                    <a:p>
                      <a:pPr algn="ctr"/>
                      <a:endParaRPr lang="en-GB" sz="1700" b="1" dirty="0">
                        <a:latin typeface="Century Gothic" panose="020B0502020202020204" pitchFamily="34" charset="0"/>
                      </a:endParaRPr>
                    </a:p>
                  </a:txBody>
                  <a:tcPr marL="215611" marR="215611" marT="89095" marB="8909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700" b="1" dirty="0">
                        <a:latin typeface="Century Gothic" panose="020B0502020202020204" pitchFamily="34" charset="0"/>
                      </a:endParaRPr>
                    </a:p>
                  </a:txBody>
                  <a:tcPr marL="215611" marR="215611" marT="89095" marB="8909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700" b="1" dirty="0">
                        <a:latin typeface="Century Gothic" panose="020B0502020202020204" pitchFamily="34" charset="0"/>
                      </a:endParaRPr>
                    </a:p>
                  </a:txBody>
                  <a:tcPr marL="215611" marR="215611" marT="89095" marB="8909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700" b="1" dirty="0">
                        <a:latin typeface="Century Gothic" panose="020B0502020202020204" pitchFamily="34" charset="0"/>
                      </a:endParaRPr>
                    </a:p>
                  </a:txBody>
                  <a:tcPr marL="215611" marR="215611" marT="89095" marB="8909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700" b="1" dirty="0">
                        <a:latin typeface="Century Gothic" panose="020B0502020202020204" pitchFamily="34" charset="0"/>
                      </a:endParaRPr>
                    </a:p>
                  </a:txBody>
                  <a:tcPr marL="215611" marR="215611" marT="89095" marB="8909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516498"/>
                  </a:ext>
                </a:extLst>
              </a:tr>
            </a:tbl>
          </a:graphicData>
        </a:graphic>
      </p:graphicFrame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2627DD6F-CAB2-4EE4-98A1-FF2C64BEA1F2}"/>
              </a:ext>
            </a:extLst>
          </p:cNvPr>
          <p:cNvGraphicFramePr>
            <a:graphicFrameLocks noGrp="1"/>
          </p:cNvGraphicFramePr>
          <p:nvPr/>
        </p:nvGraphicFramePr>
        <p:xfrm>
          <a:off x="963660" y="3811110"/>
          <a:ext cx="7234443" cy="18267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7951">
                  <a:extLst>
                    <a:ext uri="{9D8B030D-6E8A-4147-A177-3AD203B41FA5}">
                      <a16:colId xmlns:a16="http://schemas.microsoft.com/office/drawing/2014/main" val="1729661419"/>
                    </a:ext>
                  </a:extLst>
                </a:gridCol>
                <a:gridCol w="1426623">
                  <a:extLst>
                    <a:ext uri="{9D8B030D-6E8A-4147-A177-3AD203B41FA5}">
                      <a16:colId xmlns:a16="http://schemas.microsoft.com/office/drawing/2014/main" val="909954789"/>
                    </a:ext>
                  </a:extLst>
                </a:gridCol>
                <a:gridCol w="1426623">
                  <a:extLst>
                    <a:ext uri="{9D8B030D-6E8A-4147-A177-3AD203B41FA5}">
                      <a16:colId xmlns:a16="http://schemas.microsoft.com/office/drawing/2014/main" val="4174852217"/>
                    </a:ext>
                  </a:extLst>
                </a:gridCol>
                <a:gridCol w="1426623">
                  <a:extLst>
                    <a:ext uri="{9D8B030D-6E8A-4147-A177-3AD203B41FA5}">
                      <a16:colId xmlns:a16="http://schemas.microsoft.com/office/drawing/2014/main" val="3774003715"/>
                    </a:ext>
                  </a:extLst>
                </a:gridCol>
                <a:gridCol w="1426623">
                  <a:extLst>
                    <a:ext uri="{9D8B030D-6E8A-4147-A177-3AD203B41FA5}">
                      <a16:colId xmlns:a16="http://schemas.microsoft.com/office/drawing/2014/main" val="489093576"/>
                    </a:ext>
                  </a:extLst>
                </a:gridCol>
              </a:tblGrid>
              <a:tr h="761104"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latin typeface="Century Gothic" panose="020B0502020202020204" pitchFamily="34" charset="0"/>
                        </a:rPr>
                        <a:t>10,000s</a:t>
                      </a:r>
                    </a:p>
                  </a:txBody>
                  <a:tcPr marL="215611" marR="215611" marT="89095" marB="8909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latin typeface="Century Gothic" panose="020B0502020202020204" pitchFamily="34" charset="0"/>
                        </a:rPr>
                        <a:t>1,000s</a:t>
                      </a:r>
                    </a:p>
                  </a:txBody>
                  <a:tcPr marL="215611" marR="215611" marT="89095" marB="8909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latin typeface="Century Gothic" panose="020B0502020202020204" pitchFamily="34" charset="0"/>
                        </a:rPr>
                        <a:t>100s</a:t>
                      </a:r>
                    </a:p>
                  </a:txBody>
                  <a:tcPr marL="215611" marR="215611" marT="89095" marB="8909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latin typeface="Century Gothic" panose="020B0502020202020204" pitchFamily="34" charset="0"/>
                        </a:rPr>
                        <a:t>10s</a:t>
                      </a:r>
                    </a:p>
                  </a:txBody>
                  <a:tcPr marL="215611" marR="215611" marT="89095" marB="8909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900" b="1" dirty="0">
                          <a:latin typeface="Century Gothic" panose="020B0502020202020204" pitchFamily="34" charset="0"/>
                        </a:rPr>
                        <a:t>1s</a:t>
                      </a:r>
                    </a:p>
                  </a:txBody>
                  <a:tcPr marL="215611" marR="215611" marT="89095" marB="8909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406538"/>
                  </a:ext>
                </a:extLst>
              </a:tr>
              <a:tr h="1065688">
                <a:tc>
                  <a:txBody>
                    <a:bodyPr/>
                    <a:lstStyle/>
                    <a:p>
                      <a:pPr algn="ctr"/>
                      <a:endParaRPr lang="en-GB" sz="1700" b="1" dirty="0">
                        <a:latin typeface="Century Gothic" panose="020B0502020202020204" pitchFamily="34" charset="0"/>
                      </a:endParaRPr>
                    </a:p>
                  </a:txBody>
                  <a:tcPr marL="215611" marR="215611" marT="89095" marB="8909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700" b="1" dirty="0">
                        <a:latin typeface="Century Gothic" panose="020B0502020202020204" pitchFamily="34" charset="0"/>
                      </a:endParaRPr>
                    </a:p>
                  </a:txBody>
                  <a:tcPr marL="215611" marR="215611" marT="89095" marB="8909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700" b="1" dirty="0">
                        <a:latin typeface="Century Gothic" panose="020B0502020202020204" pitchFamily="34" charset="0"/>
                      </a:endParaRPr>
                    </a:p>
                  </a:txBody>
                  <a:tcPr marL="215611" marR="215611" marT="89095" marB="8909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700" b="1" dirty="0">
                        <a:latin typeface="Century Gothic" panose="020B0502020202020204" pitchFamily="34" charset="0"/>
                      </a:endParaRPr>
                    </a:p>
                  </a:txBody>
                  <a:tcPr marL="215611" marR="215611" marT="89095" marB="8909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700" b="1" dirty="0">
                        <a:latin typeface="Century Gothic" panose="020B0502020202020204" pitchFamily="34" charset="0"/>
                      </a:endParaRPr>
                    </a:p>
                  </a:txBody>
                  <a:tcPr marL="215611" marR="215611" marT="89095" marB="89095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516498"/>
                  </a:ext>
                </a:extLst>
              </a:tr>
            </a:tbl>
          </a:graphicData>
        </a:graphic>
      </p:graphicFrame>
      <p:grpSp>
        <p:nvGrpSpPr>
          <p:cNvPr id="90" name="Group 89">
            <a:extLst>
              <a:ext uri="{FF2B5EF4-FFF2-40B4-BE49-F238E27FC236}">
                <a16:creationId xmlns:a16="http://schemas.microsoft.com/office/drawing/2014/main" id="{A53B0399-8D05-4D23-9235-0EBC289967DF}"/>
              </a:ext>
            </a:extLst>
          </p:cNvPr>
          <p:cNvGrpSpPr/>
          <p:nvPr/>
        </p:nvGrpSpPr>
        <p:grpSpPr>
          <a:xfrm>
            <a:off x="1289027" y="4952090"/>
            <a:ext cx="892658" cy="196456"/>
            <a:chOff x="1289027" y="4975585"/>
            <a:chExt cx="892658" cy="196456"/>
          </a:xfrm>
        </p:grpSpPr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1E4D314E-331F-416A-974A-E9BCA9797945}"/>
                </a:ext>
              </a:extLst>
            </p:cNvPr>
            <p:cNvSpPr/>
            <p:nvPr/>
          </p:nvSpPr>
          <p:spPr>
            <a:xfrm>
              <a:off x="1289027" y="4975585"/>
              <a:ext cx="196636" cy="196456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0B0EE5DD-50F9-4B56-B4CE-5445B99A4D3E}"/>
                </a:ext>
              </a:extLst>
            </p:cNvPr>
            <p:cNvSpPr/>
            <p:nvPr/>
          </p:nvSpPr>
          <p:spPr>
            <a:xfrm>
              <a:off x="1985049" y="4975585"/>
              <a:ext cx="196636" cy="196456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C31CE794-FD52-4230-BEDA-2DA0A2AC54F0}"/>
                </a:ext>
              </a:extLst>
            </p:cNvPr>
            <p:cNvSpPr/>
            <p:nvPr/>
          </p:nvSpPr>
          <p:spPr>
            <a:xfrm>
              <a:off x="1637038" y="4975585"/>
              <a:ext cx="196636" cy="196456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4B24BA41-5D29-48D9-9766-B9A3AA59DF94}"/>
              </a:ext>
            </a:extLst>
          </p:cNvPr>
          <p:cNvGrpSpPr/>
          <p:nvPr/>
        </p:nvGrpSpPr>
        <p:grpSpPr>
          <a:xfrm>
            <a:off x="1034301" y="2533937"/>
            <a:ext cx="1295458" cy="524444"/>
            <a:chOff x="1034301" y="2536048"/>
            <a:chExt cx="1295458" cy="524444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80688C49-2D6D-461C-BE0C-4757DAD99795}"/>
                </a:ext>
              </a:extLst>
            </p:cNvPr>
            <p:cNvSpPr/>
            <p:nvPr/>
          </p:nvSpPr>
          <p:spPr>
            <a:xfrm>
              <a:off x="1034301" y="2536048"/>
              <a:ext cx="196636" cy="196456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C0B5DA19-9F36-4DC6-B528-1ABA781FE57A}"/>
                </a:ext>
              </a:extLst>
            </p:cNvPr>
            <p:cNvSpPr/>
            <p:nvPr/>
          </p:nvSpPr>
          <p:spPr>
            <a:xfrm>
              <a:off x="1309305" y="2536048"/>
              <a:ext cx="196636" cy="196456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45592D8B-3B48-41BA-8CDC-E05444543E2C}"/>
                </a:ext>
              </a:extLst>
            </p:cNvPr>
            <p:cNvSpPr/>
            <p:nvPr/>
          </p:nvSpPr>
          <p:spPr>
            <a:xfrm>
              <a:off x="1584310" y="2536048"/>
              <a:ext cx="196636" cy="196456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5B7D7377-8CE6-4BBD-B3B8-970A3961DC90}"/>
                </a:ext>
              </a:extLst>
            </p:cNvPr>
            <p:cNvSpPr/>
            <p:nvPr/>
          </p:nvSpPr>
          <p:spPr>
            <a:xfrm>
              <a:off x="1858417" y="2536048"/>
              <a:ext cx="196636" cy="196456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E21C906A-E086-4001-9023-566CEAB63280}"/>
                </a:ext>
              </a:extLst>
            </p:cNvPr>
            <p:cNvSpPr/>
            <p:nvPr/>
          </p:nvSpPr>
          <p:spPr>
            <a:xfrm>
              <a:off x="2133123" y="2536048"/>
              <a:ext cx="196636" cy="196456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C03D8D5A-3D23-425A-A6FF-0DA0814A2E4E}"/>
                </a:ext>
              </a:extLst>
            </p:cNvPr>
            <p:cNvSpPr/>
            <p:nvPr/>
          </p:nvSpPr>
          <p:spPr>
            <a:xfrm>
              <a:off x="1034301" y="2864036"/>
              <a:ext cx="196636" cy="196456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BAED8FB6-6980-452D-8B60-FBD2BFA51668}"/>
                </a:ext>
              </a:extLst>
            </p:cNvPr>
            <p:cNvSpPr/>
            <p:nvPr/>
          </p:nvSpPr>
          <p:spPr>
            <a:xfrm>
              <a:off x="1309305" y="2864036"/>
              <a:ext cx="196636" cy="196456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4F4355C2-E527-4820-A75E-21BDECC352A8}"/>
                </a:ext>
              </a:extLst>
            </p:cNvPr>
            <p:cNvSpPr/>
            <p:nvPr/>
          </p:nvSpPr>
          <p:spPr>
            <a:xfrm>
              <a:off x="1584310" y="2864036"/>
              <a:ext cx="196636" cy="196456"/>
            </a:xfrm>
            <a:prstGeom prst="ellipse">
              <a:avLst/>
            </a:prstGeom>
            <a:solidFill>
              <a:schemeClr val="accent5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BDD228B4-562E-47A2-BC4A-BD57EBA07A85}"/>
              </a:ext>
            </a:extLst>
          </p:cNvPr>
          <p:cNvGrpSpPr/>
          <p:nvPr/>
        </p:nvGrpSpPr>
        <p:grpSpPr>
          <a:xfrm>
            <a:off x="2767011" y="2532681"/>
            <a:ext cx="868488" cy="526956"/>
            <a:chOff x="2767011" y="2531827"/>
            <a:chExt cx="868488" cy="526956"/>
          </a:xfrm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4197A4D6-6D25-4AF1-A88F-2C35AA7DC80F}"/>
                </a:ext>
              </a:extLst>
            </p:cNvPr>
            <p:cNvSpPr/>
            <p:nvPr/>
          </p:nvSpPr>
          <p:spPr>
            <a:xfrm>
              <a:off x="2767011" y="2531827"/>
              <a:ext cx="196636" cy="196456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769B219C-360A-4473-9D22-4000CE1040A9}"/>
                </a:ext>
              </a:extLst>
            </p:cNvPr>
            <p:cNvSpPr/>
            <p:nvPr/>
          </p:nvSpPr>
          <p:spPr>
            <a:xfrm>
              <a:off x="3102937" y="2531827"/>
              <a:ext cx="196636" cy="196456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E111B036-D8E0-4128-B31D-26059429239E}"/>
                </a:ext>
              </a:extLst>
            </p:cNvPr>
            <p:cNvSpPr/>
            <p:nvPr/>
          </p:nvSpPr>
          <p:spPr>
            <a:xfrm>
              <a:off x="3438863" y="2531827"/>
              <a:ext cx="196636" cy="196456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1F792149-7163-4BCB-8432-C24086D74801}"/>
                </a:ext>
              </a:extLst>
            </p:cNvPr>
            <p:cNvSpPr/>
            <p:nvPr/>
          </p:nvSpPr>
          <p:spPr>
            <a:xfrm>
              <a:off x="2767011" y="2862327"/>
              <a:ext cx="196636" cy="196456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6F3D3697-DED3-44EA-915F-BCD9D3915C32}"/>
                </a:ext>
              </a:extLst>
            </p:cNvPr>
            <p:cNvSpPr/>
            <p:nvPr/>
          </p:nvSpPr>
          <p:spPr>
            <a:xfrm>
              <a:off x="3102937" y="2862327"/>
              <a:ext cx="196636" cy="196456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F004874A-087C-4BA7-B6A6-FE506594EC50}"/>
                </a:ext>
              </a:extLst>
            </p:cNvPr>
            <p:cNvSpPr/>
            <p:nvPr/>
          </p:nvSpPr>
          <p:spPr>
            <a:xfrm>
              <a:off x="3438863" y="2862327"/>
              <a:ext cx="196636" cy="196456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6EE08C09-5739-493D-B764-03A24CFB5093}"/>
              </a:ext>
            </a:extLst>
          </p:cNvPr>
          <p:cNvGrpSpPr/>
          <p:nvPr/>
        </p:nvGrpSpPr>
        <p:grpSpPr>
          <a:xfrm>
            <a:off x="4077391" y="2697931"/>
            <a:ext cx="1098822" cy="196456"/>
            <a:chOff x="4077391" y="2680163"/>
            <a:chExt cx="1098822" cy="196456"/>
          </a:xfrm>
        </p:grpSpPr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D76EF467-340A-47BA-8300-0CA249F79851}"/>
                </a:ext>
              </a:extLst>
            </p:cNvPr>
            <p:cNvSpPr/>
            <p:nvPr/>
          </p:nvSpPr>
          <p:spPr>
            <a:xfrm>
              <a:off x="4077391" y="2680163"/>
              <a:ext cx="196636" cy="196456"/>
            </a:xfrm>
            <a:prstGeom prst="ellipse">
              <a:avLst/>
            </a:prstGeom>
            <a:solidFill>
              <a:srgbClr val="FFFFB7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3AD47307-2977-43DB-A951-40DC11C3289C}"/>
                </a:ext>
              </a:extLst>
            </p:cNvPr>
            <p:cNvSpPr/>
            <p:nvPr/>
          </p:nvSpPr>
          <p:spPr>
            <a:xfrm>
              <a:off x="4378120" y="2680163"/>
              <a:ext cx="196636" cy="196456"/>
            </a:xfrm>
            <a:prstGeom prst="ellipse">
              <a:avLst/>
            </a:prstGeom>
            <a:solidFill>
              <a:srgbClr val="FFFFB7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9248546D-9B5C-4040-AB8A-DA49D3C4CE43}"/>
                </a:ext>
              </a:extLst>
            </p:cNvPr>
            <p:cNvSpPr/>
            <p:nvPr/>
          </p:nvSpPr>
          <p:spPr>
            <a:xfrm>
              <a:off x="4678849" y="2680163"/>
              <a:ext cx="196636" cy="196456"/>
            </a:xfrm>
            <a:prstGeom prst="ellipse">
              <a:avLst/>
            </a:prstGeom>
            <a:solidFill>
              <a:srgbClr val="FFFFB7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5620F9B3-9E82-45A4-8722-90E270CBD38A}"/>
                </a:ext>
              </a:extLst>
            </p:cNvPr>
            <p:cNvSpPr/>
            <p:nvPr/>
          </p:nvSpPr>
          <p:spPr>
            <a:xfrm>
              <a:off x="4979577" y="2680163"/>
              <a:ext cx="196636" cy="196456"/>
            </a:xfrm>
            <a:prstGeom prst="ellipse">
              <a:avLst/>
            </a:prstGeom>
            <a:solidFill>
              <a:srgbClr val="FFFFB7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CBB17C33-0224-47F3-BDCD-09203E3C3BD7}"/>
              </a:ext>
            </a:extLst>
          </p:cNvPr>
          <p:cNvGrpSpPr/>
          <p:nvPr/>
        </p:nvGrpSpPr>
        <p:grpSpPr>
          <a:xfrm>
            <a:off x="6912559" y="2532681"/>
            <a:ext cx="1164377" cy="526956"/>
            <a:chOff x="6912559" y="2531827"/>
            <a:chExt cx="1164377" cy="526956"/>
          </a:xfrm>
        </p:grpSpPr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9E2C8DF8-DE07-448B-ABE2-BF26E072ED06}"/>
                </a:ext>
              </a:extLst>
            </p:cNvPr>
            <p:cNvSpPr/>
            <p:nvPr/>
          </p:nvSpPr>
          <p:spPr>
            <a:xfrm>
              <a:off x="6912559" y="2531827"/>
              <a:ext cx="196636" cy="196456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" dirty="0">
                <a:solidFill>
                  <a:schemeClr val="tx1"/>
                </a:solidFill>
                <a:latin typeface="SassoonCRInfantMedium" panose="02000603020000020003" pitchFamily="2" charset="0"/>
              </a:endParaRPr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18CD58B1-1CBC-43DC-8F17-54DBD23348EC}"/>
                </a:ext>
              </a:extLst>
            </p:cNvPr>
            <p:cNvSpPr/>
            <p:nvPr/>
          </p:nvSpPr>
          <p:spPr>
            <a:xfrm>
              <a:off x="7235139" y="2531827"/>
              <a:ext cx="196636" cy="196456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" dirty="0">
                <a:solidFill>
                  <a:schemeClr val="tx1"/>
                </a:solidFill>
                <a:latin typeface="SassoonCRInfantMedium" panose="02000603020000020003" pitchFamily="2" charset="0"/>
              </a:endParaRPr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DCADE53B-4C3D-4FBF-AFFB-94336DEF328B}"/>
                </a:ext>
              </a:extLst>
            </p:cNvPr>
            <p:cNvSpPr/>
            <p:nvPr/>
          </p:nvSpPr>
          <p:spPr>
            <a:xfrm>
              <a:off x="7557719" y="2531827"/>
              <a:ext cx="196636" cy="196456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" dirty="0">
                <a:solidFill>
                  <a:schemeClr val="tx1"/>
                </a:solidFill>
                <a:latin typeface="SassoonCRInfantMedium" panose="02000603020000020003" pitchFamily="2" charset="0"/>
              </a:endParaRPr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8203B174-1C3F-445A-B535-02A3ABC33D6F}"/>
                </a:ext>
              </a:extLst>
            </p:cNvPr>
            <p:cNvSpPr/>
            <p:nvPr/>
          </p:nvSpPr>
          <p:spPr>
            <a:xfrm>
              <a:off x="7880300" y="2531827"/>
              <a:ext cx="196636" cy="196456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" dirty="0">
                <a:solidFill>
                  <a:schemeClr val="tx1"/>
                </a:solidFill>
                <a:latin typeface="SassoonCRInfantMedium" panose="02000603020000020003" pitchFamily="2" charset="0"/>
              </a:endParaRPr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FE85E590-075E-42B2-AB1F-5F2B09342D1F}"/>
                </a:ext>
              </a:extLst>
            </p:cNvPr>
            <p:cNvSpPr/>
            <p:nvPr/>
          </p:nvSpPr>
          <p:spPr>
            <a:xfrm>
              <a:off x="6912559" y="2862327"/>
              <a:ext cx="196636" cy="196456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" dirty="0">
                <a:solidFill>
                  <a:schemeClr val="tx1"/>
                </a:solidFill>
                <a:latin typeface="SassoonCRInfantMedium" panose="02000603020000020003" pitchFamily="2" charset="0"/>
              </a:endParaRPr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8D7BB948-3233-4F1B-8FB5-248F2C9A2971}"/>
                </a:ext>
              </a:extLst>
            </p:cNvPr>
            <p:cNvSpPr/>
            <p:nvPr/>
          </p:nvSpPr>
          <p:spPr>
            <a:xfrm>
              <a:off x="7235139" y="2862327"/>
              <a:ext cx="196636" cy="196456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" dirty="0">
                <a:solidFill>
                  <a:schemeClr val="tx1"/>
                </a:solidFill>
                <a:latin typeface="SassoonCRInfantMedium" panose="02000603020000020003" pitchFamily="2" charset="0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C2A94391-96BF-4C74-B155-01FB2612F57B}"/>
                </a:ext>
              </a:extLst>
            </p:cNvPr>
            <p:cNvSpPr/>
            <p:nvPr/>
          </p:nvSpPr>
          <p:spPr>
            <a:xfrm>
              <a:off x="7557719" y="2862327"/>
              <a:ext cx="196636" cy="196456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" dirty="0">
                <a:solidFill>
                  <a:schemeClr val="tx1"/>
                </a:solidFill>
                <a:latin typeface="SassoonCRInfantMedium" panose="02000603020000020003" pitchFamily="2" charset="0"/>
              </a:endParaRPr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55157264-B92D-46E8-A5E7-20130895BBEC}"/>
              </a:ext>
            </a:extLst>
          </p:cNvPr>
          <p:cNvGrpSpPr/>
          <p:nvPr/>
        </p:nvGrpSpPr>
        <p:grpSpPr>
          <a:xfrm>
            <a:off x="2963647" y="4952090"/>
            <a:ext cx="532562" cy="196456"/>
            <a:chOff x="2963647" y="4975585"/>
            <a:chExt cx="532562" cy="196456"/>
          </a:xfrm>
        </p:grpSpPr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94EFB67F-232D-41A9-B32E-E05DD533EC6D}"/>
                </a:ext>
              </a:extLst>
            </p:cNvPr>
            <p:cNvSpPr/>
            <p:nvPr/>
          </p:nvSpPr>
          <p:spPr>
            <a:xfrm>
              <a:off x="2963647" y="4975585"/>
              <a:ext cx="196636" cy="196456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DCE16E23-1A44-45F0-AA12-245AB4058121}"/>
                </a:ext>
              </a:extLst>
            </p:cNvPr>
            <p:cNvSpPr/>
            <p:nvPr/>
          </p:nvSpPr>
          <p:spPr>
            <a:xfrm>
              <a:off x="3299573" y="4975585"/>
              <a:ext cx="196636" cy="196456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5B89A3A7-6E46-4F4D-A91F-0737CAD15268}"/>
              </a:ext>
            </a:extLst>
          </p:cNvPr>
          <p:cNvGrpSpPr/>
          <p:nvPr/>
        </p:nvGrpSpPr>
        <p:grpSpPr>
          <a:xfrm>
            <a:off x="4077391" y="4779129"/>
            <a:ext cx="1098822" cy="542378"/>
            <a:chOff x="4077391" y="4779129"/>
            <a:chExt cx="1098822" cy="542378"/>
          </a:xfrm>
        </p:grpSpPr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AEC0D2B2-B911-44E6-A5F7-8A645335441F}"/>
                </a:ext>
              </a:extLst>
            </p:cNvPr>
            <p:cNvSpPr/>
            <p:nvPr/>
          </p:nvSpPr>
          <p:spPr>
            <a:xfrm>
              <a:off x="4077391" y="4779129"/>
              <a:ext cx="196636" cy="196456"/>
            </a:xfrm>
            <a:prstGeom prst="ellipse">
              <a:avLst/>
            </a:prstGeom>
            <a:solidFill>
              <a:srgbClr val="FFFFB7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9957E237-52D3-458B-A74D-83BDD38AD66A}"/>
                </a:ext>
              </a:extLst>
            </p:cNvPr>
            <p:cNvSpPr/>
            <p:nvPr/>
          </p:nvSpPr>
          <p:spPr>
            <a:xfrm>
              <a:off x="4378120" y="4779129"/>
              <a:ext cx="196636" cy="196456"/>
            </a:xfrm>
            <a:prstGeom prst="ellipse">
              <a:avLst/>
            </a:prstGeom>
            <a:solidFill>
              <a:srgbClr val="FFFFB7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A37E58AA-0672-4421-A0B4-B9DE5EDCFD4E}"/>
                </a:ext>
              </a:extLst>
            </p:cNvPr>
            <p:cNvSpPr/>
            <p:nvPr/>
          </p:nvSpPr>
          <p:spPr>
            <a:xfrm>
              <a:off x="4678849" y="4779129"/>
              <a:ext cx="196636" cy="196456"/>
            </a:xfrm>
            <a:prstGeom prst="ellipse">
              <a:avLst/>
            </a:prstGeom>
            <a:solidFill>
              <a:srgbClr val="FFFFB7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660BB42E-2D8D-446E-9E8B-B2B4D2F108E9}"/>
                </a:ext>
              </a:extLst>
            </p:cNvPr>
            <p:cNvSpPr/>
            <p:nvPr/>
          </p:nvSpPr>
          <p:spPr>
            <a:xfrm>
              <a:off x="4979577" y="4779129"/>
              <a:ext cx="196636" cy="196456"/>
            </a:xfrm>
            <a:prstGeom prst="ellipse">
              <a:avLst/>
            </a:prstGeom>
            <a:solidFill>
              <a:srgbClr val="FFFFB7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596D3F14-EFAA-4D20-AD9F-B0853E675964}"/>
                </a:ext>
              </a:extLst>
            </p:cNvPr>
            <p:cNvSpPr/>
            <p:nvPr/>
          </p:nvSpPr>
          <p:spPr>
            <a:xfrm>
              <a:off x="4077391" y="5125051"/>
              <a:ext cx="196636" cy="196456"/>
            </a:xfrm>
            <a:prstGeom prst="ellipse">
              <a:avLst/>
            </a:prstGeom>
            <a:solidFill>
              <a:srgbClr val="FFFFB7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9" name="Oval 78">
              <a:extLst>
                <a:ext uri="{FF2B5EF4-FFF2-40B4-BE49-F238E27FC236}">
                  <a16:creationId xmlns:a16="http://schemas.microsoft.com/office/drawing/2014/main" id="{E0AA0779-5C02-4A7F-96CB-CD80DE6A2CC4}"/>
                </a:ext>
              </a:extLst>
            </p:cNvPr>
            <p:cNvSpPr/>
            <p:nvPr/>
          </p:nvSpPr>
          <p:spPr>
            <a:xfrm>
              <a:off x="4378120" y="5125051"/>
              <a:ext cx="196636" cy="196456"/>
            </a:xfrm>
            <a:prstGeom prst="ellipse">
              <a:avLst/>
            </a:prstGeom>
            <a:solidFill>
              <a:srgbClr val="FFFFB7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0" name="Oval 79">
              <a:extLst>
                <a:ext uri="{FF2B5EF4-FFF2-40B4-BE49-F238E27FC236}">
                  <a16:creationId xmlns:a16="http://schemas.microsoft.com/office/drawing/2014/main" id="{405B68F6-C3DB-409E-8404-CC03DA3EB54C}"/>
                </a:ext>
              </a:extLst>
            </p:cNvPr>
            <p:cNvSpPr/>
            <p:nvPr/>
          </p:nvSpPr>
          <p:spPr>
            <a:xfrm>
              <a:off x="4678849" y="5125051"/>
              <a:ext cx="196636" cy="196456"/>
            </a:xfrm>
            <a:prstGeom prst="ellipse">
              <a:avLst/>
            </a:prstGeom>
            <a:solidFill>
              <a:srgbClr val="FFFFB7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286AFA96-8908-4F94-91D0-AEEF078CF5C2}"/>
                </a:ext>
              </a:extLst>
            </p:cNvPr>
            <p:cNvSpPr/>
            <p:nvPr/>
          </p:nvSpPr>
          <p:spPr>
            <a:xfrm>
              <a:off x="4979577" y="5125051"/>
              <a:ext cx="196636" cy="196456"/>
            </a:xfrm>
            <a:prstGeom prst="ellipse">
              <a:avLst/>
            </a:prstGeom>
            <a:solidFill>
              <a:srgbClr val="FFFFB7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AADD6BBC-C278-48D0-9998-9B0F97EBE634}"/>
              </a:ext>
            </a:extLst>
          </p:cNvPr>
          <p:cNvGrpSpPr/>
          <p:nvPr/>
        </p:nvGrpSpPr>
        <p:grpSpPr>
          <a:xfrm>
            <a:off x="5480094" y="4952090"/>
            <a:ext cx="1180648" cy="196456"/>
            <a:chOff x="5451958" y="4975585"/>
            <a:chExt cx="1180648" cy="196456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6FDCB17F-1440-45A7-841E-77EFF7108FC3}"/>
                </a:ext>
              </a:extLst>
            </p:cNvPr>
            <p:cNvSpPr/>
            <p:nvPr/>
          </p:nvSpPr>
          <p:spPr>
            <a:xfrm>
              <a:off x="5451958" y="4975585"/>
              <a:ext cx="196636" cy="196456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630FD072-761A-4AF5-9EBB-7611297F1267}"/>
                </a:ext>
              </a:extLst>
            </p:cNvPr>
            <p:cNvSpPr/>
            <p:nvPr/>
          </p:nvSpPr>
          <p:spPr>
            <a:xfrm>
              <a:off x="5779962" y="4975585"/>
              <a:ext cx="196636" cy="196456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ECA6A608-3325-40CA-AE06-D7D9B308FF86}"/>
                </a:ext>
              </a:extLst>
            </p:cNvPr>
            <p:cNvSpPr/>
            <p:nvPr/>
          </p:nvSpPr>
          <p:spPr>
            <a:xfrm>
              <a:off x="6107966" y="4975585"/>
              <a:ext cx="196636" cy="196456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DCCB0E52-F7AE-4098-8AD3-2BF4E94E3017}"/>
                </a:ext>
              </a:extLst>
            </p:cNvPr>
            <p:cNvSpPr/>
            <p:nvPr/>
          </p:nvSpPr>
          <p:spPr>
            <a:xfrm>
              <a:off x="6435970" y="4975585"/>
              <a:ext cx="196636" cy="196456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E805183-D3BD-453A-B7D7-FC89FFFA6C53}"/>
              </a:ext>
            </a:extLst>
          </p:cNvPr>
          <p:cNvGrpSpPr/>
          <p:nvPr/>
        </p:nvGrpSpPr>
        <p:grpSpPr>
          <a:xfrm>
            <a:off x="7064959" y="4786840"/>
            <a:ext cx="841796" cy="526956"/>
            <a:chOff x="7064959" y="4794551"/>
            <a:chExt cx="841796" cy="526956"/>
          </a:xfrm>
        </p:grpSpPr>
        <p:sp>
          <p:nvSpPr>
            <p:cNvPr id="83" name="Oval 82">
              <a:extLst>
                <a:ext uri="{FF2B5EF4-FFF2-40B4-BE49-F238E27FC236}">
                  <a16:creationId xmlns:a16="http://schemas.microsoft.com/office/drawing/2014/main" id="{ECF08F20-4E27-4FC6-B173-76F8323BA1C7}"/>
                </a:ext>
              </a:extLst>
            </p:cNvPr>
            <p:cNvSpPr/>
            <p:nvPr/>
          </p:nvSpPr>
          <p:spPr>
            <a:xfrm>
              <a:off x="7064959" y="4794551"/>
              <a:ext cx="196636" cy="196456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" dirty="0">
                <a:solidFill>
                  <a:schemeClr val="tx1"/>
                </a:solidFill>
                <a:latin typeface="SassoonCRInfantMedium" panose="02000603020000020003" pitchFamily="2" charset="0"/>
              </a:endParaRPr>
            </a:p>
          </p:txBody>
        </p:sp>
        <p:sp>
          <p:nvSpPr>
            <p:cNvPr id="84" name="Oval 83">
              <a:extLst>
                <a:ext uri="{FF2B5EF4-FFF2-40B4-BE49-F238E27FC236}">
                  <a16:creationId xmlns:a16="http://schemas.microsoft.com/office/drawing/2014/main" id="{9E4424F8-17D5-4117-805F-C0D43557C823}"/>
                </a:ext>
              </a:extLst>
            </p:cNvPr>
            <p:cNvSpPr/>
            <p:nvPr/>
          </p:nvSpPr>
          <p:spPr>
            <a:xfrm>
              <a:off x="7387539" y="4794551"/>
              <a:ext cx="196636" cy="196456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" dirty="0">
                <a:solidFill>
                  <a:schemeClr val="tx1"/>
                </a:solidFill>
                <a:latin typeface="SassoonCRInfantMedium" panose="02000603020000020003" pitchFamily="2" charset="0"/>
              </a:endParaRPr>
            </a:p>
          </p:txBody>
        </p:sp>
        <p:sp>
          <p:nvSpPr>
            <p:cNvPr id="85" name="Oval 84">
              <a:extLst>
                <a:ext uri="{FF2B5EF4-FFF2-40B4-BE49-F238E27FC236}">
                  <a16:creationId xmlns:a16="http://schemas.microsoft.com/office/drawing/2014/main" id="{722169C9-840F-4281-846E-FF2440FA5CED}"/>
                </a:ext>
              </a:extLst>
            </p:cNvPr>
            <p:cNvSpPr/>
            <p:nvPr/>
          </p:nvSpPr>
          <p:spPr>
            <a:xfrm>
              <a:off x="7710119" y="4794551"/>
              <a:ext cx="196636" cy="196456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" dirty="0">
                <a:solidFill>
                  <a:schemeClr val="tx1"/>
                </a:solidFill>
                <a:latin typeface="SassoonCRInfantMedium" panose="02000603020000020003" pitchFamily="2" charset="0"/>
              </a:endParaRPr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C8F56709-F493-49BA-A1EA-70944DBB764D}"/>
                </a:ext>
              </a:extLst>
            </p:cNvPr>
            <p:cNvSpPr/>
            <p:nvPr/>
          </p:nvSpPr>
          <p:spPr>
            <a:xfrm>
              <a:off x="7064959" y="5125051"/>
              <a:ext cx="196636" cy="196456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" dirty="0">
                <a:solidFill>
                  <a:schemeClr val="tx1"/>
                </a:solidFill>
                <a:latin typeface="SassoonCRInfantMedium" panose="02000603020000020003" pitchFamily="2" charset="0"/>
              </a:endParaRPr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9ACF62A4-59F1-4F1A-9982-6984CBC08AF3}"/>
                </a:ext>
              </a:extLst>
            </p:cNvPr>
            <p:cNvSpPr/>
            <p:nvPr/>
          </p:nvSpPr>
          <p:spPr>
            <a:xfrm>
              <a:off x="7387539" y="5125051"/>
              <a:ext cx="196636" cy="196456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" dirty="0">
                <a:solidFill>
                  <a:schemeClr val="tx1"/>
                </a:solidFill>
                <a:latin typeface="SassoonCRInfantMedium" panose="02000603020000020003" pitchFamily="2" charset="0"/>
              </a:endParaRPr>
            </a:p>
          </p:txBody>
        </p: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8610EE82-8C0A-4038-9C58-A5AECA021FE2}"/>
                </a:ext>
              </a:extLst>
            </p:cNvPr>
            <p:cNvSpPr/>
            <p:nvPr/>
          </p:nvSpPr>
          <p:spPr>
            <a:xfrm>
              <a:off x="7710119" y="5125051"/>
              <a:ext cx="196636" cy="196456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300" dirty="0">
                <a:solidFill>
                  <a:schemeClr val="tx1"/>
                </a:solidFill>
                <a:latin typeface="SassoonCRInfantMedium" panose="02000603020000020003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743358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True or false?</a:t>
            </a: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6" name="Group 3">
            <a:extLst>
              <a:ext uri="{FF2B5EF4-FFF2-40B4-BE49-F238E27FC236}">
                <a16:creationId xmlns:a16="http://schemas.microsoft.com/office/drawing/2014/main" id="{5B95FEEE-48EE-41C9-9F6D-015057418F5E}"/>
              </a:ext>
            </a:extLst>
          </p:cNvPr>
          <p:cNvGrpSpPr>
            <a:grpSpLocks/>
          </p:cNvGrpSpPr>
          <p:nvPr/>
        </p:nvGrpSpPr>
        <p:grpSpPr bwMode="auto">
          <a:xfrm>
            <a:off x="0" y="6417869"/>
            <a:ext cx="1260476" cy="368300"/>
            <a:chOff x="1" y="6007"/>
            <a:chExt cx="794" cy="232"/>
          </a:xfrm>
        </p:grpSpPr>
        <p:pic>
          <p:nvPicPr>
            <p:cNvPr id="9" name="Picture 4">
              <a:extLst>
                <a:ext uri="{FF2B5EF4-FFF2-40B4-BE49-F238E27FC236}">
                  <a16:creationId xmlns:a16="http://schemas.microsoft.com/office/drawing/2014/main" id="{AEEB8026-9FB8-4FE1-964E-3BCE4335358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1" y="6007"/>
              <a:ext cx="495" cy="1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10" name="Rectangle 5">
              <a:extLst>
                <a:ext uri="{FF2B5EF4-FFF2-40B4-BE49-F238E27FC236}">
                  <a16:creationId xmlns:a16="http://schemas.microsoft.com/office/drawing/2014/main" id="{575B53FA-4A6C-45A2-AE1B-BDFCDB3993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" y="6133"/>
              <a:ext cx="794" cy="1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5000" rIns="90000" bIns="45000">
              <a:spAutoFit/>
            </a:bodyPr>
            <a:lstStyle>
              <a:lvl1pPr>
                <a:lnSpc>
                  <a:spcPct val="83000"/>
                </a:lnSpc>
                <a:spcAft>
                  <a:spcPts val="1425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32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1pPr>
              <a:lvl2pPr>
                <a:lnSpc>
                  <a:spcPct val="83000"/>
                </a:lnSpc>
                <a:spcAft>
                  <a:spcPts val="113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2pPr>
              <a:lvl3pPr>
                <a:lnSpc>
                  <a:spcPct val="83000"/>
                </a:lnSpc>
                <a:spcAft>
                  <a:spcPts val="85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3pPr>
              <a:lvl4pPr>
                <a:lnSpc>
                  <a:spcPct val="83000"/>
                </a:lnSpc>
                <a:spcAft>
                  <a:spcPts val="575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4pPr>
              <a:lvl5pPr>
                <a:lnSpc>
                  <a:spcPct val="83000"/>
                </a:lnSpc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5pPr>
              <a:lvl6pPr marL="25146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6pPr>
              <a:lvl7pPr marL="29718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7pPr>
              <a:lvl8pPr marL="34290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8pPr>
              <a:lvl9pPr marL="38862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9pPr>
            </a:lstStyle>
            <a:p>
              <a:pPr eaLnBrk="1">
                <a:lnSpc>
                  <a:spcPct val="100000"/>
                </a:lnSpc>
                <a:spcAft>
                  <a:spcPct val="0"/>
                </a:spcAft>
                <a:buClrTx/>
                <a:buFontTx/>
                <a:buNone/>
              </a:pPr>
              <a:r>
                <a:rPr lang="en-GB" altLang="en-US" sz="500" b="1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0FE140A1-4AA8-480A-8782-C3A699B0E3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9018018"/>
              </p:ext>
            </p:extLst>
          </p:nvPr>
        </p:nvGraphicFramePr>
        <p:xfrm>
          <a:off x="2330721" y="1426950"/>
          <a:ext cx="5040000" cy="432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3445209635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85543246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34360540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26405777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3944888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780338946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824496776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85284836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8685805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69463373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30796636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16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9996337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16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08987952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F87CBDC7-BE76-4B63-B36F-CD534BE436D3}"/>
              </a:ext>
            </a:extLst>
          </p:cNvPr>
          <p:cNvSpPr/>
          <p:nvPr/>
        </p:nvSpPr>
        <p:spPr>
          <a:xfrm>
            <a:off x="5422147" y="4297434"/>
            <a:ext cx="3145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latin typeface="Century Gothic" panose="020B0502020202020204" pitchFamily="34" charset="0"/>
              </a:rPr>
              <a:t>1</a:t>
            </a:r>
            <a:endParaRPr lang="en-GB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9C9C999-2A6C-41C0-AFD3-C23187D2619E}"/>
              </a:ext>
            </a:extLst>
          </p:cNvPr>
          <p:cNvSpPr/>
          <p:nvPr/>
        </p:nvSpPr>
        <p:spPr>
          <a:xfrm>
            <a:off x="4693466" y="4297434"/>
            <a:ext cx="3145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latin typeface="Century Gothic" panose="020B0502020202020204" pitchFamily="34" charset="0"/>
              </a:rPr>
              <a:t>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66840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True or false?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spc="50" dirty="0">
                <a:solidFill>
                  <a:srgbClr val="FF0000"/>
                </a:solidFill>
                <a:latin typeface="Century Gothic" panose="020B0502020202020204" pitchFamily="34" charset="0"/>
              </a:rPr>
              <a:t>True</a:t>
            </a:r>
          </a:p>
          <a:p>
            <a:pPr lvl="0" algn="ctr"/>
            <a:r>
              <a:rPr lang="en-GB" sz="2000" b="1" spc="50" dirty="0">
                <a:solidFill>
                  <a:srgbClr val="FF0000"/>
                </a:solidFill>
                <a:latin typeface="Century Gothic" panose="020B0502020202020204" pitchFamily="34" charset="0"/>
              </a:rPr>
              <a:t>2,3316 + 4,084 + 51,225 = 78,625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6" name="Group 3">
            <a:extLst>
              <a:ext uri="{FF2B5EF4-FFF2-40B4-BE49-F238E27FC236}">
                <a16:creationId xmlns:a16="http://schemas.microsoft.com/office/drawing/2014/main" id="{5B95FEEE-48EE-41C9-9F6D-015057418F5E}"/>
              </a:ext>
            </a:extLst>
          </p:cNvPr>
          <p:cNvGrpSpPr>
            <a:grpSpLocks/>
          </p:cNvGrpSpPr>
          <p:nvPr/>
        </p:nvGrpSpPr>
        <p:grpSpPr bwMode="auto">
          <a:xfrm>
            <a:off x="0" y="6417869"/>
            <a:ext cx="1260476" cy="368300"/>
            <a:chOff x="1" y="6007"/>
            <a:chExt cx="794" cy="232"/>
          </a:xfrm>
        </p:grpSpPr>
        <p:pic>
          <p:nvPicPr>
            <p:cNvPr id="9" name="Picture 4">
              <a:extLst>
                <a:ext uri="{FF2B5EF4-FFF2-40B4-BE49-F238E27FC236}">
                  <a16:creationId xmlns:a16="http://schemas.microsoft.com/office/drawing/2014/main" id="{AEEB8026-9FB8-4FE1-964E-3BCE4335358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1" y="6007"/>
              <a:ext cx="495" cy="1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10" name="Rectangle 5">
              <a:extLst>
                <a:ext uri="{FF2B5EF4-FFF2-40B4-BE49-F238E27FC236}">
                  <a16:creationId xmlns:a16="http://schemas.microsoft.com/office/drawing/2014/main" id="{575B53FA-4A6C-45A2-AE1B-BDFCDB3993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" y="6133"/>
              <a:ext cx="794" cy="1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5000" rIns="90000" bIns="45000">
              <a:spAutoFit/>
            </a:bodyPr>
            <a:lstStyle>
              <a:lvl1pPr>
                <a:lnSpc>
                  <a:spcPct val="83000"/>
                </a:lnSpc>
                <a:spcAft>
                  <a:spcPts val="1425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32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1pPr>
              <a:lvl2pPr>
                <a:lnSpc>
                  <a:spcPct val="83000"/>
                </a:lnSpc>
                <a:spcAft>
                  <a:spcPts val="113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2pPr>
              <a:lvl3pPr>
                <a:lnSpc>
                  <a:spcPct val="83000"/>
                </a:lnSpc>
                <a:spcAft>
                  <a:spcPts val="85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3pPr>
              <a:lvl4pPr>
                <a:lnSpc>
                  <a:spcPct val="83000"/>
                </a:lnSpc>
                <a:spcAft>
                  <a:spcPts val="575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4pPr>
              <a:lvl5pPr>
                <a:lnSpc>
                  <a:spcPct val="83000"/>
                </a:lnSpc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5pPr>
              <a:lvl6pPr marL="25146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6pPr>
              <a:lvl7pPr marL="29718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7pPr>
              <a:lvl8pPr marL="34290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8pPr>
              <a:lvl9pPr marL="38862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9pPr>
            </a:lstStyle>
            <a:p>
              <a:pPr eaLnBrk="1">
                <a:lnSpc>
                  <a:spcPct val="100000"/>
                </a:lnSpc>
                <a:spcAft>
                  <a:spcPct val="0"/>
                </a:spcAft>
                <a:buClrTx/>
                <a:buFontTx/>
                <a:buNone/>
              </a:pPr>
              <a:r>
                <a:rPr lang="en-GB" altLang="en-US" sz="500" b="1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397171C6-B416-465C-8803-3C84E6D6B4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5501036"/>
              </p:ext>
            </p:extLst>
          </p:nvPr>
        </p:nvGraphicFramePr>
        <p:xfrm>
          <a:off x="2330721" y="1426950"/>
          <a:ext cx="5040000" cy="432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3445209635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85543246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34360540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26405777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3944888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780338946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824496776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385284836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8685805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69463373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30796636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16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9996337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16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08987952"/>
                  </a:ext>
                </a:extLst>
              </a:tr>
            </a:tbl>
          </a:graphicData>
        </a:graphic>
      </p:graphicFrame>
      <p:sp>
        <p:nvSpPr>
          <p:cNvPr id="12" name="Rectangle 11">
            <a:extLst>
              <a:ext uri="{FF2B5EF4-FFF2-40B4-BE49-F238E27FC236}">
                <a16:creationId xmlns:a16="http://schemas.microsoft.com/office/drawing/2014/main" id="{361CB698-4F8E-45B2-9552-8408608E70E9}"/>
              </a:ext>
            </a:extLst>
          </p:cNvPr>
          <p:cNvSpPr/>
          <p:nvPr/>
        </p:nvSpPr>
        <p:spPr>
          <a:xfrm>
            <a:off x="5422147" y="4297434"/>
            <a:ext cx="3145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latin typeface="Century Gothic" panose="020B0502020202020204" pitchFamily="34" charset="0"/>
              </a:rPr>
              <a:t>1</a:t>
            </a:r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D08647C-3BAA-4F30-BBA2-145420267C0B}"/>
              </a:ext>
            </a:extLst>
          </p:cNvPr>
          <p:cNvSpPr/>
          <p:nvPr/>
        </p:nvSpPr>
        <p:spPr>
          <a:xfrm>
            <a:off x="4693466" y="4297434"/>
            <a:ext cx="3145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latin typeface="Century Gothic" panose="020B0502020202020204" pitchFamily="34" charset="0"/>
              </a:rPr>
              <a:t>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73887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Solve the addition calculations below.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            i)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            ii)       </a:t>
            </a:r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37,104 + 27,369 + 2,482 = </a:t>
            </a:r>
            <a:endParaRPr lang="en-GB" sz="2400" b="1" spc="-3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6" name="Group 3">
            <a:extLst>
              <a:ext uri="{FF2B5EF4-FFF2-40B4-BE49-F238E27FC236}">
                <a16:creationId xmlns:a16="http://schemas.microsoft.com/office/drawing/2014/main" id="{5B95FEEE-48EE-41C9-9F6D-015057418F5E}"/>
              </a:ext>
            </a:extLst>
          </p:cNvPr>
          <p:cNvGrpSpPr>
            <a:grpSpLocks/>
          </p:cNvGrpSpPr>
          <p:nvPr/>
        </p:nvGrpSpPr>
        <p:grpSpPr bwMode="auto">
          <a:xfrm>
            <a:off x="0" y="6417869"/>
            <a:ext cx="1260476" cy="368300"/>
            <a:chOff x="1" y="6007"/>
            <a:chExt cx="794" cy="232"/>
          </a:xfrm>
        </p:grpSpPr>
        <p:pic>
          <p:nvPicPr>
            <p:cNvPr id="9" name="Picture 4">
              <a:extLst>
                <a:ext uri="{FF2B5EF4-FFF2-40B4-BE49-F238E27FC236}">
                  <a16:creationId xmlns:a16="http://schemas.microsoft.com/office/drawing/2014/main" id="{AEEB8026-9FB8-4FE1-964E-3BCE4335358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1" y="6007"/>
              <a:ext cx="495" cy="1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10" name="Rectangle 5">
              <a:extLst>
                <a:ext uri="{FF2B5EF4-FFF2-40B4-BE49-F238E27FC236}">
                  <a16:creationId xmlns:a16="http://schemas.microsoft.com/office/drawing/2014/main" id="{575B53FA-4A6C-45A2-AE1B-BDFCDB3993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" y="6133"/>
              <a:ext cx="794" cy="1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5000" rIns="90000" bIns="45000">
              <a:spAutoFit/>
            </a:bodyPr>
            <a:lstStyle>
              <a:lvl1pPr>
                <a:lnSpc>
                  <a:spcPct val="83000"/>
                </a:lnSpc>
                <a:spcAft>
                  <a:spcPts val="1425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32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1pPr>
              <a:lvl2pPr>
                <a:lnSpc>
                  <a:spcPct val="83000"/>
                </a:lnSpc>
                <a:spcAft>
                  <a:spcPts val="113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2pPr>
              <a:lvl3pPr>
                <a:lnSpc>
                  <a:spcPct val="83000"/>
                </a:lnSpc>
                <a:spcAft>
                  <a:spcPts val="85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3pPr>
              <a:lvl4pPr>
                <a:lnSpc>
                  <a:spcPct val="83000"/>
                </a:lnSpc>
                <a:spcAft>
                  <a:spcPts val="575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4pPr>
              <a:lvl5pPr>
                <a:lnSpc>
                  <a:spcPct val="83000"/>
                </a:lnSpc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5pPr>
              <a:lvl6pPr marL="25146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6pPr>
              <a:lvl7pPr marL="29718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7pPr>
              <a:lvl8pPr marL="34290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8pPr>
              <a:lvl9pPr marL="38862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9pPr>
            </a:lstStyle>
            <a:p>
              <a:pPr eaLnBrk="1">
                <a:lnSpc>
                  <a:spcPct val="100000"/>
                </a:lnSpc>
                <a:spcAft>
                  <a:spcPct val="0"/>
                </a:spcAft>
                <a:buClrTx/>
                <a:buFontTx/>
                <a:buNone/>
              </a:pPr>
              <a:r>
                <a:rPr lang="en-GB" altLang="en-US" sz="500" b="1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CA52FF5-D99B-4419-87DE-60588821D8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0027162"/>
              </p:ext>
            </p:extLst>
          </p:nvPr>
        </p:nvGraphicFramePr>
        <p:xfrm>
          <a:off x="5780727" y="4805279"/>
          <a:ext cx="1920084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0084">
                  <a:extLst>
                    <a:ext uri="{9D8B030D-6E8A-4147-A177-3AD203B41FA5}">
                      <a16:colId xmlns:a16="http://schemas.microsoft.com/office/drawing/2014/main" val="35261101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68700" marR="68700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1769589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FABC530A-3044-41EA-8DE8-6D52B32B58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5915873"/>
              </p:ext>
            </p:extLst>
          </p:nvPr>
        </p:nvGraphicFramePr>
        <p:xfrm>
          <a:off x="2437732" y="1629000"/>
          <a:ext cx="5040000" cy="360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3445209635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85543246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34360540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26405777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3944888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780338946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824496776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8685805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69463373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30796636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16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9996337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16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089879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73249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Solve the addition calculations below.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            i)</a:t>
            </a: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            ii)       </a:t>
            </a:r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37,104 + 27,369 + 2,482 = </a:t>
            </a:r>
            <a:r>
              <a:rPr lang="en-GB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66,955</a:t>
            </a: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6" name="Group 3">
            <a:extLst>
              <a:ext uri="{FF2B5EF4-FFF2-40B4-BE49-F238E27FC236}">
                <a16:creationId xmlns:a16="http://schemas.microsoft.com/office/drawing/2014/main" id="{5B95FEEE-48EE-41C9-9F6D-015057418F5E}"/>
              </a:ext>
            </a:extLst>
          </p:cNvPr>
          <p:cNvGrpSpPr>
            <a:grpSpLocks/>
          </p:cNvGrpSpPr>
          <p:nvPr/>
        </p:nvGrpSpPr>
        <p:grpSpPr bwMode="auto">
          <a:xfrm>
            <a:off x="0" y="6417869"/>
            <a:ext cx="1260476" cy="368300"/>
            <a:chOff x="1" y="6007"/>
            <a:chExt cx="794" cy="232"/>
          </a:xfrm>
        </p:grpSpPr>
        <p:pic>
          <p:nvPicPr>
            <p:cNvPr id="9" name="Picture 4">
              <a:extLst>
                <a:ext uri="{FF2B5EF4-FFF2-40B4-BE49-F238E27FC236}">
                  <a16:creationId xmlns:a16="http://schemas.microsoft.com/office/drawing/2014/main" id="{AEEB8026-9FB8-4FE1-964E-3BCE4335358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9FDFC"/>
                </a:clrFrom>
                <a:clrTo>
                  <a:srgbClr val="F9FDFC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1" y="6007"/>
              <a:ext cx="495" cy="1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sp>
          <p:nvSpPr>
            <p:cNvPr id="10" name="Rectangle 5">
              <a:extLst>
                <a:ext uri="{FF2B5EF4-FFF2-40B4-BE49-F238E27FC236}">
                  <a16:creationId xmlns:a16="http://schemas.microsoft.com/office/drawing/2014/main" id="{575B53FA-4A6C-45A2-AE1B-BDFCDB3993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" y="6133"/>
              <a:ext cx="794" cy="1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5000" rIns="90000" bIns="45000">
              <a:spAutoFit/>
            </a:bodyPr>
            <a:lstStyle>
              <a:lvl1pPr>
                <a:lnSpc>
                  <a:spcPct val="83000"/>
                </a:lnSpc>
                <a:spcAft>
                  <a:spcPts val="1425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32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1pPr>
              <a:lvl2pPr>
                <a:lnSpc>
                  <a:spcPct val="83000"/>
                </a:lnSpc>
                <a:spcAft>
                  <a:spcPts val="113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4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2pPr>
              <a:lvl3pPr>
                <a:lnSpc>
                  <a:spcPct val="83000"/>
                </a:lnSpc>
                <a:spcAft>
                  <a:spcPts val="85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3pPr>
              <a:lvl4pPr>
                <a:lnSpc>
                  <a:spcPct val="83000"/>
                </a:lnSpc>
                <a:spcAft>
                  <a:spcPts val="575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4pPr>
              <a:lvl5pPr>
                <a:lnSpc>
                  <a:spcPct val="83000"/>
                </a:lnSpc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5pPr>
              <a:lvl6pPr marL="25146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6pPr>
              <a:lvl7pPr marL="29718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7pPr>
              <a:lvl8pPr marL="34290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8pPr>
              <a:lvl9pPr marL="3886200" indent="-228600" defTabSz="449263" eaLnBrk="0" fontAlgn="base" hangingPunct="0">
                <a:lnSpc>
                  <a:spcPct val="83000"/>
                </a:lnSpc>
                <a:spcBef>
                  <a:spcPct val="0"/>
                </a:spcBef>
                <a:spcAft>
                  <a:spcPts val="288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 sz="2000">
                  <a:solidFill>
                    <a:srgbClr val="000000"/>
                  </a:solidFill>
                  <a:latin typeface="Calibri" panose="020F0502020204030204" pitchFamily="34" charset="0"/>
                  <a:ea typeface="SimSun" panose="02010600030101010101" pitchFamily="2" charset="-122"/>
                </a:defRPr>
              </a:lvl9pPr>
            </a:lstStyle>
            <a:p>
              <a:pPr eaLnBrk="1">
                <a:lnSpc>
                  <a:spcPct val="100000"/>
                </a:lnSpc>
                <a:spcAft>
                  <a:spcPct val="0"/>
                </a:spcAft>
                <a:buClrTx/>
                <a:buFontTx/>
                <a:buNone/>
              </a:pPr>
              <a:r>
                <a:rPr lang="en-GB" altLang="en-US" sz="500" b="1">
                  <a:latin typeface="Century Gothic" panose="020B0502020202020204" pitchFamily="34" charset="0"/>
                </a:rPr>
                <a:t>© Classroom Secrets Limited 2018</a:t>
              </a:r>
            </a:p>
          </p:txBody>
        </p:sp>
      </p:grp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340E5876-343B-4557-9D5A-E0D911FA31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7853029"/>
              </p:ext>
            </p:extLst>
          </p:nvPr>
        </p:nvGraphicFramePr>
        <p:xfrm>
          <a:off x="2437732" y="1629000"/>
          <a:ext cx="5040000" cy="360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0000">
                  <a:extLst>
                    <a:ext uri="{9D8B030D-6E8A-4147-A177-3AD203B41FA5}">
                      <a16:colId xmlns:a16="http://schemas.microsoft.com/office/drawing/2014/main" val="3445209635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85543246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34360540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264057771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53944888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780338946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2824496776"/>
                    </a:ext>
                  </a:extLst>
                </a:gridCol>
              </a:tblGrid>
              <a:tr h="720000"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86858051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69463373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2800" b="1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30796636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16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99963375"/>
                  </a:ext>
                </a:extLst>
              </a:tr>
              <a:tr h="720000">
                <a:tc>
                  <a:txBody>
                    <a:bodyPr/>
                    <a:lstStyle/>
                    <a:p>
                      <a:pPr algn="ctr"/>
                      <a:endParaRPr lang="en-GB" sz="16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6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089879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22660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0563C1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28500E97074E9232E002F87A0DA8" ma:contentTypeVersion="9" ma:contentTypeDescription="Create a new document." ma:contentTypeScope="" ma:versionID="066ddb0580c6cb957c158bf950613a88">
  <xsd:schema xmlns:xsd="http://www.w3.org/2001/XMLSchema" xmlns:xs="http://www.w3.org/2001/XMLSchema" xmlns:p="http://schemas.microsoft.com/office/2006/metadata/properties" xmlns:ns2="86144f90-c7b6-48d0-aae5-f5e9e48cc3df" xmlns:ns3="5c7a0828-c5e4-45f8-a074-18a8fdc88ec6" targetNamespace="http://schemas.microsoft.com/office/2006/metadata/properties" ma:root="true" ma:fieldsID="b6edf0ecd0c2312d28fd762618f18263" ns2:_="" ns3:_="">
    <xsd:import namespace="86144f90-c7b6-48d0-aae5-f5e9e48cc3df"/>
    <xsd:import namespace="5c7a0828-c5e4-45f8-a074-18a8fdc88ec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7a0828-c5e4-45f8-a074-18a8fdc88e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8215F99-F11C-4CA4-B485-1BB9E6AD198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144f90-c7b6-48d0-aae5-f5e9e48cc3df"/>
    <ds:schemaRef ds:uri="5c7a0828-c5e4-45f8-a074-18a8fdc88e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EF8F11D-A449-4684-B8E0-461263A2E192}">
  <ds:schemaRefs>
    <ds:schemaRef ds:uri="http://purl.org/dc/dcmitype/"/>
    <ds:schemaRef ds:uri="http://schemas.openxmlformats.org/package/2006/metadata/core-properties"/>
    <ds:schemaRef ds:uri="http://www.w3.org/XML/1998/namespace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5c7a0828-c5e4-45f8-a074-18a8fdc88ec6"/>
    <ds:schemaRef ds:uri="86144f90-c7b6-48d0-aae5-f5e9e48cc3df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343</TotalTime>
  <Words>480</Words>
  <Application>Microsoft Office PowerPoint</Application>
  <PresentationFormat>On-screen Show (4:3)</PresentationFormat>
  <Paragraphs>362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SimSun</vt:lpstr>
      <vt:lpstr>Arial</vt:lpstr>
      <vt:lpstr>Calibri</vt:lpstr>
      <vt:lpstr>Calibri Light</vt:lpstr>
      <vt:lpstr>Century Gothic</vt:lpstr>
      <vt:lpstr>SassoonCRInfantMedium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Ashleigh Sobol</dc:creator>
  <cp:lastModifiedBy>Duncan Nelson</cp:lastModifiedBy>
  <cp:revision>2</cp:revision>
  <dcterms:created xsi:type="dcterms:W3CDTF">2018-03-17T10:08:43Z</dcterms:created>
  <dcterms:modified xsi:type="dcterms:W3CDTF">2021-09-26T11:07:33Z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0x0101002E2B28500E97074E9232E002F87A0DA8</vt:lpwstr>
  </property>
  <property fmtid="{D5CDD505-2E9C-101B-9397-08002B2CF9AE}" pid="3" name="TaxKeyword">
    <vt:lpwstr/>
  </property>
</Properties>
</file>