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5" r:id="rId3"/>
    <p:sldId id="274" r:id="rId4"/>
    <p:sldId id="277" r:id="rId5"/>
    <p:sldId id="273" r:id="rId6"/>
    <p:sldId id="278" r:id="rId7"/>
    <p:sldId id="289" r:id="rId8"/>
    <p:sldId id="288" r:id="rId9"/>
    <p:sldId id="287" r:id="rId10"/>
    <p:sldId id="286" r:id="rId11"/>
    <p:sldId id="281" r:id="rId12"/>
    <p:sldId id="285" r:id="rId13"/>
    <p:sldId id="284" r:id="rId14"/>
    <p:sldId id="283" r:id="rId15"/>
    <p:sldId id="282" r:id="rId16"/>
    <p:sldId id="276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9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Maths			22.02.2021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</a:t>
            </a:r>
            <a:r>
              <a:rPr lang="en-GB" sz="5400" dirty="0" smtClean="0"/>
              <a:t>To calculate </a:t>
            </a:r>
            <a:r>
              <a:rPr lang="en-GB" sz="5400" dirty="0" smtClean="0"/>
              <a:t>the area and perimeter of squares and rectangles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 3 + 3 + 2 + 2 = 10cm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0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 3 + 3 + 2 + 2 = 10cm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2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75092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5504" y="38736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</a:t>
            </a:r>
          </a:p>
          <a:p>
            <a:endParaRPr lang="en-GB" dirty="0"/>
          </a:p>
          <a:p>
            <a:r>
              <a:rPr lang="en-GB" dirty="0" smtClean="0"/>
              <a:t>Perimeter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9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 3 + 3 + 2 + 2 = 10cm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2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75092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5504" y="38736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5 x 2 =</a:t>
            </a:r>
          </a:p>
          <a:p>
            <a:endParaRPr lang="en-GB" dirty="0"/>
          </a:p>
          <a:p>
            <a:r>
              <a:rPr lang="en-GB" dirty="0" smtClean="0"/>
              <a:t>Perimeter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 3 + 3 + 2 + 2 = 10cm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2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75092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5504" y="38736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5 x 2 = 10cm²</a:t>
            </a:r>
          </a:p>
          <a:p>
            <a:endParaRPr lang="en-GB" dirty="0"/>
          </a:p>
          <a:p>
            <a:r>
              <a:rPr lang="en-GB" dirty="0" smtClean="0"/>
              <a:t>Perimeter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4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 3 + 3 + 2 + 2 = 10cm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2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75092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5504" y="38736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5 x 2 = 10cm²</a:t>
            </a:r>
          </a:p>
          <a:p>
            <a:endParaRPr lang="en-GB" dirty="0"/>
          </a:p>
          <a:p>
            <a:r>
              <a:rPr lang="en-GB" dirty="0" smtClean="0"/>
              <a:t>Perimeter = 5 + 5 + 2 + 2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8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 3 + 3 + 2 + 2 = 10cm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2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75092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5504" y="38736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5 x 2 = 10cm²</a:t>
            </a:r>
          </a:p>
          <a:p>
            <a:endParaRPr lang="en-GB" dirty="0"/>
          </a:p>
          <a:p>
            <a:r>
              <a:rPr lang="en-GB" dirty="0" smtClean="0"/>
              <a:t>Perimeter = 5 + 5 + 2 + 2 = 14cm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3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4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</a:t>
            </a:r>
          </a:p>
          <a:p>
            <a:endParaRPr lang="en-GB" dirty="0"/>
          </a:p>
          <a:p>
            <a:r>
              <a:rPr lang="en-GB" dirty="0" smtClean="0"/>
              <a:t>Perimeter =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</a:t>
            </a:r>
          </a:p>
          <a:p>
            <a:endParaRPr lang="en-GB" dirty="0"/>
          </a:p>
          <a:p>
            <a:r>
              <a:rPr lang="en-GB" dirty="0" smtClean="0"/>
              <a:t>Perimeter =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1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2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816"/>
            <a:ext cx="8229600" cy="53123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8000" dirty="0" smtClean="0">
                <a:solidFill>
                  <a:srgbClr val="FF0000"/>
                </a:solidFill>
              </a:rPr>
              <a:t>Area</a:t>
            </a:r>
          </a:p>
          <a:p>
            <a:pPr marL="0" indent="0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7030A0"/>
                </a:solidFill>
              </a:rPr>
              <a:t>Perimeter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3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3 + 3 + 3 + 3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3 + 3 + 3 + 3 = 12cm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21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3 + 3 + 3 + 3 = 12cm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4276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0692" y="178276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5940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 </a:t>
            </a:r>
          </a:p>
          <a:p>
            <a:endParaRPr lang="en-GB" dirty="0"/>
          </a:p>
          <a:p>
            <a:r>
              <a:rPr lang="en-GB" dirty="0" smtClean="0"/>
              <a:t>Perimeter =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2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3 + 3 + 3 + 3 = 12cm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4276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0692" y="178276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5940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 4 x 3 =</a:t>
            </a:r>
          </a:p>
          <a:p>
            <a:endParaRPr lang="en-GB" dirty="0"/>
          </a:p>
          <a:p>
            <a:r>
              <a:rPr lang="en-GB" dirty="0" smtClean="0"/>
              <a:t>Perimeter =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3 + 3 + 3 + 3 = 12cm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4276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0692" y="178276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5940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 4 x 3 = 12cm²</a:t>
            </a:r>
          </a:p>
          <a:p>
            <a:endParaRPr lang="en-GB" dirty="0"/>
          </a:p>
          <a:p>
            <a:r>
              <a:rPr lang="en-GB" dirty="0" smtClean="0"/>
              <a:t>Perimeter =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3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3 + 3 + 3 + 3 = 12cm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4276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0692" y="178276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5940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 4 x 3 = 12cm²</a:t>
            </a:r>
          </a:p>
          <a:p>
            <a:endParaRPr lang="en-GB" dirty="0"/>
          </a:p>
          <a:p>
            <a:r>
              <a:rPr lang="en-GB" dirty="0" smtClean="0"/>
              <a:t>Perimeter =  4 + 4 + 3 + 3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47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6" y="1782762"/>
            <a:ext cx="8146144" cy="249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932" y="178624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444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4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3 = 9cm² </a:t>
            </a:r>
          </a:p>
          <a:p>
            <a:endParaRPr lang="en-GB" dirty="0"/>
          </a:p>
          <a:p>
            <a:r>
              <a:rPr lang="en-GB" dirty="0" smtClean="0"/>
              <a:t>Perimeter =  3 + 3 + 3 + 3 = 12cm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4276" y="28471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0692" y="178276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5940" y="4155788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 4 x 3 = 12cm²</a:t>
            </a:r>
          </a:p>
          <a:p>
            <a:endParaRPr lang="en-GB" dirty="0"/>
          </a:p>
          <a:p>
            <a:r>
              <a:rPr lang="en-GB" dirty="0" smtClean="0"/>
              <a:t>Perimeter =  4 + 4 + 3 + 3 = 14cm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90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the area and perimeter of a rectangle with sides 6cm by 3cm?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1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the area and perimeter of a rectangle with sides 6cm by 3cm?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5184" y="3273552"/>
            <a:ext cx="3913632" cy="138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7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the area and perimeter of a rectangle with sides 6cm by 3cm?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5184" y="3273552"/>
            <a:ext cx="3913632" cy="138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508" y="290422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2824" y="378383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6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816"/>
            <a:ext cx="8229600" cy="53123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8000" dirty="0" smtClean="0">
                <a:solidFill>
                  <a:srgbClr val="FF0000"/>
                </a:solidFill>
              </a:rPr>
              <a:t>Area</a:t>
            </a:r>
          </a:p>
          <a:p>
            <a:pPr marL="0" indent="0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7030A0"/>
                </a:solidFill>
              </a:rPr>
              <a:t>Perimeter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29" y="2115080"/>
            <a:ext cx="5212885" cy="5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2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the area and perimeter of a rectangle with sides 6cm by 3cm?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5184" y="3273552"/>
            <a:ext cx="3913632" cy="138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508" y="290422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2824" y="378383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512" y="5120640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Area:</a:t>
            </a:r>
          </a:p>
          <a:p>
            <a:r>
              <a:rPr lang="en-GB" sz="2400" dirty="0" smtClean="0"/>
              <a:t>6 x 3 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715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the area and perimeter of a rectangle with sides 6cm by 3cm?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5184" y="3273552"/>
            <a:ext cx="3913632" cy="138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508" y="290422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2824" y="378383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512" y="5120640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Area:</a:t>
            </a:r>
          </a:p>
          <a:p>
            <a:r>
              <a:rPr lang="en-GB" sz="2400" dirty="0" smtClean="0"/>
              <a:t>6 x 3 = 18cm²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9062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the area and perimeter of a rectangle with sides 6cm by 3cm?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5184" y="3273552"/>
            <a:ext cx="3913632" cy="138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508" y="290422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2824" y="378383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512" y="5120640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Area:</a:t>
            </a:r>
          </a:p>
          <a:p>
            <a:r>
              <a:rPr lang="en-GB" sz="2400" dirty="0" smtClean="0"/>
              <a:t>6 x 3 = 18cm²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9492" y="5120639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Perimeter:</a:t>
            </a:r>
          </a:p>
          <a:p>
            <a:r>
              <a:rPr lang="en-GB" sz="2400" dirty="0" smtClean="0"/>
              <a:t>6 + 6 + 3 + 3 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865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the area and perimeter of a rectangle with sides 6cm by 3cm?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5184" y="3273552"/>
            <a:ext cx="3913632" cy="138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508" y="290422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2824" y="3783830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512" y="5120640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Area:</a:t>
            </a:r>
          </a:p>
          <a:p>
            <a:r>
              <a:rPr lang="en-GB" sz="2400" dirty="0" smtClean="0"/>
              <a:t>6 x 3 = 18cm²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9492" y="5120639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Perimeter:</a:t>
            </a:r>
          </a:p>
          <a:p>
            <a:r>
              <a:rPr lang="en-GB" sz="2400" dirty="0" smtClean="0"/>
              <a:t>6 + 6 + 3 + 3 = 18cm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3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92"/>
            <a:ext cx="4663440" cy="656706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022"/>
            <a:ext cx="4462272" cy="269805"/>
          </a:xfrm>
        </p:spPr>
      </p:pic>
    </p:spTree>
    <p:extLst>
      <p:ext uri="{BB962C8B-B14F-4D97-AF65-F5344CB8AC3E}">
        <p14:creationId xmlns:p14="http://schemas.microsoft.com/office/powerpoint/2010/main" val="816857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92"/>
            <a:ext cx="4663440" cy="656706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022"/>
            <a:ext cx="4462272" cy="269805"/>
          </a:xfrm>
        </p:spPr>
      </p:pic>
      <p:sp>
        <p:nvSpPr>
          <p:cNvPr id="6" name="TextBox 5"/>
          <p:cNvSpPr txBox="1"/>
          <p:nvPr/>
        </p:nvSpPr>
        <p:spPr>
          <a:xfrm>
            <a:off x="5212080" y="1938528"/>
            <a:ext cx="3776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Extension:</a:t>
            </a:r>
          </a:p>
          <a:p>
            <a:endParaRPr lang="en-GB" sz="2400" dirty="0" smtClean="0"/>
          </a:p>
          <a:p>
            <a:r>
              <a:rPr lang="en-GB" sz="2400" dirty="0" smtClean="0"/>
              <a:t>Can you find a square and a rectangle that has the same number for the area as well as the perimeter?</a:t>
            </a:r>
          </a:p>
          <a:p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203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92"/>
            <a:ext cx="4663440" cy="656706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022"/>
            <a:ext cx="4462272" cy="269805"/>
          </a:xfrm>
        </p:spPr>
      </p:pic>
      <p:sp>
        <p:nvSpPr>
          <p:cNvPr id="6" name="TextBox 5"/>
          <p:cNvSpPr txBox="1"/>
          <p:nvPr/>
        </p:nvSpPr>
        <p:spPr>
          <a:xfrm>
            <a:off x="5212080" y="1938528"/>
            <a:ext cx="3776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Extension:</a:t>
            </a:r>
          </a:p>
          <a:p>
            <a:endParaRPr lang="en-GB" sz="2400" dirty="0" smtClean="0"/>
          </a:p>
          <a:p>
            <a:r>
              <a:rPr lang="en-GB" sz="2400" dirty="0" smtClean="0"/>
              <a:t>Can you find a square and a rectangle that has the same number for the area as well as the perimeter?</a:t>
            </a:r>
          </a:p>
          <a:p>
            <a:endParaRPr lang="en-GB" sz="2400" dirty="0"/>
          </a:p>
          <a:p>
            <a:pPr algn="ctr"/>
            <a:r>
              <a:rPr lang="en-GB" sz="2400" dirty="0" smtClean="0"/>
              <a:t>e.g.</a:t>
            </a:r>
          </a:p>
          <a:p>
            <a:pPr algn="ctr"/>
            <a:r>
              <a:rPr lang="en-GB" sz="2400" dirty="0" smtClean="0"/>
              <a:t>Area = 12cm²</a:t>
            </a:r>
          </a:p>
          <a:p>
            <a:pPr algn="ctr"/>
            <a:r>
              <a:rPr lang="en-GB" sz="2400" dirty="0" smtClean="0"/>
              <a:t>Perimeter = 12cm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09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816"/>
            <a:ext cx="8229600" cy="53123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8000" dirty="0" smtClean="0">
                <a:solidFill>
                  <a:srgbClr val="FF0000"/>
                </a:solidFill>
              </a:rPr>
              <a:t>Area</a:t>
            </a:r>
          </a:p>
          <a:p>
            <a:pPr marL="0" indent="0">
              <a:buNone/>
            </a:pPr>
            <a:endParaRPr lang="en-GB" sz="8000" dirty="0" smtClean="0"/>
          </a:p>
          <a:p>
            <a:pPr marL="0" indent="0" algn="ctr">
              <a:buNone/>
            </a:pPr>
            <a:r>
              <a:rPr lang="en-GB" sz="8000" dirty="0" smtClean="0">
                <a:solidFill>
                  <a:srgbClr val="7030A0"/>
                </a:solidFill>
              </a:rPr>
              <a:t>Perimeter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29" y="2115080"/>
            <a:ext cx="5212885" cy="524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56" y="4965622"/>
            <a:ext cx="5684311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7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6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</a:t>
            </a:r>
          </a:p>
          <a:p>
            <a:endParaRPr lang="en-GB" dirty="0"/>
          </a:p>
          <a:p>
            <a:r>
              <a:rPr lang="en-GB" dirty="0" smtClean="0"/>
              <a:t>Perimeter =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4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</a:t>
            </a:r>
          </a:p>
          <a:p>
            <a:endParaRPr lang="en-GB" dirty="0"/>
          </a:p>
          <a:p>
            <a:r>
              <a:rPr lang="en-GB" dirty="0" smtClean="0"/>
              <a:t>Perimeter 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8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and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5"/>
          <a:stretch/>
        </p:blipFill>
        <p:spPr>
          <a:xfrm>
            <a:off x="459515" y="2066543"/>
            <a:ext cx="8227285" cy="179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944" y="3863180"/>
            <a:ext cx="351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3 x 2 = 6cm²</a:t>
            </a:r>
          </a:p>
          <a:p>
            <a:endParaRPr lang="en-GB" dirty="0"/>
          </a:p>
          <a:p>
            <a:r>
              <a:rPr lang="en-GB" dirty="0" smtClean="0"/>
              <a:t>Perimeter = 3 + 3 + 2 + 2 =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9636" y="206654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20" y="27447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3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7935E0-464E-4E87-9342-AFADF810A43E}"/>
</file>

<file path=customXml/itemProps2.xml><?xml version="1.0" encoding="utf-8"?>
<ds:datastoreItem xmlns:ds="http://schemas.openxmlformats.org/officeDocument/2006/customXml" ds:itemID="{475C5D40-A2F7-4AD1-BDF9-479DA6830A81}"/>
</file>

<file path=customXml/itemProps3.xml><?xml version="1.0" encoding="utf-8"?>
<ds:datastoreItem xmlns:ds="http://schemas.openxmlformats.org/officeDocument/2006/customXml" ds:itemID="{E88F7961-2924-4233-9890-B617D866A99C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793</Words>
  <Application>Microsoft Office PowerPoint</Application>
  <PresentationFormat>On-screen Show (4:3)</PresentationFormat>
  <Paragraphs>231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Year 5 Maths   22.02.2021</vt:lpstr>
      <vt:lpstr>PowerPoint Presentation</vt:lpstr>
      <vt:lpstr>PowerPoint Presentation</vt:lpstr>
      <vt:lpstr>PowerPoint Presentation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Area and Perimeter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52</cp:revision>
  <dcterms:created xsi:type="dcterms:W3CDTF">2019-07-05T11:02:13Z</dcterms:created>
  <dcterms:modified xsi:type="dcterms:W3CDTF">2021-02-10T15:37:27Z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