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2.xml" ContentType="application/vnd.openxmlformats-officedocument.presentationml.slide+xml"/>
  <Override PartName="/ppt/slides/slide10.xml" ContentType="application/vnd.openxmlformats-officedocument.presentationml.slide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72" r:id="rId2"/>
    <p:sldId id="273" r:id="rId3"/>
    <p:sldId id="274" r:id="rId4"/>
    <p:sldId id="275" r:id="rId5"/>
    <p:sldId id="276" r:id="rId6"/>
    <p:sldId id="278" r:id="rId7"/>
    <p:sldId id="279" r:id="rId8"/>
    <p:sldId id="280" r:id="rId9"/>
    <p:sldId id="281" r:id="rId10"/>
    <p:sldId id="282" r:id="rId11"/>
    <p:sldId id="283" r:id="rId12"/>
    <p:sldId id="277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051" autoAdjust="0"/>
    <p:restoredTop sz="94660"/>
  </p:normalViewPr>
  <p:slideViewPr>
    <p:cSldViewPr snapToGrid="0" snapToObjects="1">
      <p:cViewPr varScale="1">
        <p:scale>
          <a:sx n="65" d="100"/>
          <a:sy n="65" d="100"/>
        </p:scale>
        <p:origin x="1758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20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277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556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172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158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254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833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5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28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947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90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749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A87BA8-EE05-5B47-AA8E-5C40480EF833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755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Year 5 Maths			01.03.2021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689315"/>
            <a:ext cx="7886700" cy="280065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5400" dirty="0"/>
              <a:t>LO:  </a:t>
            </a:r>
            <a:r>
              <a:rPr lang="en-GB" sz="5400" dirty="0" smtClean="0"/>
              <a:t>To use a formal method to add whole numbers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811906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 smtClean="0"/>
              <a:t>Different methods for addition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GB" sz="6000" dirty="0" smtClean="0">
                <a:solidFill>
                  <a:schemeClr val="accent6">
                    <a:lumMod val="75000"/>
                  </a:schemeClr>
                </a:solidFill>
              </a:rPr>
              <a:t>Number line</a:t>
            </a:r>
          </a:p>
          <a:p>
            <a:pPr marL="0" indent="0" algn="ctr">
              <a:buNone/>
            </a:pPr>
            <a:r>
              <a:rPr lang="en-GB" sz="6000" dirty="0" smtClean="0">
                <a:solidFill>
                  <a:schemeClr val="accent5">
                    <a:lumMod val="50000"/>
                  </a:schemeClr>
                </a:solidFill>
              </a:rPr>
              <a:t>Partitioning</a:t>
            </a:r>
          </a:p>
          <a:p>
            <a:pPr marL="0" indent="0" algn="ctr">
              <a:buNone/>
            </a:pPr>
            <a:r>
              <a:rPr lang="en-GB" sz="6000" dirty="0" smtClean="0">
                <a:solidFill>
                  <a:schemeClr val="accent2">
                    <a:lumMod val="75000"/>
                  </a:schemeClr>
                </a:solidFill>
              </a:rPr>
              <a:t>Column method</a:t>
            </a:r>
          </a:p>
          <a:p>
            <a:pPr marL="0" indent="0" algn="ctr">
              <a:buNone/>
            </a:pPr>
            <a:r>
              <a:rPr lang="en-GB" sz="4800" i="1" dirty="0" smtClean="0">
                <a:solidFill>
                  <a:schemeClr val="accent2">
                    <a:lumMod val="75000"/>
                  </a:schemeClr>
                </a:solidFill>
              </a:rPr>
              <a:t>Expanded and compact</a:t>
            </a:r>
          </a:p>
        </p:txBody>
      </p:sp>
    </p:spTree>
    <p:extLst>
      <p:ext uri="{BB962C8B-B14F-4D97-AF65-F5344CB8AC3E}">
        <p14:creationId xmlns:p14="http://schemas.microsoft.com/office/powerpoint/2010/main" val="29599283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 smtClean="0"/>
              <a:t>Different methods for addition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GB" sz="6000" dirty="0" smtClean="0">
                <a:solidFill>
                  <a:schemeClr val="accent6">
                    <a:lumMod val="75000"/>
                  </a:schemeClr>
                </a:solidFill>
              </a:rPr>
              <a:t>Number line</a:t>
            </a:r>
          </a:p>
          <a:p>
            <a:pPr marL="0" indent="0" algn="ctr">
              <a:buNone/>
            </a:pPr>
            <a:r>
              <a:rPr lang="en-GB" sz="6000" dirty="0" smtClean="0">
                <a:solidFill>
                  <a:schemeClr val="accent5">
                    <a:lumMod val="50000"/>
                  </a:schemeClr>
                </a:solidFill>
              </a:rPr>
              <a:t>Partitioning</a:t>
            </a:r>
          </a:p>
          <a:p>
            <a:pPr marL="0" indent="0" algn="ctr">
              <a:buNone/>
            </a:pPr>
            <a:r>
              <a:rPr lang="en-GB" sz="6000" dirty="0" smtClean="0">
                <a:solidFill>
                  <a:schemeClr val="accent2">
                    <a:lumMod val="75000"/>
                  </a:schemeClr>
                </a:solidFill>
              </a:rPr>
              <a:t>Column method</a:t>
            </a:r>
          </a:p>
          <a:p>
            <a:pPr marL="0" indent="0" algn="ctr">
              <a:buNone/>
            </a:pPr>
            <a:r>
              <a:rPr lang="en-GB" sz="4800" i="1" dirty="0" smtClean="0">
                <a:solidFill>
                  <a:schemeClr val="accent2">
                    <a:lumMod val="75000"/>
                  </a:schemeClr>
                </a:solidFill>
              </a:rPr>
              <a:t>Expanded and compact</a:t>
            </a: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2505456" y="2130552"/>
            <a:ext cx="4105656" cy="9144"/>
          </a:xfrm>
          <a:prstGeom prst="line">
            <a:avLst/>
          </a:prstGeom>
          <a:ln w="635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34876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6632" y="2505456"/>
            <a:ext cx="3630168" cy="3620707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Try more than one method to work out calculations.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-481941" y="1213780"/>
            <a:ext cx="6285452" cy="4407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3863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 smtClean="0"/>
              <a:t>Starter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6600" dirty="0" smtClean="0"/>
              <a:t>If 350 + 325 is </a:t>
            </a:r>
            <a:r>
              <a:rPr lang="en-GB" sz="6600" dirty="0" smtClean="0"/>
              <a:t>675</a:t>
            </a:r>
            <a:endParaRPr lang="en-GB" sz="6600" dirty="0" smtClean="0"/>
          </a:p>
          <a:p>
            <a:pPr marL="0" indent="0" algn="ctr">
              <a:buNone/>
            </a:pPr>
            <a:endParaRPr lang="en-GB" sz="6600" dirty="0"/>
          </a:p>
          <a:p>
            <a:pPr marL="0" indent="0" algn="ctr">
              <a:buNone/>
            </a:pPr>
            <a:r>
              <a:rPr lang="en-GB" sz="6600" dirty="0" smtClean="0"/>
              <a:t>What is 450 + 325?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2784178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 smtClean="0"/>
              <a:t>Starter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375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6600" dirty="0" smtClean="0"/>
              <a:t>If 350 + 325 is </a:t>
            </a:r>
            <a:r>
              <a:rPr lang="en-GB" sz="6600" dirty="0" smtClean="0"/>
              <a:t>675</a:t>
            </a:r>
            <a:endParaRPr lang="en-GB" sz="6600" dirty="0" smtClean="0"/>
          </a:p>
          <a:p>
            <a:pPr marL="0" indent="0" algn="ctr">
              <a:buNone/>
            </a:pPr>
            <a:endParaRPr lang="en-GB" sz="6600" dirty="0"/>
          </a:p>
          <a:p>
            <a:pPr marL="0" indent="0" algn="ctr">
              <a:buNone/>
            </a:pPr>
            <a:r>
              <a:rPr lang="en-GB" sz="6600" dirty="0" smtClean="0"/>
              <a:t>What is 450 + 325?</a:t>
            </a:r>
          </a:p>
          <a:p>
            <a:pPr marL="0" indent="0" algn="ctr">
              <a:buNone/>
            </a:pPr>
            <a:r>
              <a:rPr lang="en-GB" sz="6600" b="1" u="sng" dirty="0">
                <a:solidFill>
                  <a:srgbClr val="FF0000"/>
                </a:solidFill>
              </a:rPr>
              <a:t>7</a:t>
            </a:r>
            <a:r>
              <a:rPr lang="en-GB" sz="6600" b="1" u="sng" dirty="0" smtClean="0">
                <a:solidFill>
                  <a:srgbClr val="FF0000"/>
                </a:solidFill>
              </a:rPr>
              <a:t>75</a:t>
            </a:r>
            <a:endParaRPr lang="en-US" sz="6600" b="1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4253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 smtClean="0"/>
              <a:t>Starter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375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6600" dirty="0" smtClean="0"/>
              <a:t>If 432 + 256 is 688</a:t>
            </a:r>
          </a:p>
          <a:p>
            <a:pPr marL="0" indent="0" algn="ctr">
              <a:buNone/>
            </a:pPr>
            <a:endParaRPr lang="en-GB" sz="6600" b="1" u="sng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en-GB" sz="6600" dirty="0" smtClean="0"/>
              <a:t>What is 432 + 456?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8548963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 smtClean="0"/>
              <a:t>Starter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375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6600" dirty="0" smtClean="0"/>
              <a:t>If 432 + 256 is 688</a:t>
            </a:r>
          </a:p>
          <a:p>
            <a:pPr marL="0" indent="0" algn="ctr">
              <a:buNone/>
            </a:pPr>
            <a:endParaRPr lang="en-GB" sz="6600" b="1" u="sng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en-GB" sz="6600" dirty="0" smtClean="0"/>
              <a:t>What is 432 + 456?</a:t>
            </a:r>
          </a:p>
          <a:p>
            <a:pPr marL="0" indent="0" algn="ctr">
              <a:buNone/>
            </a:pPr>
            <a:r>
              <a:rPr lang="en-GB" sz="6600" b="1" u="sng" dirty="0" smtClean="0">
                <a:solidFill>
                  <a:srgbClr val="FF0000"/>
                </a:solidFill>
              </a:rPr>
              <a:t>888</a:t>
            </a:r>
            <a:endParaRPr lang="en-US" sz="6600" b="1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83707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 smtClean="0"/>
              <a:t>Different methods for addition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GB" sz="6000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68731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 smtClean="0"/>
              <a:t>Different methods for addition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GB" sz="6000" dirty="0" smtClean="0">
                <a:solidFill>
                  <a:schemeClr val="accent6">
                    <a:lumMod val="75000"/>
                  </a:schemeClr>
                </a:solidFill>
              </a:rPr>
              <a:t>Number line</a:t>
            </a:r>
          </a:p>
        </p:txBody>
      </p:sp>
    </p:spTree>
    <p:extLst>
      <p:ext uri="{BB962C8B-B14F-4D97-AF65-F5344CB8AC3E}">
        <p14:creationId xmlns:p14="http://schemas.microsoft.com/office/powerpoint/2010/main" val="15501683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 smtClean="0"/>
              <a:t>Different methods for addition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GB" sz="6000" dirty="0" smtClean="0">
                <a:solidFill>
                  <a:schemeClr val="accent6">
                    <a:lumMod val="75000"/>
                  </a:schemeClr>
                </a:solidFill>
              </a:rPr>
              <a:t>Number line</a:t>
            </a:r>
          </a:p>
          <a:p>
            <a:pPr marL="0" indent="0" algn="ctr">
              <a:buNone/>
            </a:pPr>
            <a:r>
              <a:rPr lang="en-GB" sz="6000" dirty="0" smtClean="0">
                <a:solidFill>
                  <a:schemeClr val="accent5">
                    <a:lumMod val="50000"/>
                  </a:schemeClr>
                </a:solidFill>
              </a:rPr>
              <a:t>Partitioning</a:t>
            </a:r>
          </a:p>
        </p:txBody>
      </p:sp>
    </p:spTree>
    <p:extLst>
      <p:ext uri="{BB962C8B-B14F-4D97-AF65-F5344CB8AC3E}">
        <p14:creationId xmlns:p14="http://schemas.microsoft.com/office/powerpoint/2010/main" val="39477752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 smtClean="0"/>
              <a:t>Different methods for addition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GB" sz="6000" dirty="0" smtClean="0">
                <a:solidFill>
                  <a:schemeClr val="accent6">
                    <a:lumMod val="75000"/>
                  </a:schemeClr>
                </a:solidFill>
              </a:rPr>
              <a:t>Number line</a:t>
            </a:r>
          </a:p>
          <a:p>
            <a:pPr marL="0" indent="0" algn="ctr">
              <a:buNone/>
            </a:pPr>
            <a:r>
              <a:rPr lang="en-GB" sz="6000" dirty="0" smtClean="0">
                <a:solidFill>
                  <a:schemeClr val="accent5">
                    <a:lumMod val="50000"/>
                  </a:schemeClr>
                </a:solidFill>
              </a:rPr>
              <a:t>Partitioning</a:t>
            </a:r>
          </a:p>
          <a:p>
            <a:pPr marL="0" indent="0" algn="ctr">
              <a:buNone/>
            </a:pPr>
            <a:r>
              <a:rPr lang="en-GB" sz="6000" dirty="0" smtClean="0">
                <a:solidFill>
                  <a:schemeClr val="accent2">
                    <a:lumMod val="75000"/>
                  </a:schemeClr>
                </a:solidFill>
              </a:rPr>
              <a:t>Column method</a:t>
            </a:r>
          </a:p>
        </p:txBody>
      </p:sp>
    </p:spTree>
    <p:extLst>
      <p:ext uri="{BB962C8B-B14F-4D97-AF65-F5344CB8AC3E}">
        <p14:creationId xmlns:p14="http://schemas.microsoft.com/office/powerpoint/2010/main" val="10180303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2CC0C36368B3E43AA8704CB173414C6" ma:contentTypeVersion="10" ma:contentTypeDescription="Create a new document." ma:contentTypeScope="" ma:versionID="b6ec2e0150afea7d5776644d08e447da">
  <xsd:schema xmlns:xsd="http://www.w3.org/2001/XMLSchema" xmlns:xs="http://www.w3.org/2001/XMLSchema" xmlns:p="http://schemas.microsoft.com/office/2006/metadata/properties" xmlns:ns2="810dadb4-62c1-4fd3-aef3-0db6a8571ffe" targetNamespace="http://schemas.microsoft.com/office/2006/metadata/properties" ma:root="true" ma:fieldsID="98d808a8b07e59fd4b86833a1874b376" ns2:_="">
    <xsd:import namespace="810dadb4-62c1-4fd3-aef3-0db6a8571ff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10dadb4-62c1-4fd3-aef3-0db6a8571ff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3BF5CA8-7B35-47AE-AA65-54EE5B18B927}"/>
</file>

<file path=customXml/itemProps2.xml><?xml version="1.0" encoding="utf-8"?>
<ds:datastoreItem xmlns:ds="http://schemas.openxmlformats.org/officeDocument/2006/customXml" ds:itemID="{511D51AF-DE36-478D-8669-4BF9EF24B3DB}"/>
</file>

<file path=customXml/itemProps3.xml><?xml version="1.0" encoding="utf-8"?>
<ds:datastoreItem xmlns:ds="http://schemas.openxmlformats.org/officeDocument/2006/customXml" ds:itemID="{A13721EA-94DB-4EEE-83F2-46CBFFB151B3}"/>
</file>

<file path=docProps/app.xml><?xml version="1.0" encoding="utf-8"?>
<Properties xmlns="http://schemas.openxmlformats.org/officeDocument/2006/extended-properties" xmlns:vt="http://schemas.openxmlformats.org/officeDocument/2006/docPropsVTypes">
  <TotalTime>105</TotalTime>
  <Words>128</Words>
  <Application>Microsoft Office PowerPoint</Application>
  <PresentationFormat>On-screen Show (4:3)</PresentationFormat>
  <Paragraphs>41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Calibri</vt:lpstr>
      <vt:lpstr>Office Theme</vt:lpstr>
      <vt:lpstr>Year 5 Maths   01.03.2021</vt:lpstr>
      <vt:lpstr>Starter</vt:lpstr>
      <vt:lpstr>Starter</vt:lpstr>
      <vt:lpstr>Starter</vt:lpstr>
      <vt:lpstr>Starter</vt:lpstr>
      <vt:lpstr>Different methods for addition</vt:lpstr>
      <vt:lpstr>Different methods for addition</vt:lpstr>
      <vt:lpstr>Different methods for addition</vt:lpstr>
      <vt:lpstr>Different methods for addition</vt:lpstr>
      <vt:lpstr>Different methods for addition</vt:lpstr>
      <vt:lpstr>Different methods for addition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Clarke</dc:creator>
  <cp:lastModifiedBy>Duncan Nelson</cp:lastModifiedBy>
  <cp:revision>51</cp:revision>
  <dcterms:created xsi:type="dcterms:W3CDTF">2019-07-05T11:02:13Z</dcterms:created>
  <dcterms:modified xsi:type="dcterms:W3CDTF">2021-02-24T18:17:30Z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0x010100A2CC0C36368B3E43AA8704CB173414C6</vt:lpwstr>
  </property>
</Properties>
</file>