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2" r:id="rId2"/>
    <p:sldId id="273" r:id="rId3"/>
    <p:sldId id="274" r:id="rId4"/>
    <p:sldId id="276" r:id="rId5"/>
    <p:sldId id="275" r:id="rId6"/>
    <p:sldId id="277" r:id="rId7"/>
    <p:sldId id="278" r:id="rId8"/>
    <p:sldId id="279" r:id="rId9"/>
    <p:sldId id="280" r:id="rId10"/>
    <p:sldId id="281" r:id="rId11"/>
    <p:sldId id="282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211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topmarks.co.uk/time/teaching-cloc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5 Maths			01.02.2021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689315"/>
            <a:ext cx="7886700" cy="28006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400" dirty="0"/>
              <a:t>LO:  To </a:t>
            </a:r>
            <a:r>
              <a:rPr lang="en-GB" sz="5400" dirty="0" smtClean="0"/>
              <a:t>read and write time on an analogue and digital clock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81190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Activity 1:  Telling the time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08" y="1600200"/>
            <a:ext cx="4955409" cy="2776614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4081" y="3663591"/>
            <a:ext cx="5377311" cy="299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944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Activity 2:  Time intervals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13" y="1600200"/>
            <a:ext cx="5030666" cy="2776613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43778" y="3573492"/>
            <a:ext cx="5334462" cy="299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949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Using an analogue and digital clock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55710" t="26508" r="14487" b="13521"/>
          <a:stretch/>
        </p:blipFill>
        <p:spPr>
          <a:xfrm>
            <a:off x="791155" y="1483236"/>
            <a:ext cx="7613374" cy="503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54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0" b="44020"/>
          <a:stretch/>
        </p:blipFill>
        <p:spPr>
          <a:xfrm>
            <a:off x="457200" y="2185417"/>
            <a:ext cx="8382381" cy="1728216"/>
          </a:xfrm>
        </p:spPr>
      </p:pic>
    </p:spTree>
    <p:extLst>
      <p:ext uri="{BB962C8B-B14F-4D97-AF65-F5344CB8AC3E}">
        <p14:creationId xmlns:p14="http://schemas.microsoft.com/office/powerpoint/2010/main" val="3072822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0" b="44020"/>
          <a:stretch/>
        </p:blipFill>
        <p:spPr>
          <a:xfrm>
            <a:off x="457200" y="2185417"/>
            <a:ext cx="8382381" cy="1728216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5248" y="4072050"/>
            <a:ext cx="1786283" cy="178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641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39"/>
          <a:stretch/>
        </p:blipFill>
        <p:spPr>
          <a:xfrm>
            <a:off x="262128" y="1084547"/>
            <a:ext cx="8689848" cy="3670333"/>
          </a:xfrm>
        </p:spPr>
      </p:pic>
      <p:sp>
        <p:nvSpPr>
          <p:cNvPr id="6" name="TextBox 5"/>
          <p:cNvSpPr txBox="1"/>
          <p:nvPr/>
        </p:nvSpPr>
        <p:spPr>
          <a:xfrm>
            <a:off x="1965960" y="5047488"/>
            <a:ext cx="672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What do you notice about the times on this bus schedule?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90112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39"/>
          <a:stretch/>
        </p:blipFill>
        <p:spPr>
          <a:xfrm>
            <a:off x="262128" y="1084547"/>
            <a:ext cx="8689848" cy="3670333"/>
          </a:xfrm>
        </p:spPr>
      </p:pic>
      <p:sp>
        <p:nvSpPr>
          <p:cNvPr id="6" name="TextBox 5"/>
          <p:cNvSpPr txBox="1"/>
          <p:nvPr/>
        </p:nvSpPr>
        <p:spPr>
          <a:xfrm>
            <a:off x="557784" y="5047488"/>
            <a:ext cx="672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003366"/>
                </a:solidFill>
              </a:rPr>
              <a:t>Now it’s time to work out some time intervals!</a:t>
            </a:r>
            <a:endParaRPr lang="en-US" sz="3600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738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Time Intervals (using jottings)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193613"/>
            <a:ext cx="3550697" cy="33391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3306" y="2151743"/>
            <a:ext cx="3503494" cy="338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162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Time Intervals (using jottings)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499216"/>
            <a:ext cx="3535986" cy="33226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5663" y="3325904"/>
            <a:ext cx="3041137" cy="186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332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Time Intervals (using jottings)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689" y="3051567"/>
            <a:ext cx="3086935" cy="18862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76" y="3054014"/>
            <a:ext cx="3036071" cy="18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042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CC0C36368B3E43AA8704CB173414C6" ma:contentTypeVersion="10" ma:contentTypeDescription="Create a new document." ma:contentTypeScope="" ma:versionID="b6ec2e0150afea7d5776644d08e447da">
  <xsd:schema xmlns:xsd="http://www.w3.org/2001/XMLSchema" xmlns:xs="http://www.w3.org/2001/XMLSchema" xmlns:p="http://schemas.microsoft.com/office/2006/metadata/properties" xmlns:ns2="810dadb4-62c1-4fd3-aef3-0db6a8571ffe" targetNamespace="http://schemas.microsoft.com/office/2006/metadata/properties" ma:root="true" ma:fieldsID="98d808a8b07e59fd4b86833a1874b376" ns2:_="">
    <xsd:import namespace="810dadb4-62c1-4fd3-aef3-0db6a8571f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dadb4-62c1-4fd3-aef3-0db6a8571f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51411F8-E3C8-4E3F-BB1B-D0366CCC78E8}"/>
</file>

<file path=customXml/itemProps2.xml><?xml version="1.0" encoding="utf-8"?>
<ds:datastoreItem xmlns:ds="http://schemas.openxmlformats.org/officeDocument/2006/customXml" ds:itemID="{862EF2D3-4208-46EE-9D4E-AAF8D2B97973}"/>
</file>

<file path=customXml/itemProps3.xml><?xml version="1.0" encoding="utf-8"?>
<ds:datastoreItem xmlns:ds="http://schemas.openxmlformats.org/officeDocument/2006/customXml" ds:itemID="{19EA36D7-5CC2-4FA7-9E7C-7C4CB89629C8}"/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73</Words>
  <Application>Microsoft Office PowerPoint</Application>
  <PresentationFormat>On-screen Show (4:3)</PresentationFormat>
  <Paragraphs>10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Year 5 Maths   01.02.2021</vt:lpstr>
      <vt:lpstr>Using an analogue and digital clock</vt:lpstr>
      <vt:lpstr>PowerPoint Presentation</vt:lpstr>
      <vt:lpstr>PowerPoint Presentation</vt:lpstr>
      <vt:lpstr>PowerPoint Presentation</vt:lpstr>
      <vt:lpstr>PowerPoint Presentation</vt:lpstr>
      <vt:lpstr>Time Intervals (using jottings)</vt:lpstr>
      <vt:lpstr>Time Intervals (using jottings)</vt:lpstr>
      <vt:lpstr>Time Intervals (using jottings)</vt:lpstr>
      <vt:lpstr>Activity 1:  Telling the time</vt:lpstr>
      <vt:lpstr>Activity 2:  Time intervals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Duncan Nelson</cp:lastModifiedBy>
  <cp:revision>46</cp:revision>
  <dcterms:created xsi:type="dcterms:W3CDTF">2019-07-05T11:02:13Z</dcterms:created>
  <dcterms:modified xsi:type="dcterms:W3CDTF">2021-01-27T20:58:09Z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0x010100A2CC0C36368B3E43AA8704CB173414C6</vt:lpwstr>
  </property>
</Properties>
</file>