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4.xml" ContentType="application/vnd.openxmlformats-officedocument.presentationml.slid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5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72" r:id="rId2"/>
    <p:sldId id="273" r:id="rId3"/>
    <p:sldId id="274" r:id="rId4"/>
    <p:sldId id="275" r:id="rId5"/>
    <p:sldId id="276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051" autoAdjust="0"/>
    <p:restoredTop sz="94660"/>
  </p:normalViewPr>
  <p:slideViewPr>
    <p:cSldViewPr snapToGrid="0" snapToObjects="1">
      <p:cViewPr varScale="1">
        <p:scale>
          <a:sx n="105" d="100"/>
          <a:sy n="105" d="100"/>
        </p:scale>
        <p:origin x="2118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13" Type="http://schemas.openxmlformats.org/officeDocument/2006/relationships/customXml" Target="../customXml/item3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12" Type="http://schemas.openxmlformats.org/officeDocument/2006/relationships/customXml" Target="../customXml/item2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ustomXml" Target="../customXml/item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87BA8-EE05-5B47-AA8E-5C40480EF833}" type="datetimeFigureOut">
              <a:rPr lang="en-US" smtClean="0"/>
              <a:t>1/27/2021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04220-09CD-BB40-9D4B-3D471FD520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62775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87BA8-EE05-5B47-AA8E-5C40480EF833}" type="datetimeFigureOut">
              <a:rPr lang="en-US" smtClean="0"/>
              <a:t>1/27/2021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04220-09CD-BB40-9D4B-3D471FD520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75565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87BA8-EE05-5B47-AA8E-5C40480EF833}" type="datetimeFigureOut">
              <a:rPr lang="en-US" smtClean="0"/>
              <a:t>1/27/2021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04220-09CD-BB40-9D4B-3D471FD520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71722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87BA8-EE05-5B47-AA8E-5C40480EF833}" type="datetimeFigureOut">
              <a:rPr lang="en-US" smtClean="0"/>
              <a:t>1/27/2021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04220-09CD-BB40-9D4B-3D471FD520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31580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87BA8-EE05-5B47-AA8E-5C40480EF833}" type="datetimeFigureOut">
              <a:rPr lang="en-US" smtClean="0"/>
              <a:t>1/27/2021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04220-09CD-BB40-9D4B-3D471FD520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62546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87BA8-EE05-5B47-AA8E-5C40480EF833}" type="datetimeFigureOut">
              <a:rPr lang="en-US" smtClean="0"/>
              <a:t>1/27/2021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04220-09CD-BB40-9D4B-3D471FD520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08336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87BA8-EE05-5B47-AA8E-5C40480EF833}" type="datetimeFigureOut">
              <a:rPr lang="en-US" smtClean="0"/>
              <a:t>1/27/2021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04220-09CD-BB40-9D4B-3D471FD520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350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87BA8-EE05-5B47-AA8E-5C40480EF833}" type="datetimeFigureOut">
              <a:rPr lang="en-US" smtClean="0"/>
              <a:t>1/27/2021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04220-09CD-BB40-9D4B-3D471FD520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7285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87BA8-EE05-5B47-AA8E-5C40480EF833}" type="datetimeFigureOut">
              <a:rPr lang="en-US" smtClean="0"/>
              <a:t>1/27/2021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04220-09CD-BB40-9D4B-3D471FD520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39474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87BA8-EE05-5B47-AA8E-5C40480EF833}" type="datetimeFigureOut">
              <a:rPr lang="en-US" smtClean="0"/>
              <a:t>1/27/2021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04220-09CD-BB40-9D4B-3D471FD520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2901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87BA8-EE05-5B47-AA8E-5C40480EF833}" type="datetimeFigureOut">
              <a:rPr lang="en-US" smtClean="0"/>
              <a:t>1/27/2021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04220-09CD-BB40-9D4B-3D471FD520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27490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A87BA8-EE05-5B47-AA8E-5C40480EF833}" type="datetimeFigureOut">
              <a:rPr lang="en-US" smtClean="0"/>
              <a:t>1/27/2021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004220-09CD-BB40-9D4B-3D471FD520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57556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e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emf"/><Relationship Id="rId5" Type="http://schemas.openxmlformats.org/officeDocument/2006/relationships/image" Target="../media/image6.emf"/><Relationship Id="rId4" Type="http://schemas.openxmlformats.org/officeDocument/2006/relationships/image" Target="../media/image5.e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Year </a:t>
            </a:r>
            <a:r>
              <a:rPr lang="en-GB" dirty="0" smtClean="0"/>
              <a:t>4 &amp; Year 5 </a:t>
            </a:r>
            <a:r>
              <a:rPr lang="en-GB" dirty="0" smtClean="0"/>
              <a:t>Maths			04.02.2021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2138901"/>
            <a:ext cx="7886700" cy="335107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sz="5400" dirty="0" smtClean="0"/>
              <a:t>PROBLEM SOLVING DAY!</a:t>
            </a:r>
            <a:endParaRPr lang="en-US" sz="54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00125" y="3320198"/>
            <a:ext cx="5143749" cy="32121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19935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/>
          <a:srcRect r="25507" b="72415"/>
          <a:stretch/>
        </p:blipFill>
        <p:spPr>
          <a:xfrm>
            <a:off x="0" y="393701"/>
            <a:ext cx="6130456" cy="1021632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/>
          <a:srcRect l="24187" t="27583"/>
          <a:stretch/>
        </p:blipFill>
        <p:spPr>
          <a:xfrm>
            <a:off x="457199" y="1995777"/>
            <a:ext cx="8249543" cy="35462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867985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/>
          <a:srcRect r="25507" b="72415"/>
          <a:stretch/>
        </p:blipFill>
        <p:spPr>
          <a:xfrm>
            <a:off x="0" y="393701"/>
            <a:ext cx="6130456" cy="1021632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7422" y="2502547"/>
            <a:ext cx="7744571" cy="4254127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47421" y="1278047"/>
            <a:ext cx="2311463" cy="1224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50586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/>
          <a:srcRect r="25507" b="72415"/>
          <a:stretch/>
        </p:blipFill>
        <p:spPr>
          <a:xfrm>
            <a:off x="0" y="393701"/>
            <a:ext cx="6130456" cy="1021632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7421" y="1278047"/>
            <a:ext cx="2311463" cy="12245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200" y="2467984"/>
            <a:ext cx="7434048" cy="505804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02290" y="2782771"/>
            <a:ext cx="1528659" cy="4018269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022766" y="3054905"/>
            <a:ext cx="6772217" cy="347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44191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/>
          <a:srcRect r="25507" b="72415"/>
          <a:stretch/>
        </p:blipFill>
        <p:spPr>
          <a:xfrm>
            <a:off x="0" y="393701"/>
            <a:ext cx="6130456" cy="1021632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2859" y="1918252"/>
            <a:ext cx="8229600" cy="40190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074947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2CC0C36368B3E43AA8704CB173414C6" ma:contentTypeVersion="10" ma:contentTypeDescription="Create a new document." ma:contentTypeScope="" ma:versionID="b6ec2e0150afea7d5776644d08e447da">
  <xsd:schema xmlns:xsd="http://www.w3.org/2001/XMLSchema" xmlns:xs="http://www.w3.org/2001/XMLSchema" xmlns:p="http://schemas.microsoft.com/office/2006/metadata/properties" xmlns:ns2="810dadb4-62c1-4fd3-aef3-0db6a8571ffe" targetNamespace="http://schemas.microsoft.com/office/2006/metadata/properties" ma:root="true" ma:fieldsID="98d808a8b07e59fd4b86833a1874b376" ns2:_="">
    <xsd:import namespace="810dadb4-62c1-4fd3-aef3-0db6a8571ff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10dadb4-62c1-4fd3-aef3-0db6a8571ff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E54502A2-4247-401C-AC7C-3BA1EA453B57}"/>
</file>

<file path=customXml/itemProps2.xml><?xml version="1.0" encoding="utf-8"?>
<ds:datastoreItem xmlns:ds="http://schemas.openxmlformats.org/officeDocument/2006/customXml" ds:itemID="{530490E3-680C-4FA2-A2F5-ADA921A62B8E}"/>
</file>

<file path=customXml/itemProps3.xml><?xml version="1.0" encoding="utf-8"?>
<ds:datastoreItem xmlns:ds="http://schemas.openxmlformats.org/officeDocument/2006/customXml" ds:itemID="{51E35542-16BC-47EF-9296-32FF681246ED}"/>
</file>

<file path=docProps/app.xml><?xml version="1.0" encoding="utf-8"?>
<Properties xmlns="http://schemas.openxmlformats.org/officeDocument/2006/extended-properties" xmlns:vt="http://schemas.openxmlformats.org/officeDocument/2006/docPropsVTypes">
  <TotalTime>257</TotalTime>
  <Words>10</Words>
  <Application>Microsoft Office PowerPoint</Application>
  <PresentationFormat>On-screen Show (4:3)</PresentationFormat>
  <Paragraphs>2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Year 4 &amp; Year 5 Maths   04.02.2021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Catherine Clarke</dc:creator>
  <cp:lastModifiedBy>Duncan Nelson</cp:lastModifiedBy>
  <cp:revision>50</cp:revision>
  <dcterms:created xsi:type="dcterms:W3CDTF">2019-07-05T11:02:13Z</dcterms:created>
  <dcterms:modified xsi:type="dcterms:W3CDTF">2021-01-27T19:48:17Z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0x010100A2CC0C36368B3E43AA8704CB173414C6</vt:lpwstr>
  </property>
</Properties>
</file>