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Exciting Writing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To write a new ‘Cinderella’ story – Friday 4</a:t>
            </a:r>
            <a:r>
              <a:rPr lang="en-GB" baseline="30000" dirty="0" smtClean="0"/>
              <a:t>th</a:t>
            </a:r>
            <a:r>
              <a:rPr lang="en-GB" dirty="0" smtClean="0"/>
              <a:t> February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191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9943" y="1380877"/>
            <a:ext cx="626805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Exciting Writing:</a:t>
            </a:r>
            <a:endParaRPr lang="en-GB" sz="4400" b="1" dirty="0"/>
          </a:p>
          <a:p>
            <a:r>
              <a:rPr lang="en-GB" sz="2400" dirty="0" smtClean="0"/>
              <a:t>Create a set of ‘bones’ for a new story using aspects selected from your grids of previous versions of the Cinderella story.</a:t>
            </a:r>
          </a:p>
          <a:p>
            <a:endParaRPr lang="en-GB" sz="2400" dirty="0"/>
          </a:p>
          <a:p>
            <a:r>
              <a:rPr lang="en-GB" sz="2400" dirty="0" smtClean="0"/>
              <a:t>Use these new ‘bones’ to write a new version of the Cinderella story.</a:t>
            </a:r>
          </a:p>
          <a:p>
            <a:endParaRPr lang="en-GB" sz="2400" dirty="0" smtClean="0"/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2655" y="1686491"/>
            <a:ext cx="3571592" cy="323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15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87120" y="782320"/>
            <a:ext cx="9601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Remember to include key features of this text including:</a:t>
            </a:r>
          </a:p>
          <a:p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Special 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Good and bad characters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Royalty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Palaces, castles and kingdoms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Special objects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Helpers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Magic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A problem that is resolved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Rich language, similes and metaphors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MORAL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109680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0720" y="773787"/>
            <a:ext cx="108813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Other common </a:t>
            </a:r>
            <a:r>
              <a:rPr lang="en-GB" sz="3600" b="1" dirty="0"/>
              <a:t>f</a:t>
            </a:r>
            <a:r>
              <a:rPr lang="en-GB" sz="3600" b="1" dirty="0" smtClean="0"/>
              <a:t>eatures include:</a:t>
            </a:r>
            <a:endParaRPr lang="en-GB" sz="3600" b="1" dirty="0"/>
          </a:p>
          <a:p>
            <a:endParaRPr lang="en-GB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Characters: </a:t>
            </a:r>
            <a:r>
              <a:rPr lang="en-GB" sz="2400" dirty="0"/>
              <a:t>Evil witch or stepmother; a handsome prince, a beautiful and kind </a:t>
            </a:r>
            <a:r>
              <a:rPr lang="en-GB" sz="2400" dirty="0" smtClean="0"/>
              <a:t>(but persecuted) heroine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Place: </a:t>
            </a:r>
            <a:r>
              <a:rPr lang="en-GB" sz="2400" dirty="0"/>
              <a:t>a hut in the wood, a ballroom/palace, a </a:t>
            </a:r>
            <a:r>
              <a:rPr lang="en-GB" sz="2400" dirty="0" smtClean="0"/>
              <a:t>river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Objects: </a:t>
            </a:r>
            <a:r>
              <a:rPr lang="en-GB" sz="2400" dirty="0"/>
              <a:t>a glass slipper, a magical </a:t>
            </a:r>
            <a:r>
              <a:rPr lang="en-GB" sz="2400" dirty="0" smtClean="0"/>
              <a:t>tablecloth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/>
              <a:t>Actions/events: </a:t>
            </a:r>
            <a:r>
              <a:rPr lang="en-GB" sz="2400" dirty="0"/>
              <a:t>a ball, a journey, tricking the baddies, </a:t>
            </a:r>
            <a:r>
              <a:rPr lang="en-GB" sz="2400" dirty="0" smtClean="0"/>
              <a:t>riddles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b="1" dirty="0" smtClean="0"/>
              <a:t>Special </a:t>
            </a:r>
            <a:r>
              <a:rPr lang="en-GB" sz="2400" b="1" dirty="0"/>
              <a:t>helpers: </a:t>
            </a:r>
            <a:r>
              <a:rPr lang="en-GB" sz="2400" dirty="0"/>
              <a:t>dead mother, fairy godmother, a tree, </a:t>
            </a:r>
            <a:r>
              <a:rPr lang="en-GB" sz="2400" dirty="0" smtClean="0"/>
              <a:t>animals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smtClean="0"/>
              <a:t>Repetition: </a:t>
            </a:r>
            <a:r>
              <a:rPr lang="en-GB" sz="2400" dirty="0" smtClean="0"/>
              <a:t>things happen in threes (or 7)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882823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2320" y="995680"/>
            <a:ext cx="974344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Your fairy tale must have a ‘persecuted’ heroine/hero:</a:t>
            </a:r>
          </a:p>
          <a:p>
            <a:endParaRPr lang="en-GB" dirty="0"/>
          </a:p>
          <a:p>
            <a:endParaRPr lang="en-GB" sz="2800" dirty="0" smtClean="0"/>
          </a:p>
          <a:p>
            <a:r>
              <a:rPr lang="en-GB" sz="2800" dirty="0" smtClean="0"/>
              <a:t>But the rest is up to you - set your imagination free!</a:t>
            </a:r>
          </a:p>
          <a:p>
            <a:endParaRPr lang="en-GB" sz="2800" dirty="0"/>
          </a:p>
          <a:p>
            <a:r>
              <a:rPr lang="en-GB" sz="2800" dirty="0" smtClean="0"/>
              <a:t>Be a storyteller!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657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207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Exciting Writing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Exciting Writing</dc:title>
  <dc:creator>Katy Duncan</dc:creator>
  <cp:lastModifiedBy>Katy Duncan</cp:lastModifiedBy>
  <cp:revision>3</cp:revision>
  <dcterms:created xsi:type="dcterms:W3CDTF">2021-01-29T08:17:49Z</dcterms:created>
  <dcterms:modified xsi:type="dcterms:W3CDTF">2021-01-29T08:38:41Z</dcterms:modified>
</cp:coreProperties>
</file>