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57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 Day 9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English day 9 – Thursday 21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 err="1" smtClean="0"/>
              <a:t>january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475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726" y="497326"/>
            <a:ext cx="1068729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Separating clauses and fronted adverbials</a:t>
            </a:r>
          </a:p>
          <a:p>
            <a:endParaRPr lang="en-GB" sz="4400" b="1" dirty="0"/>
          </a:p>
          <a:p>
            <a:r>
              <a:rPr lang="en-GB" sz="2400" dirty="0" smtClean="0"/>
              <a:t>Later that day, Will took his brothers and sisters to their grandparents’ house.</a:t>
            </a:r>
          </a:p>
          <a:p>
            <a:endParaRPr lang="en-GB" sz="2400" dirty="0"/>
          </a:p>
          <a:p>
            <a:r>
              <a:rPr lang="en-GB" sz="2400" dirty="0" smtClean="0"/>
              <a:t>After lunch, Nick continued to repair the wooden wharf.</a:t>
            </a:r>
          </a:p>
          <a:p>
            <a:endParaRPr lang="en-GB" sz="2400" dirty="0"/>
          </a:p>
          <a:p>
            <a:r>
              <a:rPr lang="en-GB" sz="2400" dirty="0" smtClean="0"/>
              <a:t>Although it was raining heavily, Tom did not wear his coat.</a:t>
            </a:r>
          </a:p>
          <a:p>
            <a:endParaRPr lang="en-GB" sz="2400" dirty="0"/>
          </a:p>
          <a:p>
            <a:r>
              <a:rPr lang="en-GB" sz="2400" dirty="0" smtClean="0"/>
              <a:t>Because Mistress Jenkins was tired, she asked Mercy to help in the kitchen.</a:t>
            </a:r>
            <a:endParaRPr lang="en-GB" sz="2400" dirty="0"/>
          </a:p>
          <a:p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60848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73" y="393349"/>
            <a:ext cx="8716617" cy="6008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18563" y="1851949"/>
            <a:ext cx="2071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Why were commas used?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42814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3791" y="576469"/>
            <a:ext cx="8398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Your task today:</a:t>
            </a:r>
            <a:endParaRPr lang="en-GB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934818" y="1860261"/>
            <a:ext cx="917381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Choose your ‘chilli’ task for today – how spicy can </a:t>
            </a:r>
            <a:r>
              <a:rPr lang="en-GB" sz="2800" b="1" u="sng" dirty="0"/>
              <a:t>you</a:t>
            </a:r>
            <a:r>
              <a:rPr lang="en-GB" sz="2800" b="1" dirty="0"/>
              <a:t> go today?</a:t>
            </a:r>
          </a:p>
          <a:p>
            <a:endParaRPr lang="en-GB" b="1" u="sng" dirty="0"/>
          </a:p>
          <a:p>
            <a:pPr hangingPunct="0"/>
            <a:r>
              <a:rPr lang="en-GB" sz="2400" dirty="0"/>
              <a:t>U</a:t>
            </a:r>
            <a:r>
              <a:rPr lang="en-GB" sz="2400" dirty="0" smtClean="0"/>
              <a:t>se commas in a list and after fronted adverbials.</a:t>
            </a:r>
          </a:p>
          <a:p>
            <a:pPr hangingPunct="0"/>
            <a:endParaRPr lang="en-GB" sz="2400" dirty="0"/>
          </a:p>
          <a:p>
            <a:pPr hangingPunct="0"/>
            <a:r>
              <a:rPr lang="en-GB" sz="2400" dirty="0"/>
              <a:t> </a:t>
            </a:r>
            <a:endParaRPr lang="en-GB" sz="2400" dirty="0" smtClean="0"/>
          </a:p>
          <a:p>
            <a:pPr hangingPunct="0"/>
            <a:r>
              <a:rPr lang="en-GB" sz="2400" dirty="0" smtClean="0"/>
              <a:t>As above and to separate clauses in sentences.</a:t>
            </a:r>
          </a:p>
          <a:p>
            <a:pPr hangingPunct="0"/>
            <a:endParaRPr lang="en-GB" sz="2400" dirty="0" smtClean="0"/>
          </a:p>
          <a:p>
            <a:endParaRPr lang="en-GB" sz="2400" dirty="0" smtClean="0"/>
          </a:p>
          <a:p>
            <a:pPr hangingPunct="0"/>
            <a:r>
              <a:rPr lang="en-GB" sz="2400" dirty="0" smtClean="0"/>
              <a:t>As all of above and when adding additional information.</a:t>
            </a:r>
          </a:p>
          <a:p>
            <a:pPr hangingPunct="0"/>
            <a:endParaRPr lang="en-GB" sz="2400" dirty="0" smtClean="0"/>
          </a:p>
          <a:p>
            <a:r>
              <a:rPr lang="en-GB" sz="2400" b="1" dirty="0" smtClean="0"/>
              <a:t>Extension:</a:t>
            </a:r>
            <a:r>
              <a:rPr lang="en-GB" sz="2400" dirty="0" smtClean="0"/>
              <a:t> </a:t>
            </a:r>
            <a:r>
              <a:rPr lang="en-GB" sz="2400" b="1" dirty="0" smtClean="0"/>
              <a:t>Use commas to manipulate clause order for effect</a:t>
            </a:r>
            <a:endParaRPr lang="en-GB" sz="2400" b="1" dirty="0"/>
          </a:p>
        </p:txBody>
      </p:sp>
      <p:pic>
        <p:nvPicPr>
          <p:cNvPr id="6" name="Picture 5" descr="https://media.istockphoto.com/vectors/watercolor-vegetable-red-hot-chili-pepper-closeup-vector-id475954444?k=6&amp;m=475954444&amp;s=612x612&amp;w=0&amp;h=NgFhHZ7zh8NByGdzBs5bSOq0Box88df-HLSmpS_iFGw=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1" y="3025112"/>
            <a:ext cx="650240" cy="65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34" y="3923591"/>
            <a:ext cx="835797" cy="732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21" y="4904229"/>
            <a:ext cx="1349740" cy="76806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2" y="5920530"/>
            <a:ext cx="1436539" cy="6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40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" y="1927860"/>
            <a:ext cx="10789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PLENARY:</a:t>
            </a:r>
          </a:p>
          <a:p>
            <a:endParaRPr lang="en-GB" b="1" dirty="0"/>
          </a:p>
          <a:p>
            <a:r>
              <a:rPr lang="en-GB" dirty="0" smtClean="0"/>
              <a:t>Read out your sentences to yourself – does it sound as if the commas are in the correct place</a:t>
            </a:r>
          </a:p>
          <a:p>
            <a:endParaRPr lang="en-GB" dirty="0"/>
          </a:p>
          <a:p>
            <a:r>
              <a:rPr lang="en-GB" dirty="0" smtClean="0"/>
              <a:t>Move or insert commas where necessary.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Check – comma use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Seth who was a carpenter carried his heavy tool bag towards the wharf. In his bag he carried: a hammer, a saw, a plane, and handful of nails. 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2021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652" y="964096"/>
            <a:ext cx="93527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Why is punctuation so important?</a:t>
            </a:r>
          </a:p>
          <a:p>
            <a:endParaRPr lang="en-GB" sz="4400" b="1" dirty="0"/>
          </a:p>
          <a:p>
            <a:r>
              <a:rPr lang="en-GB" sz="4400" b="1" dirty="0" smtClean="0"/>
              <a:t>What’s the point of commas?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07792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Commas - ,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 comma is a punctuation mark</a:t>
            </a:r>
          </a:p>
          <a:p>
            <a:pPr eaLnBrk="1" hangingPunct="1"/>
            <a:r>
              <a:rPr lang="en-GB" altLang="en-US" smtClean="0"/>
              <a:t>It tells us to take a brief pause when we are reading – not as long as a full stop.</a:t>
            </a:r>
          </a:p>
          <a:p>
            <a:pPr eaLnBrk="1" hangingPunct="1"/>
            <a:r>
              <a:rPr lang="en-GB" altLang="en-US" smtClean="0"/>
              <a:t>It is the most common punctuation mark but has to be used carefully.</a:t>
            </a:r>
          </a:p>
        </p:txBody>
      </p:sp>
    </p:spTree>
    <p:extLst>
      <p:ext uri="{BB962C8B-B14F-4D97-AF65-F5344CB8AC3E}">
        <p14:creationId xmlns:p14="http://schemas.microsoft.com/office/powerpoint/2010/main" val="244458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Commas</a:t>
            </a:r>
            <a:endParaRPr lang="en-GB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/>
              <a:t>Commas can change the meaning of a sentence</a:t>
            </a:r>
          </a:p>
          <a:p>
            <a:r>
              <a:rPr lang="en-GB" altLang="en-US" smtClean="0"/>
              <a:t>For example, in the title of a well known book</a:t>
            </a:r>
          </a:p>
          <a:p>
            <a:endParaRPr lang="en-GB" altLang="en-US" smtClean="0"/>
          </a:p>
          <a:p>
            <a:pPr lvl="1"/>
            <a:r>
              <a:rPr lang="en-GB" altLang="en-US" smtClean="0"/>
              <a:t>Eats shoots and leaves.</a:t>
            </a:r>
          </a:p>
          <a:p>
            <a:pPr lvl="1"/>
            <a:r>
              <a:rPr lang="en-GB" altLang="en-US" smtClean="0"/>
              <a:t>Eats, shoots and leaves.</a:t>
            </a:r>
          </a:p>
          <a:p>
            <a:pPr lvl="1"/>
            <a:endParaRPr lang="en-GB" altLang="en-US" smtClean="0"/>
          </a:p>
          <a:p>
            <a:pPr lvl="1"/>
            <a:r>
              <a:rPr lang="en-GB" altLang="en-US" smtClean="0"/>
              <a:t>How does the comma change the meaning?</a:t>
            </a:r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063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Changing meaning 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/>
              <a:t>The old lady collected all sorts of things: silver, paper, hats, clocks and tablecloths.</a:t>
            </a:r>
          </a:p>
          <a:p>
            <a:pPr eaLnBrk="1" hangingPunct="1"/>
            <a:r>
              <a:rPr lang="en-GB" altLang="en-US" sz="2800" dirty="0"/>
              <a:t>The old lady collected all sorts of things: silver paper, hats, clocks and tablecloths.</a:t>
            </a:r>
          </a:p>
          <a:p>
            <a:pPr eaLnBrk="1" hangingPunct="1"/>
            <a:r>
              <a:rPr lang="en-GB" altLang="en-US" sz="2800" dirty="0"/>
              <a:t>The old lady collected all sorts of things: silver, paper hats, clocks and tablecloths</a:t>
            </a:r>
            <a:r>
              <a:rPr lang="en-GB" altLang="en-US" sz="2800" dirty="0" smtClean="0"/>
              <a:t>.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b="1" dirty="0" smtClean="0"/>
              <a:t>Explain the impact of the commas</a:t>
            </a:r>
            <a:endParaRPr lang="en-GB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5386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Different Uses - 1</a:t>
            </a:r>
            <a:endParaRPr lang="en-GB" alt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b="1" dirty="0" smtClean="0"/>
              <a:t>When there is a list of words in a sentence</a:t>
            </a:r>
          </a:p>
          <a:p>
            <a:pPr lvl="1"/>
            <a:r>
              <a:rPr lang="en-GB" altLang="en-US" dirty="0" smtClean="0"/>
              <a:t>We will need hammers, nails and a saw.</a:t>
            </a:r>
          </a:p>
          <a:p>
            <a:pPr lvl="1"/>
            <a:r>
              <a:rPr lang="en-GB" altLang="en-US" dirty="0" smtClean="0"/>
              <a:t>She stopped, stared and ran.</a:t>
            </a:r>
          </a:p>
          <a:p>
            <a:pPr lvl="1"/>
            <a:r>
              <a:rPr lang="en-GB" altLang="en-US" dirty="0" smtClean="0"/>
              <a:t>Mr Cherry was a warm, hospitable man.</a:t>
            </a:r>
          </a:p>
          <a:p>
            <a:pPr lvl="1"/>
            <a:r>
              <a:rPr lang="en-GB" altLang="en-US" dirty="0" smtClean="0"/>
              <a:t>Sam frightened the cat, teased the dog and annoyed the neighbours.</a:t>
            </a:r>
          </a:p>
          <a:p>
            <a:pPr lvl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60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Different Uses - 2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altLang="en-US" b="1" dirty="0" smtClean="0"/>
              <a:t>Commas are used to break up longer sentences into smaller parts to make more sense.</a:t>
            </a:r>
          </a:p>
          <a:p>
            <a:pPr lvl="1" eaLnBrk="1" hangingPunct="1"/>
            <a:r>
              <a:rPr lang="en-GB" altLang="en-US" dirty="0" smtClean="0"/>
              <a:t>When he saw the pirate ship on the horizon, the captain gave the alarm.</a:t>
            </a:r>
          </a:p>
          <a:p>
            <a:pPr lvl="1" eaLnBrk="1" hangingPunct="1"/>
            <a:r>
              <a:rPr lang="en-GB" altLang="en-US" dirty="0" smtClean="0"/>
              <a:t>She called as loudly as she could, but no-one could hear her.</a:t>
            </a:r>
          </a:p>
        </p:txBody>
      </p:sp>
    </p:spTree>
    <p:extLst>
      <p:ext uri="{BB962C8B-B14F-4D97-AF65-F5344CB8AC3E}">
        <p14:creationId xmlns:p14="http://schemas.microsoft.com/office/powerpoint/2010/main" val="84985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Different Uses - 3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altLang="en-US" b="1" dirty="0" smtClean="0"/>
              <a:t>Commas are used to separate any extra information that is added.</a:t>
            </a:r>
          </a:p>
          <a:p>
            <a:pPr eaLnBrk="1" hangingPunct="1"/>
            <a:r>
              <a:rPr lang="en-GB" altLang="en-US" dirty="0" smtClean="0"/>
              <a:t>The words enclosed by the commas could be left out without changing the general meaning of the sentence.</a:t>
            </a:r>
          </a:p>
        </p:txBody>
      </p:sp>
    </p:spTree>
    <p:extLst>
      <p:ext uri="{BB962C8B-B14F-4D97-AF65-F5344CB8AC3E}">
        <p14:creationId xmlns:p14="http://schemas.microsoft.com/office/powerpoint/2010/main" val="369044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Adding information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alt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GB" altLang="en-US" dirty="0"/>
              <a:t>Paul Mann broke his leg in the match on Saturday.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dirty="0" smtClean="0"/>
              <a:t>Paul </a:t>
            </a:r>
            <a:r>
              <a:rPr lang="en-GB" altLang="en-US" dirty="0" smtClean="0"/>
              <a:t>Mann</a:t>
            </a:r>
            <a:r>
              <a:rPr lang="en-GB" altLang="en-US" b="1" dirty="0" smtClean="0">
                <a:solidFill>
                  <a:srgbClr val="00B0F0"/>
                </a:solidFill>
              </a:rPr>
              <a:t>, our star player, </a:t>
            </a:r>
            <a:r>
              <a:rPr lang="en-GB" altLang="en-US" dirty="0" smtClean="0"/>
              <a:t>broke his leg in the match on Saturday</a:t>
            </a:r>
            <a:r>
              <a:rPr lang="en-GB" altLang="en-US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GB" altLang="en-US" dirty="0"/>
              <a:t>The man slid silently into the room.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dirty="0" smtClean="0"/>
              <a:t>The </a:t>
            </a:r>
            <a:r>
              <a:rPr lang="en-GB" altLang="en-US" dirty="0" smtClean="0"/>
              <a:t>man</a:t>
            </a:r>
            <a:r>
              <a:rPr lang="en-GB" altLang="en-US" b="1" dirty="0" smtClean="0">
                <a:solidFill>
                  <a:srgbClr val="00B0F0"/>
                </a:solidFill>
              </a:rPr>
              <a:t>, who was wearing a blue hat, </a:t>
            </a:r>
            <a:r>
              <a:rPr lang="en-GB" altLang="en-US" dirty="0" smtClean="0"/>
              <a:t>slid silently into the room</a:t>
            </a:r>
            <a:r>
              <a:rPr lang="en-GB" altLang="en-US" dirty="0" smtClean="0"/>
              <a:t>.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867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</TotalTime>
  <Words>521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English Day 9</vt:lpstr>
      <vt:lpstr>PowerPoint Presentation</vt:lpstr>
      <vt:lpstr>Commas - ,</vt:lpstr>
      <vt:lpstr>Commas</vt:lpstr>
      <vt:lpstr>Changing meaning 2</vt:lpstr>
      <vt:lpstr>Different Uses - 1</vt:lpstr>
      <vt:lpstr>Different Uses - 2</vt:lpstr>
      <vt:lpstr>Different Uses - 3</vt:lpstr>
      <vt:lpstr>Adding information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Day 9</dc:title>
  <dc:creator>Katy Duncan</dc:creator>
  <cp:lastModifiedBy>Katy Duncan</cp:lastModifiedBy>
  <cp:revision>8</cp:revision>
  <dcterms:created xsi:type="dcterms:W3CDTF">2021-01-15T01:43:25Z</dcterms:created>
  <dcterms:modified xsi:type="dcterms:W3CDTF">2021-01-15T03:09:14Z</dcterms:modified>
</cp:coreProperties>
</file>