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English Day 6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English Day 6 – Monday 18</a:t>
            </a:r>
            <a:r>
              <a:rPr lang="en-GB" baseline="30000" dirty="0" smtClean="0"/>
              <a:t>th</a:t>
            </a:r>
            <a:r>
              <a:rPr lang="en-GB" dirty="0" smtClean="0"/>
              <a:t> of January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04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36103"/>
            <a:ext cx="1031748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Your task today:</a:t>
            </a:r>
          </a:p>
          <a:p>
            <a:endParaRPr lang="en-GB" sz="2400" dirty="0"/>
          </a:p>
          <a:p>
            <a:r>
              <a:rPr lang="en-GB" sz="2400" dirty="0" smtClean="0"/>
              <a:t>Using the vocabulary for your year group, try one of the tasks below:</a:t>
            </a:r>
          </a:p>
          <a:p>
            <a:endParaRPr lang="en-GB" sz="2400" dirty="0"/>
          </a:p>
          <a:p>
            <a:r>
              <a:rPr lang="en-GB" sz="2400" dirty="0" smtClean="0"/>
              <a:t>*   Write 4 or 5 sentences using the words on your sheet </a:t>
            </a:r>
          </a:p>
          <a:p>
            <a:endParaRPr lang="en-GB" sz="2400" dirty="0"/>
          </a:p>
          <a:p>
            <a:r>
              <a:rPr lang="en-GB" sz="2400" dirty="0" smtClean="0"/>
              <a:t>**  Include all of the words on your sheet in sentences – can you include some </a:t>
            </a:r>
            <a:r>
              <a:rPr lang="en-GB" sz="2400" dirty="0" smtClean="0"/>
              <a:t>historical details</a:t>
            </a:r>
            <a:r>
              <a:rPr lang="en-GB" sz="2400" dirty="0" smtClean="0"/>
              <a:t>?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*** As above but try to write a paragraph that includes some dialogue, historical details or description.</a:t>
            </a:r>
            <a:endParaRPr lang="en-GB" sz="2400" dirty="0"/>
          </a:p>
          <a:p>
            <a:endParaRPr lang="en-GB" sz="2400" dirty="0" smtClean="0"/>
          </a:p>
          <a:p>
            <a:r>
              <a:rPr lang="en-GB" sz="2400" b="1" dirty="0" smtClean="0"/>
              <a:t>Challenge: Can you include some dialogue?</a:t>
            </a:r>
          </a:p>
          <a:p>
            <a:endParaRPr lang="en-GB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endParaRPr lang="en-GB" sz="4400" b="1" dirty="0"/>
          </a:p>
          <a:p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034568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226" y="504245"/>
            <a:ext cx="11651974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For example:</a:t>
            </a:r>
          </a:p>
          <a:p>
            <a:endParaRPr lang="en-GB" sz="4400" b="1" dirty="0"/>
          </a:p>
          <a:p>
            <a:r>
              <a:rPr lang="en-GB" sz="3600" dirty="0" smtClean="0"/>
              <a:t>Thy Mother is ill, haste thee back Master Webb.</a:t>
            </a:r>
          </a:p>
          <a:p>
            <a:endParaRPr lang="en-GB" sz="3600" dirty="0"/>
          </a:p>
          <a:p>
            <a:r>
              <a:rPr lang="en-GB" sz="3600" dirty="0" smtClean="0"/>
              <a:t>Didst thou take bread and cheese?</a:t>
            </a:r>
          </a:p>
          <a:p>
            <a:endParaRPr lang="en-GB" sz="3600" dirty="0"/>
          </a:p>
          <a:p>
            <a:r>
              <a:rPr lang="en-GB" sz="3600" dirty="0" smtClean="0"/>
              <a:t>“I beseech thee Sire! Help thy people.” begged the Lord Mayor.</a:t>
            </a:r>
          </a:p>
          <a:p>
            <a:endParaRPr lang="en-GB" sz="3600" dirty="0"/>
          </a:p>
          <a:p>
            <a:r>
              <a:rPr lang="en-GB" sz="3600" dirty="0" smtClean="0"/>
              <a:t>Out of my sight! Thou dost infect my eyes. </a:t>
            </a:r>
          </a:p>
          <a:p>
            <a:endParaRPr lang="en-GB" sz="3600" dirty="0"/>
          </a:p>
          <a:p>
            <a:endParaRPr lang="en-GB" sz="3600" dirty="0"/>
          </a:p>
          <a:p>
            <a:endParaRPr lang="en-GB" sz="4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0" y="4943705"/>
            <a:ext cx="1280160" cy="168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59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57591" y="1172817"/>
            <a:ext cx="28724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Excerpt from Samuel Pepys’ diary.</a:t>
            </a:r>
          </a:p>
          <a:p>
            <a:endParaRPr lang="en-GB" b="1" dirty="0"/>
          </a:p>
          <a:p>
            <a:r>
              <a:rPr lang="en-GB" b="1" dirty="0" smtClean="0"/>
              <a:t>Much of what we know about the fire comes from this document.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591" y="3005514"/>
            <a:ext cx="2635719" cy="3518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" y="600778"/>
            <a:ext cx="7593538" cy="543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7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74" y="1732020"/>
            <a:ext cx="11194123" cy="305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983" y="1182755"/>
            <a:ext cx="1004845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u="sng" dirty="0" smtClean="0"/>
              <a:t>Key Features of historical fiction</a:t>
            </a:r>
            <a:r>
              <a:rPr lang="en-GB" sz="4400" b="1" dirty="0" smtClean="0"/>
              <a:t>:</a:t>
            </a:r>
          </a:p>
          <a:p>
            <a:endParaRPr lang="en-GB" sz="4400" b="1" dirty="0" smtClean="0"/>
          </a:p>
          <a:p>
            <a:r>
              <a:rPr lang="en-GB" sz="4400" b="1" dirty="0" smtClean="0">
                <a:solidFill>
                  <a:srgbClr val="FF0000"/>
                </a:solidFill>
              </a:rPr>
              <a:t>Tricky to write – attention to detail.</a:t>
            </a:r>
            <a:endParaRPr lang="en-GB" sz="3200" dirty="0" smtClean="0"/>
          </a:p>
          <a:p>
            <a:endParaRPr lang="en-GB" sz="3200" dirty="0"/>
          </a:p>
          <a:p>
            <a:r>
              <a:rPr lang="en-GB" sz="3200" dirty="0" smtClean="0"/>
              <a:t>Historical fiction needs a historical setting.</a:t>
            </a:r>
          </a:p>
          <a:p>
            <a:endParaRPr lang="en-GB" sz="3200" dirty="0"/>
          </a:p>
          <a:p>
            <a:r>
              <a:rPr lang="en-GB" sz="3200" dirty="0" smtClean="0"/>
              <a:t>Historical settings need details to make them sound ‘authentic’ or real</a:t>
            </a:r>
          </a:p>
          <a:p>
            <a:endParaRPr lang="en-GB" sz="3200" dirty="0" smtClean="0"/>
          </a:p>
          <a:p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273021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736" y="302351"/>
            <a:ext cx="103789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u="sng" dirty="0" smtClean="0"/>
              <a:t>Historical Details including</a:t>
            </a:r>
            <a:r>
              <a:rPr lang="en-GB" sz="4400" b="1" dirty="0" smtClean="0"/>
              <a:t>: </a:t>
            </a:r>
            <a:endParaRPr lang="en-GB" b="1" dirty="0" smtClean="0"/>
          </a:p>
          <a:p>
            <a:endParaRPr lang="en-GB" sz="4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/>
              <a:t>Historical objects </a:t>
            </a:r>
            <a:r>
              <a:rPr lang="en-GB" sz="3200" dirty="0" smtClean="0"/>
              <a:t>e.g.  a lantern or a closet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/>
              <a:t>Clothing</a:t>
            </a:r>
            <a:r>
              <a:rPr lang="en-GB" sz="3200" dirty="0" smtClean="0"/>
              <a:t> of the period e.g. a doublet or cape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/>
              <a:t>Food</a:t>
            </a:r>
            <a:r>
              <a:rPr lang="en-GB" sz="3200" dirty="0" smtClean="0"/>
              <a:t> eaten at the time – e.g. mutton, hare, deer, boar, fish, bread, cheese; ale and wine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/>
              <a:t>Transport </a:t>
            </a:r>
            <a:r>
              <a:rPr lang="en-GB" sz="3200" dirty="0" smtClean="0"/>
              <a:t>e.g. by foot; horse or horse and cart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/>
              <a:t>Archaic language </a:t>
            </a:r>
            <a:r>
              <a:rPr lang="en-GB" sz="2400" dirty="0" smtClean="0"/>
              <a:t>e.g. </a:t>
            </a:r>
            <a:r>
              <a:rPr lang="en-GB" sz="2400" i="1" dirty="0" smtClean="0"/>
              <a:t>Let me carry thy basket, Mistress.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44493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3851" y="1043609"/>
            <a:ext cx="961113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Read ‘Raven Boy’ </a:t>
            </a:r>
            <a:r>
              <a:rPr lang="en-GB" sz="2400" dirty="0" smtClean="0"/>
              <a:t>by Pippa </a:t>
            </a:r>
            <a:r>
              <a:rPr lang="en-GB" sz="2400" dirty="0" err="1" smtClean="0"/>
              <a:t>Goodhart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Historical Fiction. Chapter 1 has been uploaded on the website.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Reading from Chapter 2  p23-24</a:t>
            </a:r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b="1" dirty="0" smtClean="0"/>
              <a:t>Listen out for historical details – note them in your book.</a:t>
            </a:r>
            <a:endParaRPr lang="en-GB" sz="4400" b="1" dirty="0"/>
          </a:p>
        </p:txBody>
      </p:sp>
      <p:pic>
        <p:nvPicPr>
          <p:cNvPr id="5" name="Picture 4" descr="https://images-na.ssl-images-amazon.com/images/I/51lL4l6JSlL._SX327_BO1,204,203,200_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1" y="3859889"/>
            <a:ext cx="1725515" cy="2640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093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7179" y="823622"/>
            <a:ext cx="98576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 smtClean="0"/>
              <a:t>Archaic Language and phrasing </a:t>
            </a:r>
            <a:r>
              <a:rPr lang="en-GB" sz="3200" i="1" dirty="0" smtClean="0"/>
              <a:t>obsolete or not in common use now</a:t>
            </a:r>
          </a:p>
          <a:p>
            <a:endParaRPr lang="en-GB" sz="4000" b="1" u="sng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b="1" dirty="0" smtClean="0"/>
              <a:t>Vocabulary </a:t>
            </a:r>
            <a:r>
              <a:rPr lang="en-GB" sz="3200" dirty="0" smtClean="0"/>
              <a:t>e.g. hath, thee, thy, lest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b="1" dirty="0" smtClean="0"/>
              <a:t>Sentence structure </a:t>
            </a:r>
            <a:r>
              <a:rPr lang="en-GB" sz="3200" dirty="0" smtClean="0"/>
              <a:t>e.g. </a:t>
            </a:r>
            <a:r>
              <a:rPr lang="en-GB" sz="3200" i="1" dirty="0" smtClean="0"/>
              <a:t>‘That which ye seek, you shall find in the forest’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b="1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b="1" dirty="0" smtClean="0"/>
              <a:t>Religious references</a:t>
            </a:r>
            <a:r>
              <a:rPr lang="en-GB" sz="3200" dirty="0" smtClean="0"/>
              <a:t> </a:t>
            </a:r>
            <a:r>
              <a:rPr lang="en-GB" sz="3200" dirty="0" err="1" smtClean="0"/>
              <a:t>e.g</a:t>
            </a:r>
            <a:r>
              <a:rPr lang="en-GB" sz="3200" dirty="0" smtClean="0"/>
              <a:t> </a:t>
            </a:r>
            <a:r>
              <a:rPr lang="en-GB" sz="3200" i="1" dirty="0" smtClean="0"/>
              <a:t>‘May the good lord have mercy’</a:t>
            </a:r>
            <a:endParaRPr lang="en-GB" sz="4000" b="1" u="sng" dirty="0"/>
          </a:p>
        </p:txBody>
      </p:sp>
    </p:spTree>
    <p:extLst>
      <p:ext uri="{BB962C8B-B14F-4D97-AF65-F5344CB8AC3E}">
        <p14:creationId xmlns:p14="http://schemas.microsoft.com/office/powerpoint/2010/main" val="1037448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7077" y="337928"/>
            <a:ext cx="1032675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What historical details did you notice?</a:t>
            </a:r>
          </a:p>
          <a:p>
            <a:endParaRPr lang="en-GB" sz="2400" dirty="0"/>
          </a:p>
          <a:p>
            <a:r>
              <a:rPr lang="en-GB" sz="2400" dirty="0" smtClean="0"/>
              <a:t>Mistress Jenkins</a:t>
            </a:r>
          </a:p>
          <a:p>
            <a:endParaRPr lang="en-GB" sz="2400" dirty="0"/>
          </a:p>
          <a:p>
            <a:r>
              <a:rPr lang="en-GB" sz="2400" dirty="0"/>
              <a:t>m</a:t>
            </a:r>
            <a:r>
              <a:rPr lang="en-GB" sz="2400" dirty="0" smtClean="0"/>
              <a:t>other’s shift</a:t>
            </a:r>
          </a:p>
          <a:p>
            <a:endParaRPr lang="en-GB" sz="2400" dirty="0"/>
          </a:p>
          <a:p>
            <a:r>
              <a:rPr lang="en-GB" sz="2400" dirty="0" smtClean="0"/>
              <a:t>great purple swelling (buboes)</a:t>
            </a:r>
          </a:p>
          <a:p>
            <a:endParaRPr lang="en-GB" sz="2400" dirty="0"/>
          </a:p>
          <a:p>
            <a:r>
              <a:rPr lang="en-GB" sz="2400" dirty="0" smtClean="0"/>
              <a:t>mutton on the bone – wrapped in a cloth left drying by the fire</a:t>
            </a:r>
          </a:p>
          <a:p>
            <a:endParaRPr lang="en-GB" sz="2400" dirty="0"/>
          </a:p>
          <a:p>
            <a:r>
              <a:rPr lang="en-GB" sz="2400" dirty="0" smtClean="0"/>
              <a:t>‘searcher’  would come in his long black gown and bird-head mask</a:t>
            </a:r>
          </a:p>
          <a:p>
            <a:r>
              <a:rPr lang="en-GB" sz="2400" dirty="0" smtClean="0"/>
              <a:t> </a:t>
            </a:r>
            <a:endParaRPr lang="en-GB" sz="2400" dirty="0"/>
          </a:p>
          <a:p>
            <a:r>
              <a:rPr lang="en-GB" sz="2400" dirty="0" smtClean="0"/>
              <a:t>with a death cart  and long, hooked poles</a:t>
            </a:r>
          </a:p>
          <a:p>
            <a:endParaRPr lang="en-GB" sz="2400" dirty="0"/>
          </a:p>
          <a:p>
            <a:r>
              <a:rPr lang="en-GB" sz="2400" dirty="0" smtClean="0"/>
              <a:t>…they would nail tight the house for 40 days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7640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e the 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5" y="556591"/>
            <a:ext cx="9054547" cy="5854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882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60" y="609184"/>
            <a:ext cx="7643192" cy="572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32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243</TotalTime>
  <Words>410</Words>
  <Application>Microsoft Office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English Day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Day 6</dc:title>
  <dc:creator>Katy Duncan</dc:creator>
  <cp:lastModifiedBy>Katy Duncan</cp:lastModifiedBy>
  <cp:revision>21</cp:revision>
  <dcterms:created xsi:type="dcterms:W3CDTF">2021-01-14T15:09:27Z</dcterms:created>
  <dcterms:modified xsi:type="dcterms:W3CDTF">2021-01-15T03:50:44Z</dcterms:modified>
</cp:coreProperties>
</file>