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5746" y="1474275"/>
            <a:ext cx="8825658" cy="3329581"/>
          </a:xfrm>
        </p:spPr>
        <p:txBody>
          <a:bodyPr/>
          <a:lstStyle/>
          <a:p>
            <a:r>
              <a:rPr lang="en-GB" dirty="0" smtClean="0"/>
              <a:t>English Day 19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English day 19 – Thursday 4</a:t>
            </a:r>
            <a:r>
              <a:rPr lang="en-GB" baseline="30000" dirty="0" smtClean="0"/>
              <a:t>th</a:t>
            </a:r>
            <a:r>
              <a:rPr lang="en-GB" dirty="0" smtClean="0"/>
              <a:t> February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192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8800" y="660400"/>
            <a:ext cx="85648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/>
              <a:t>Plenary:</a:t>
            </a:r>
          </a:p>
          <a:p>
            <a:r>
              <a:rPr lang="en-GB" sz="3200" dirty="0" smtClean="0"/>
              <a:t>Decide which of the three stories you like best.</a:t>
            </a:r>
          </a:p>
          <a:p>
            <a:endParaRPr lang="en-GB" sz="3200" dirty="0"/>
          </a:p>
          <a:p>
            <a:r>
              <a:rPr lang="en-GB" sz="3200" dirty="0" smtClean="0"/>
              <a:t>Explain why.</a:t>
            </a:r>
          </a:p>
          <a:p>
            <a:endParaRPr lang="en-GB" sz="3200" dirty="0"/>
          </a:p>
          <a:p>
            <a:r>
              <a:rPr lang="en-GB" sz="3200" dirty="0" smtClean="0"/>
              <a:t>Y6 include examples from the text(s)</a:t>
            </a:r>
            <a:endParaRPr lang="en-GB" sz="3200" dirty="0"/>
          </a:p>
          <a:p>
            <a:endParaRPr lang="en-GB" sz="3200" dirty="0" smtClean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67647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952" y="2226366"/>
            <a:ext cx="9105194" cy="19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606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wbroderick.BPERRIN.001\AppData\Local\Microsoft\Windows\Temporary Internet Files\Content.IE5\18GXYE4K\MC900116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832" y="3409122"/>
            <a:ext cx="2812683" cy="264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1431235"/>
            <a:ext cx="837868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/>
              <a:t>Features of a folk stories and fairy tales</a:t>
            </a:r>
          </a:p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1354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7566" y="874643"/>
            <a:ext cx="91837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Special Words</a:t>
            </a:r>
          </a:p>
          <a:p>
            <a:pPr algn="ctr"/>
            <a:endParaRPr lang="en-GB" sz="4000" b="1" dirty="0"/>
          </a:p>
          <a:p>
            <a:pPr algn="ctr"/>
            <a:endParaRPr lang="en-GB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790" y="2364890"/>
            <a:ext cx="6689035" cy="376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10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wbroderick.BPERRIN.001\AppData\Local\Microsoft\Windows\Temporary Internet Files\Content.IE5\TQRIGP63\MC9001160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04" y="1844139"/>
            <a:ext cx="4359720" cy="359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7748" y="874643"/>
            <a:ext cx="10764077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         Good              &amp;              Bad </a:t>
            </a:r>
          </a:p>
          <a:p>
            <a:endParaRPr lang="en-GB" sz="4000" b="1" dirty="0"/>
          </a:p>
          <a:p>
            <a:endParaRPr lang="en-GB" sz="4000" b="1" dirty="0" smtClean="0"/>
          </a:p>
          <a:p>
            <a:endParaRPr lang="en-GB" sz="4000" b="1" dirty="0"/>
          </a:p>
          <a:p>
            <a:endParaRPr lang="en-GB" sz="4000" b="1" dirty="0" smtClean="0"/>
          </a:p>
          <a:p>
            <a:endParaRPr lang="en-GB" sz="4000" b="1" dirty="0"/>
          </a:p>
          <a:p>
            <a:endParaRPr lang="en-GB" sz="4000" b="1" dirty="0" smtClean="0"/>
          </a:p>
          <a:p>
            <a:endParaRPr lang="en-GB" sz="4000" b="1" dirty="0"/>
          </a:p>
          <a:p>
            <a:r>
              <a:rPr lang="en-GB" sz="4000" b="1" dirty="0" smtClean="0"/>
              <a:t>                       Characters</a:t>
            </a:r>
          </a:p>
          <a:p>
            <a:pPr algn="ctr"/>
            <a:endParaRPr lang="en-GB" sz="4000" b="1" dirty="0"/>
          </a:p>
          <a:p>
            <a:pPr algn="ctr"/>
            <a:endParaRPr lang="en-GB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196" y="1958008"/>
            <a:ext cx="5227707" cy="324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074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wbroderick.BPERRIN.001\AppData\Local\Microsoft\Windows\Temporary Internet Files\Content.IE5\XETJFOB3\MP90040534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154" y="2038021"/>
            <a:ext cx="3359426" cy="282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54157" y="954157"/>
            <a:ext cx="631134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/>
              <a:t>Royalty: </a:t>
            </a:r>
          </a:p>
          <a:p>
            <a:r>
              <a:rPr lang="en-GB" sz="4400" b="1" dirty="0" smtClean="0"/>
              <a:t>Kings, Queens, Princes and Princesses</a:t>
            </a:r>
          </a:p>
          <a:p>
            <a:endParaRPr lang="en-GB" sz="4400" b="1" dirty="0"/>
          </a:p>
          <a:p>
            <a:r>
              <a:rPr lang="en-GB" sz="4400" b="1" dirty="0" smtClean="0"/>
              <a:t>Palaces, castles and kingdoms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3325502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wbroderick.BPERRIN.001\AppData\Local\Microsoft\Windows\Temporary Internet Files\Content.IE5\TQRIGP63\MP90041402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744" y="2057400"/>
            <a:ext cx="3251160" cy="300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10640" y="1696164"/>
            <a:ext cx="5105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smtClean="0"/>
              <a:t>Magic</a:t>
            </a:r>
          </a:p>
          <a:p>
            <a:r>
              <a:rPr lang="en-GB" sz="6600" b="1" dirty="0" smtClean="0"/>
              <a:t>Spells</a:t>
            </a:r>
          </a:p>
          <a:p>
            <a:r>
              <a:rPr lang="en-GB" sz="6600" b="1" dirty="0" smtClean="0"/>
              <a:t>Charms</a:t>
            </a:r>
            <a:endParaRPr lang="en-GB" sz="6600" b="1" dirty="0"/>
          </a:p>
        </p:txBody>
      </p:sp>
    </p:spTree>
    <p:extLst>
      <p:ext uri="{BB962C8B-B14F-4D97-AF65-F5344CB8AC3E}">
        <p14:creationId xmlns:p14="http://schemas.microsoft.com/office/powerpoint/2010/main" val="2264501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0720" y="773787"/>
            <a:ext cx="1088136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/>
              <a:t>Other common </a:t>
            </a:r>
            <a:r>
              <a:rPr lang="en-GB" sz="3600" b="1" dirty="0"/>
              <a:t>f</a:t>
            </a:r>
            <a:r>
              <a:rPr lang="en-GB" sz="3600" b="1" dirty="0" smtClean="0"/>
              <a:t>eatures include:</a:t>
            </a:r>
            <a:endParaRPr lang="en-GB" sz="3600" b="1" dirty="0"/>
          </a:p>
          <a:p>
            <a:endParaRPr lang="en-GB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Characters: </a:t>
            </a:r>
            <a:r>
              <a:rPr lang="en-GB" sz="2400" dirty="0"/>
              <a:t>Evil witch or stepmother; a handsome prince, a beautiful and kind </a:t>
            </a:r>
            <a:r>
              <a:rPr lang="en-GB" sz="2400" dirty="0" smtClean="0"/>
              <a:t>(but persecuted) heroine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Place: </a:t>
            </a:r>
            <a:r>
              <a:rPr lang="en-GB" sz="2400" dirty="0"/>
              <a:t>a hut in the wood, a ballroom/palace, a </a:t>
            </a:r>
            <a:r>
              <a:rPr lang="en-GB" sz="2400" dirty="0" smtClean="0"/>
              <a:t>river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Objects: </a:t>
            </a:r>
            <a:r>
              <a:rPr lang="en-GB" sz="2400" dirty="0"/>
              <a:t>a glass slipper, a magical </a:t>
            </a:r>
            <a:r>
              <a:rPr lang="en-GB" sz="2400" dirty="0" smtClean="0"/>
              <a:t>tablecloth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Actions/events: </a:t>
            </a:r>
            <a:r>
              <a:rPr lang="en-GB" sz="2400" dirty="0"/>
              <a:t>a ball, a journey, tricking the baddies, </a:t>
            </a:r>
            <a:r>
              <a:rPr lang="en-GB" sz="2400" dirty="0" smtClean="0"/>
              <a:t>riddles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/>
              <a:t>Special </a:t>
            </a:r>
            <a:r>
              <a:rPr lang="en-GB" sz="2400" b="1" dirty="0"/>
              <a:t>helpers: </a:t>
            </a:r>
            <a:r>
              <a:rPr lang="en-GB" sz="2400" dirty="0"/>
              <a:t>dead mother, fairy godmother, a tree, </a:t>
            </a:r>
            <a:r>
              <a:rPr lang="en-GB" sz="2400" dirty="0" smtClean="0"/>
              <a:t>animals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/>
              <a:t>Repetition: </a:t>
            </a:r>
            <a:r>
              <a:rPr lang="en-GB" sz="2400" dirty="0" smtClean="0"/>
              <a:t>things happen in threes (or 7)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788488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000" y="782320"/>
            <a:ext cx="92252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Your Task:</a:t>
            </a:r>
          </a:p>
          <a:p>
            <a:endParaRPr lang="en-GB" sz="3600" b="1" dirty="0"/>
          </a:p>
          <a:p>
            <a:r>
              <a:rPr lang="en-GB" sz="2400" b="1" dirty="0" smtClean="0"/>
              <a:t>Y4: </a:t>
            </a:r>
            <a:r>
              <a:rPr lang="en-GB" sz="2400" dirty="0" smtClean="0"/>
              <a:t>on the sheet provided, record the different key features seen for two of the stories you have read/listened to</a:t>
            </a:r>
          </a:p>
          <a:p>
            <a:endParaRPr lang="en-GB" sz="2400" b="1" dirty="0"/>
          </a:p>
          <a:p>
            <a:r>
              <a:rPr lang="en-GB" sz="2400" b="1" dirty="0" smtClean="0"/>
              <a:t>Y5: </a:t>
            </a:r>
            <a:r>
              <a:rPr lang="en-GB" sz="2400" dirty="0" smtClean="0"/>
              <a:t>on the sheet provided or in your books, record the different key features for all three versions of the Cinderella story</a:t>
            </a:r>
          </a:p>
          <a:p>
            <a:endParaRPr lang="en-GB" sz="2400" b="1" dirty="0"/>
          </a:p>
          <a:p>
            <a:r>
              <a:rPr lang="en-GB" sz="2400" b="1" dirty="0" smtClean="0"/>
              <a:t>Y6: </a:t>
            </a:r>
            <a:r>
              <a:rPr lang="en-GB" sz="2400" dirty="0" smtClean="0"/>
              <a:t>in your books, record the different key features for all three stories. Do these stories have a moral? If so, what is it?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7981476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59</TotalTime>
  <Words>227</Words>
  <Application>Microsoft Office PowerPoint</Application>
  <PresentationFormat>Widescreen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</vt:lpstr>
      <vt:lpstr>English Day 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Day 19</dc:title>
  <dc:creator>Katy Duncan</dc:creator>
  <cp:lastModifiedBy>Katy Duncan</cp:lastModifiedBy>
  <cp:revision>8</cp:revision>
  <dcterms:created xsi:type="dcterms:W3CDTF">2021-01-29T06:25:04Z</dcterms:created>
  <dcterms:modified xsi:type="dcterms:W3CDTF">2021-01-29T07:47:56Z</dcterms:modified>
</cp:coreProperties>
</file>