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English Day 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English day 18 – Wednesday 3rd february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7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7" y="1855088"/>
            <a:ext cx="8029801" cy="14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3" y="806335"/>
            <a:ext cx="117149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When was Cinderella written?</a:t>
            </a:r>
          </a:p>
          <a:p>
            <a:endParaRPr lang="en-GB" sz="3600" b="1" dirty="0"/>
          </a:p>
          <a:p>
            <a:r>
              <a:rPr lang="en-GB" sz="2400" dirty="0" smtClean="0"/>
              <a:t>Most of us, when we think of the story of Cinderella, think of the Disney version.</a:t>
            </a:r>
          </a:p>
          <a:p>
            <a:endParaRPr lang="en-GB" sz="2400" dirty="0"/>
          </a:p>
          <a:p>
            <a:r>
              <a:rPr lang="en-GB" sz="2400" dirty="0" smtClean="0"/>
              <a:t>‘Cinderella’ is a very old story – told orally over generations – there are many versions</a:t>
            </a:r>
          </a:p>
          <a:p>
            <a:endParaRPr lang="en-GB" sz="2400" dirty="0" smtClean="0"/>
          </a:p>
          <a:p>
            <a:r>
              <a:rPr lang="en-GB" sz="2400" dirty="0"/>
              <a:t>A</a:t>
            </a:r>
            <a:r>
              <a:rPr lang="en-GB" sz="2400" dirty="0" smtClean="0"/>
              <a:t>ppeared in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century BC in ancient Greece – ‘</a:t>
            </a:r>
            <a:r>
              <a:rPr lang="en-GB" sz="2400" dirty="0" err="1" smtClean="0"/>
              <a:t>Rhodopis</a:t>
            </a:r>
            <a:r>
              <a:rPr lang="en-GB" sz="2400" dirty="0" smtClean="0"/>
              <a:t>’</a:t>
            </a:r>
          </a:p>
          <a:p>
            <a:endParaRPr lang="en-GB" sz="2400" dirty="0"/>
          </a:p>
          <a:p>
            <a:r>
              <a:rPr lang="en-GB" sz="2400" dirty="0" smtClean="0"/>
              <a:t>First recorded version, Yi Shen (or Yi Xian) comes from China around 850 AD. </a:t>
            </a:r>
          </a:p>
          <a:p>
            <a:endParaRPr lang="en-GB" sz="2400" dirty="0"/>
          </a:p>
          <a:p>
            <a:r>
              <a:rPr lang="en-GB" sz="2400" dirty="0" smtClean="0"/>
              <a:t>The version we know best, was ‘written’ by Charles Perrault in 1697.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3233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" y="1419860"/>
            <a:ext cx="68199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On the website, listen to or read the tale of ‘</a:t>
            </a:r>
            <a:r>
              <a:rPr lang="en-GB" sz="3600" b="1" dirty="0" err="1" smtClean="0">
                <a:solidFill>
                  <a:srgbClr val="0070C0"/>
                </a:solidFill>
              </a:rPr>
              <a:t>Rashie</a:t>
            </a:r>
            <a:r>
              <a:rPr lang="en-GB" sz="3600" b="1" dirty="0" smtClean="0">
                <a:solidFill>
                  <a:srgbClr val="0070C0"/>
                </a:solidFill>
              </a:rPr>
              <a:t> Coat’</a:t>
            </a:r>
          </a:p>
          <a:p>
            <a:endParaRPr lang="en-GB" sz="3200" b="1" dirty="0" smtClean="0"/>
          </a:p>
          <a:p>
            <a:r>
              <a:rPr lang="en-GB" sz="2800" dirty="0" smtClean="0"/>
              <a:t>In your books, make note of the key events of this story.</a:t>
            </a:r>
          </a:p>
          <a:p>
            <a:endParaRPr lang="en-GB" sz="2800" dirty="0"/>
          </a:p>
          <a:p>
            <a:r>
              <a:rPr lang="en-GB" sz="2800" dirty="0" smtClean="0"/>
              <a:t>Then use the key events, to create a ‘bones’ grid similar to yesterday’s lesson.</a:t>
            </a:r>
          </a:p>
          <a:p>
            <a:endParaRPr lang="en-GB" sz="2800" dirty="0" smtClean="0"/>
          </a:p>
          <a:p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809" y="1615440"/>
            <a:ext cx="3936000" cy="33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573" y="694867"/>
            <a:ext cx="100168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Today’s Main Task:</a:t>
            </a:r>
          </a:p>
          <a:p>
            <a:endParaRPr lang="en-GB" sz="3600" b="1" dirty="0">
              <a:solidFill>
                <a:srgbClr val="0070C0"/>
              </a:solidFill>
            </a:endParaRPr>
          </a:p>
          <a:p>
            <a:r>
              <a:rPr lang="en-GB" sz="2800" b="1" dirty="0" smtClean="0"/>
              <a:t>In your books or on the sheets provided (Y4 and Y5 only)</a:t>
            </a:r>
          </a:p>
          <a:p>
            <a:endParaRPr lang="en-GB" sz="2800" b="1" dirty="0"/>
          </a:p>
          <a:p>
            <a:r>
              <a:rPr lang="en-GB" sz="2800" b="1" dirty="0" smtClean="0"/>
              <a:t>Compare the two stories: Cinderella and </a:t>
            </a:r>
            <a:r>
              <a:rPr lang="en-GB" sz="2800" b="1" dirty="0" err="1" smtClean="0"/>
              <a:t>Rashie</a:t>
            </a:r>
            <a:r>
              <a:rPr lang="en-GB" sz="2800" b="1" dirty="0" smtClean="0"/>
              <a:t> Coat.</a:t>
            </a:r>
          </a:p>
          <a:p>
            <a:endParaRPr lang="en-GB" sz="2800" b="1" dirty="0"/>
          </a:p>
          <a:p>
            <a:r>
              <a:rPr lang="en-GB" sz="2800" b="1" dirty="0" smtClean="0"/>
              <a:t>What is the same or similar?  What is different?</a:t>
            </a:r>
          </a:p>
          <a:p>
            <a:endParaRPr lang="en-GB" sz="2800" dirty="0"/>
          </a:p>
          <a:p>
            <a:r>
              <a:rPr lang="en-GB" sz="2800" b="1" dirty="0" smtClean="0"/>
              <a:t>Y6: Why do you think the ending is not the same in both stories?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666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8" y="430735"/>
            <a:ext cx="96869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7858" y="1180617"/>
            <a:ext cx="53938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Plenary:</a:t>
            </a:r>
          </a:p>
          <a:p>
            <a:endParaRPr lang="en-GB" dirty="0"/>
          </a:p>
          <a:p>
            <a:r>
              <a:rPr lang="en-GB" sz="2800" dirty="0" smtClean="0"/>
              <a:t>Using the ‘bones’ of </a:t>
            </a:r>
            <a:r>
              <a:rPr lang="en-GB" sz="2800" dirty="0" err="1" smtClean="0"/>
              <a:t>Rashie</a:t>
            </a:r>
            <a:r>
              <a:rPr lang="en-GB" sz="2800" dirty="0" smtClean="0"/>
              <a:t> Coat – retell the story in your own words.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5155">
            <a:off x="7389781" y="2298344"/>
            <a:ext cx="3936000" cy="33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95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219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English Day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Day 18</dc:title>
  <dc:creator>Katy Duncan</dc:creator>
  <cp:lastModifiedBy>Katy Duncan</cp:lastModifiedBy>
  <cp:revision>8</cp:revision>
  <dcterms:created xsi:type="dcterms:W3CDTF">2021-01-29T04:42:57Z</dcterms:created>
  <dcterms:modified xsi:type="dcterms:W3CDTF">2021-01-29T06:15:37Z</dcterms:modified>
</cp:coreProperties>
</file>