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58" y="-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66LUVBIEOR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Day 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English day 17 – Tuesday 2</a:t>
            </a:r>
            <a:r>
              <a:rPr lang="en-GB" baseline="30000" dirty="0" smtClean="0"/>
              <a:t>nd</a:t>
            </a:r>
            <a:r>
              <a:rPr lang="en-GB" dirty="0" smtClean="0"/>
              <a:t> February,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08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99" y="2385060"/>
            <a:ext cx="9760782" cy="18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0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1" y="238125"/>
            <a:ext cx="7686675" cy="6381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2233" y="1795549"/>
            <a:ext cx="32087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NATIONAL STORY TELLING WEEK </a:t>
            </a:r>
          </a:p>
          <a:p>
            <a:endParaRPr lang="en-GB" sz="3200" b="1" dirty="0"/>
          </a:p>
          <a:p>
            <a:pPr algn="ctr"/>
            <a:r>
              <a:rPr lang="en-GB" sz="2800" dirty="0" smtClean="0"/>
              <a:t>January 30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– February 6th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2698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095" y="1379913"/>
            <a:ext cx="91190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Listening to</a:t>
            </a:r>
          </a:p>
          <a:p>
            <a:endParaRPr lang="en-GB" sz="3200" b="1" dirty="0"/>
          </a:p>
          <a:p>
            <a:r>
              <a:rPr lang="en-GB" sz="3200" b="1" dirty="0" smtClean="0"/>
              <a:t>Reading and </a:t>
            </a:r>
          </a:p>
          <a:p>
            <a:endParaRPr lang="en-GB" sz="3200" b="1" dirty="0"/>
          </a:p>
          <a:p>
            <a:r>
              <a:rPr lang="en-GB" sz="3200" b="1" dirty="0" smtClean="0"/>
              <a:t>Retelling </a:t>
            </a:r>
          </a:p>
          <a:p>
            <a:endParaRPr lang="en-GB" sz="3200" b="1" dirty="0"/>
          </a:p>
          <a:p>
            <a:r>
              <a:rPr lang="en-GB" sz="3200" b="1" dirty="0" smtClean="0"/>
              <a:t>Stories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152">
            <a:off x="7676526" y="1956397"/>
            <a:ext cx="2513271" cy="37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7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68" y="839455"/>
            <a:ext cx="1121114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R</a:t>
            </a:r>
            <a:r>
              <a:rPr lang="en-GB" sz="3600" b="1" dirty="0" smtClean="0">
                <a:solidFill>
                  <a:srgbClr val="0070C0"/>
                </a:solidFill>
              </a:rPr>
              <a:t>emind yourself of the details - </a:t>
            </a:r>
          </a:p>
          <a:p>
            <a:endParaRPr lang="en-GB" sz="3600" b="1" dirty="0">
              <a:solidFill>
                <a:srgbClr val="0070C0"/>
              </a:solidFill>
            </a:endParaRPr>
          </a:p>
          <a:p>
            <a:r>
              <a:rPr lang="en-GB" sz="3600" b="1" dirty="0" smtClean="0">
                <a:solidFill>
                  <a:srgbClr val="0070C0"/>
                </a:solidFill>
              </a:rPr>
              <a:t>Listen to the story being read using the link below</a:t>
            </a:r>
            <a:endParaRPr lang="en-GB" sz="3600" b="1" dirty="0"/>
          </a:p>
          <a:p>
            <a:endParaRPr lang="en-GB" b="1" u="sng" dirty="0" smtClean="0"/>
          </a:p>
          <a:p>
            <a:endParaRPr lang="en-GB" sz="2800" b="1" u="sng" dirty="0"/>
          </a:p>
          <a:p>
            <a:r>
              <a:rPr lang="en-GB" sz="2400" b="1" dirty="0">
                <a:hlinkClick r:id="rId2"/>
              </a:rPr>
              <a:t>https://</a:t>
            </a:r>
            <a:r>
              <a:rPr lang="en-GB" sz="2400" b="1" dirty="0" smtClean="0">
                <a:hlinkClick r:id="rId2"/>
              </a:rPr>
              <a:t>www.youtube.com/watch?app=desktop&amp;v=66LUVBIEOR4</a:t>
            </a:r>
            <a:endParaRPr lang="en-GB" sz="2400" b="1" dirty="0" smtClean="0"/>
          </a:p>
          <a:p>
            <a:endParaRPr lang="en-GB" sz="2400" b="1" dirty="0"/>
          </a:p>
          <a:p>
            <a:endParaRPr lang="en-GB" sz="3600" b="1" dirty="0" smtClean="0"/>
          </a:p>
          <a:p>
            <a:r>
              <a:rPr lang="en-GB" sz="3600" b="1" dirty="0" smtClean="0"/>
              <a:t>While you are listening -  make notes of the key events in chronological order in your book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051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561" y="416689"/>
            <a:ext cx="108802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What were the key events?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Cinderella lives with her evil stepmother and her stepsisters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She is treated badly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Prince announces a ball at the palace – all young ladies are invited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Stepsisters excited to go – Cinderella is not allowed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Night of ball – Cinderella left alone – crying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Fairy Godmother appears – magic – creates coach, gown </a:t>
            </a:r>
            <a:r>
              <a:rPr lang="en-GB" sz="2400" b="1" dirty="0" err="1" smtClean="0"/>
              <a:t>etc</a:t>
            </a:r>
            <a:endParaRPr lang="en-GB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12 o’clock curfew – she must be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Cinderella dances with the Prince all night – clock strikes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Rushes out – loses a glass slipper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Next day – Prince says he will marry whoever the glass slipper 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At </a:t>
            </a:r>
            <a:r>
              <a:rPr lang="en-GB" sz="2400" b="1" dirty="0" err="1" smtClean="0"/>
              <a:t>Cinderellas’s</a:t>
            </a:r>
            <a:r>
              <a:rPr lang="en-GB" sz="2400" b="1" dirty="0" smtClean="0"/>
              <a:t> house stepsisters try the slipper – doesn’t fit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Fits Cinderella – and she has the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Cinderella marries the Prince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Everyone lives ‘Happily Ever After’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78765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ab/12/f9/ab12f9c94ef05b815f9494f1363d53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8" y="93220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35524" y="1284791"/>
            <a:ext cx="52611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To help you to remember the story:</a:t>
            </a:r>
          </a:p>
          <a:p>
            <a:endParaRPr lang="en-GB" sz="2400" b="1" dirty="0"/>
          </a:p>
          <a:p>
            <a:r>
              <a:rPr lang="en-GB" sz="2400" b="1" dirty="0" smtClean="0"/>
              <a:t>Write or draw key words in a nine by nine grid</a:t>
            </a:r>
          </a:p>
          <a:p>
            <a:endParaRPr lang="en-GB" sz="2400" b="1" dirty="0"/>
          </a:p>
          <a:p>
            <a:r>
              <a:rPr lang="en-GB" sz="2400" b="1" dirty="0" smtClean="0"/>
              <a:t>What words will help you to remember the story?</a:t>
            </a:r>
          </a:p>
          <a:p>
            <a:endParaRPr lang="en-GB" sz="2400" b="1" dirty="0"/>
          </a:p>
          <a:p>
            <a:r>
              <a:rPr lang="en-GB" sz="2400" i="1" dirty="0" smtClean="0"/>
              <a:t>e.g. Cinderella; Prince; stepsisters/mother; magic</a:t>
            </a:r>
          </a:p>
          <a:p>
            <a:endParaRPr lang="en-GB" sz="2400" i="1" dirty="0"/>
          </a:p>
          <a:p>
            <a:r>
              <a:rPr lang="en-GB" sz="2400" i="1" dirty="0" smtClean="0"/>
              <a:t>‘aide memoir’ – ‘bones’ of the story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405114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21" y="5153994"/>
            <a:ext cx="2381250" cy="979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8" y="776287"/>
            <a:ext cx="5107513" cy="4603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3640" y="1074420"/>
            <a:ext cx="5288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Using the ‘bones’ of the story…</a:t>
            </a:r>
          </a:p>
          <a:p>
            <a:endParaRPr lang="en-GB" sz="2800" dirty="0"/>
          </a:p>
          <a:p>
            <a:r>
              <a:rPr lang="en-GB" sz="2800" dirty="0" smtClean="0"/>
              <a:t>Practise retelling the story till you no longer need to look at the ‘bones’</a:t>
            </a:r>
          </a:p>
          <a:p>
            <a:endParaRPr lang="en-GB" sz="2800" dirty="0"/>
          </a:p>
          <a:p>
            <a:r>
              <a:rPr lang="en-GB" sz="2800" dirty="0" smtClean="0"/>
              <a:t>Check your performance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1250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5880" y="5669757"/>
            <a:ext cx="856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C000"/>
                </a:solidFill>
              </a:rPr>
              <a:t>When you are happy, video all or of part of your performance (&lt;5 min) and upload onto Tapestry.</a:t>
            </a:r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820" y="1562100"/>
            <a:ext cx="8580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Y4: Retell the story in chronological order. Speak audibly and clearly.</a:t>
            </a:r>
          </a:p>
          <a:p>
            <a:endParaRPr lang="en-GB" sz="2800" b="1" dirty="0"/>
          </a:p>
          <a:p>
            <a:r>
              <a:rPr lang="en-GB" sz="2800" b="1" dirty="0" smtClean="0"/>
              <a:t>Y5: As above. Include facial expressions and gestures for emphasis.</a:t>
            </a:r>
          </a:p>
          <a:p>
            <a:endParaRPr lang="en-GB" sz="2800" b="1" dirty="0"/>
          </a:p>
          <a:p>
            <a:r>
              <a:rPr lang="en-GB" sz="2800" b="1" dirty="0" smtClean="0"/>
              <a:t>Y6: Use spoken language imaginatively to engage the attention and interest of the listener.</a:t>
            </a:r>
          </a:p>
          <a:p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9180" y="655320"/>
            <a:ext cx="3916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Your performance: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90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337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English Day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Day 17</dc:title>
  <dc:creator>Katy Duncan</dc:creator>
  <cp:lastModifiedBy>Katy Duncan</cp:lastModifiedBy>
  <cp:revision>12</cp:revision>
  <dcterms:created xsi:type="dcterms:W3CDTF">2021-01-29T00:43:42Z</dcterms:created>
  <dcterms:modified xsi:type="dcterms:W3CDTF">2021-01-29T03:04:14Z</dcterms:modified>
</cp:coreProperties>
</file>