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0" r:id="rId3"/>
    <p:sldId id="261" r:id="rId4"/>
    <p:sldId id="257" r:id="rId5"/>
    <p:sldId id="258" r:id="rId6"/>
    <p:sldId id="259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286" autoAdjust="0"/>
    <p:restoredTop sz="94660"/>
  </p:normalViewPr>
  <p:slideViewPr>
    <p:cSldViewPr snapToGrid="0">
      <p:cViewPr varScale="1">
        <p:scale>
          <a:sx n="92" d="100"/>
          <a:sy n="92" d="100"/>
        </p:scale>
        <p:origin x="182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1/29/2021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1/29/2021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385828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1/29/2021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1/29/2021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1/29/2021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1/29/2021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1/29/2021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1/29/2021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1/29/2021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1/29/2021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7000"/>
                </a:schemeClr>
              </a:gs>
              <a:gs pos="69000">
                <a:schemeClr val="accent1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13"/>
          <a:stretch/>
        </p:blipFill>
        <p:spPr>
          <a:xfrm>
            <a:off x="8000197" y="0"/>
            <a:ext cx="1603387" cy="1143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199"/>
          <a:stretch/>
        </p:blipFill>
        <p:spPr>
          <a:xfrm>
            <a:off x="8609012" y="6092866"/>
            <a:ext cx="993734" cy="765134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1/29/2021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English Day 16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English day16 – Monday 1</a:t>
            </a:r>
            <a:r>
              <a:rPr lang="en-GB" baseline="30000" dirty="0" smtClean="0"/>
              <a:t>st</a:t>
            </a:r>
            <a:r>
              <a:rPr lang="en-GB" dirty="0" smtClean="0"/>
              <a:t> February, 2021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08142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5646" y="2402377"/>
            <a:ext cx="8491082" cy="1820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6429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724" y="304800"/>
            <a:ext cx="4124325" cy="62484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800600" y="920621"/>
            <a:ext cx="699714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/>
              <a:t>Edit the content of your work using a marking ladder for guidance </a:t>
            </a:r>
          </a:p>
          <a:p>
            <a:endParaRPr lang="en-GB" sz="3200" b="1" dirty="0"/>
          </a:p>
          <a:p>
            <a:r>
              <a:rPr lang="en-GB" sz="3200" b="1" dirty="0" smtClean="0"/>
              <a:t>Indicate where in the text you have seen evidence</a:t>
            </a:r>
          </a:p>
          <a:p>
            <a:endParaRPr lang="en-GB" sz="3200" b="1" dirty="0"/>
          </a:p>
          <a:p>
            <a:r>
              <a:rPr lang="en-GB" sz="3200" b="1" dirty="0" smtClean="0"/>
              <a:t>Complete bottom sections</a:t>
            </a:r>
          </a:p>
          <a:p>
            <a:endParaRPr lang="en-GB" sz="3200" b="1" dirty="0"/>
          </a:p>
          <a:p>
            <a:r>
              <a:rPr lang="en-GB" sz="3200" b="1" dirty="0" smtClean="0">
                <a:solidFill>
                  <a:srgbClr val="0070C0"/>
                </a:solidFill>
              </a:rPr>
              <a:t>Use this ladder and your success criteria to EDIT your work</a:t>
            </a:r>
            <a:endParaRPr lang="en-GB" sz="32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0320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Historical Details</a:t>
            </a:r>
            <a:endParaRPr lang="en-GB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 smtClean="0"/>
              <a:t>Marking Ladder</a:t>
            </a:r>
            <a:endParaRPr lang="en-GB" b="1" dirty="0"/>
          </a:p>
        </p:txBody>
      </p:sp>
      <p:pic>
        <p:nvPicPr>
          <p:cNvPr id="13" name="Content Placeholder 12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952685" y="2715917"/>
            <a:ext cx="4395787" cy="1669552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GB" b="1" dirty="0" smtClean="0"/>
              <a:t>Historical Details</a:t>
            </a:r>
            <a:endParaRPr lang="en-GB" b="1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5748611" cy="37417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dirty="0" smtClean="0"/>
              <a:t>Might include:</a:t>
            </a:r>
          </a:p>
          <a:p>
            <a:r>
              <a:rPr lang="en-GB" sz="2000" dirty="0" smtClean="0"/>
              <a:t>“Yes, Mistress Jenkins,” replied the housemaid.</a:t>
            </a:r>
          </a:p>
          <a:p>
            <a:r>
              <a:rPr lang="en-GB" sz="2000" dirty="0" smtClean="0"/>
              <a:t>Ten years ago (when Sarah was 12) the Great Plague had broken out in London…</a:t>
            </a:r>
          </a:p>
          <a:p>
            <a:r>
              <a:rPr lang="en-GB" sz="2000" dirty="0" smtClean="0"/>
              <a:t>Sarah knew that once people knew her mother had the plague, the whole family would be locked in.</a:t>
            </a:r>
          </a:p>
          <a:p>
            <a:r>
              <a:rPr lang="en-GB" sz="2000" dirty="0" smtClean="0"/>
              <a:t>79 houses were being guarded, marked with a red cross on the door</a:t>
            </a:r>
          </a:p>
        </p:txBody>
      </p:sp>
    </p:spTree>
    <p:extLst>
      <p:ext uri="{BB962C8B-B14F-4D97-AF65-F5344CB8AC3E}">
        <p14:creationId xmlns:p14="http://schemas.microsoft.com/office/powerpoint/2010/main" val="16703651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Archaic language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 smtClean="0"/>
              <a:t>Marking Ladder</a:t>
            </a:r>
            <a:endParaRPr lang="en-GB" b="1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044802" y="2791117"/>
            <a:ext cx="4395787" cy="1432988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780423" cy="576262"/>
          </a:xfrm>
        </p:spPr>
        <p:txBody>
          <a:bodyPr/>
          <a:lstStyle/>
          <a:p>
            <a:r>
              <a:rPr lang="en-GB" b="1" dirty="0" smtClean="0"/>
              <a:t>Examples of archaic language</a:t>
            </a:r>
            <a:endParaRPr lang="en-GB" b="1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46536" y="2533014"/>
            <a:ext cx="4893182" cy="3741738"/>
          </a:xfrm>
        </p:spPr>
        <p:txBody>
          <a:bodyPr/>
          <a:lstStyle/>
          <a:p>
            <a:r>
              <a:rPr lang="en-GB" dirty="0" smtClean="0"/>
              <a:t>“Mother,” asked Sarah, “are thee alright?”</a:t>
            </a:r>
          </a:p>
          <a:p>
            <a:r>
              <a:rPr lang="en-GB" dirty="0" smtClean="0"/>
              <a:t>“Yes, dearest daughter, I am well,” replied Mistress Baker.</a:t>
            </a:r>
          </a:p>
          <a:p>
            <a:r>
              <a:rPr lang="en-GB" dirty="0" smtClean="0"/>
              <a:t>“Mother, thee must rest!” exclaimed Sarah. </a:t>
            </a:r>
          </a:p>
          <a:p>
            <a:r>
              <a:rPr lang="en-GB" dirty="0" smtClean="0"/>
              <a:t>“Didst ye see the flames and feel the heat of yonder fire?”</a:t>
            </a:r>
          </a:p>
          <a:p>
            <a:r>
              <a:rPr lang="en-GB" dirty="0" smtClean="0"/>
              <a:t>“I beseech thee, haste thee home!”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242289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Flashback</a:t>
            </a:r>
            <a:endParaRPr lang="en-GB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 smtClean="0"/>
              <a:t>Marking ladder</a:t>
            </a:r>
            <a:endParaRPr lang="en-GB" b="1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103864" y="2627453"/>
            <a:ext cx="4395787" cy="1356290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GB" b="1" dirty="0" smtClean="0"/>
              <a:t>Example from text</a:t>
            </a:r>
            <a:endParaRPr lang="en-GB" b="1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5572948" cy="4129268"/>
          </a:xfrm>
        </p:spPr>
        <p:txBody>
          <a:bodyPr>
            <a:normAutofit fontScale="92500" lnSpcReduction="20000"/>
          </a:bodyPr>
          <a:lstStyle/>
          <a:p>
            <a:r>
              <a:rPr lang="en-GB" sz="2200" dirty="0" smtClean="0"/>
              <a:t>Thinking about Mistress Jenkin’s sister, Sarah also thought about her own sister, Elizabeth, and how they left home together (ten years ago) to escape the plague…</a:t>
            </a:r>
          </a:p>
          <a:p>
            <a:endParaRPr lang="en-GB" sz="2200" dirty="0" smtClean="0"/>
          </a:p>
          <a:p>
            <a:r>
              <a:rPr lang="en-GB" sz="2200" i="1" dirty="0" smtClean="0"/>
              <a:t>Ten years later….</a:t>
            </a:r>
          </a:p>
          <a:p>
            <a:endParaRPr lang="en-GB" sz="2200" dirty="0" smtClean="0"/>
          </a:p>
          <a:p>
            <a:r>
              <a:rPr lang="en-GB" sz="2200" dirty="0" smtClean="0"/>
              <a:t>Tears fell down Sarah’s face as she recalled what happened to her family all those years ago and how  she came to be working, as a maid, for Mistress Jenkins.</a:t>
            </a:r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002053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9200" y="2108541"/>
            <a:ext cx="9908996" cy="211620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29200" y="1093184"/>
            <a:ext cx="109167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 smtClean="0">
                <a:solidFill>
                  <a:srgbClr val="0070C0"/>
                </a:solidFill>
              </a:rPr>
              <a:t>After completing the marking ladder – check success criteria </a:t>
            </a:r>
            <a:endParaRPr lang="en-GB" sz="2800" b="1" dirty="0">
              <a:solidFill>
                <a:srgbClr val="0070C0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1660586" y="3616036"/>
            <a:ext cx="8065306" cy="608712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11825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0036" y="1496290"/>
            <a:ext cx="92520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This work needs to be returned to your teacher for feedback!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4167" y="3414591"/>
            <a:ext cx="3048000" cy="2572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255650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EE5818"/>
      </a:dk2>
      <a:lt2>
        <a:srgbClr val="EBEBEB"/>
      </a:lt2>
      <a:accent1>
        <a:srgbClr val="F5A408"/>
      </a:accent1>
      <a:accent2>
        <a:srgbClr val="FA731A"/>
      </a:accent2>
      <a:accent3>
        <a:srgbClr val="AB9281"/>
      </a:accent3>
      <a:accent4>
        <a:srgbClr val="A18CD0"/>
      </a:accent4>
      <a:accent5>
        <a:srgbClr val="8EBBD2"/>
      </a:accent5>
      <a:accent6>
        <a:srgbClr val="ACC995"/>
      </a:accent6>
      <a:hlink>
        <a:srgbClr val="FAC96A"/>
      </a:hlink>
      <a:folHlink>
        <a:srgbClr val="FCDB9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5A2F9111-B2DB-470C-BA56-608F9B6588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128</TotalTime>
  <Words>279</Words>
  <Application>Microsoft Office PowerPoint</Application>
  <PresentationFormat>Widescreen</PresentationFormat>
  <Paragraphs>35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Century Gothic</vt:lpstr>
      <vt:lpstr>Wingdings 3</vt:lpstr>
      <vt:lpstr>Ion</vt:lpstr>
      <vt:lpstr>English Day 16</vt:lpstr>
      <vt:lpstr>PowerPoint Presentation</vt:lpstr>
      <vt:lpstr>PowerPoint Presentation</vt:lpstr>
      <vt:lpstr>Historical Details</vt:lpstr>
      <vt:lpstr>Archaic language</vt:lpstr>
      <vt:lpstr>Flashback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English Day 16</dc:title>
  <dc:creator>Katy Duncan</dc:creator>
  <cp:lastModifiedBy>Katy Duncan</cp:lastModifiedBy>
  <cp:revision>14</cp:revision>
  <dcterms:created xsi:type="dcterms:W3CDTF">2021-01-28T14:13:38Z</dcterms:created>
  <dcterms:modified xsi:type="dcterms:W3CDTF">2021-01-29T03:06:00Z</dcterms:modified>
</cp:coreProperties>
</file>