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80" r:id="rId6"/>
    <p:sldId id="367" r:id="rId7"/>
    <p:sldId id="381" r:id="rId8"/>
    <p:sldId id="401" r:id="rId9"/>
    <p:sldId id="384" r:id="rId10"/>
    <p:sldId id="402" r:id="rId11"/>
    <p:sldId id="385" r:id="rId12"/>
    <p:sldId id="403" r:id="rId13"/>
    <p:sldId id="397" r:id="rId14"/>
    <p:sldId id="398" r:id="rId15"/>
    <p:sldId id="392" r:id="rId16"/>
    <p:sldId id="377" r:id="rId17"/>
    <p:sldId id="388" r:id="rId18"/>
    <p:sldId id="404" r:id="rId19"/>
    <p:sldId id="406" r:id="rId20"/>
    <p:sldId id="40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3C1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Tidswell-Brown" userId="3518c4a0-5c99-4880-b127-cb60ccf11a39" providerId="ADAL" clId="{21AE42F8-F5DA-434C-8B4E-58B3D4737B89}"/>
    <pc:docChg chg="undo custSel addSld delSld modSld">
      <pc:chgData name="Kyle Tidswell-Brown" userId="3518c4a0-5c99-4880-b127-cb60ccf11a39" providerId="ADAL" clId="{21AE42F8-F5DA-434C-8B4E-58B3D4737B89}" dt="2018-12-04T11:41:51.246" v="392" actId="478"/>
      <pc:docMkLst>
        <pc:docMk/>
      </pc:docMkLst>
      <pc:sldChg chg="modSp">
        <pc:chgData name="Kyle Tidswell-Brown" userId="3518c4a0-5c99-4880-b127-cb60ccf11a39" providerId="ADAL" clId="{21AE42F8-F5DA-434C-8B4E-58B3D4737B89}" dt="2018-12-04T11:23:49.544" v="0" actId="20577"/>
        <pc:sldMkLst>
          <pc:docMk/>
          <pc:sldMk cId="2637481266" sldId="256"/>
        </pc:sldMkLst>
        <pc:spChg chg="mod">
          <ac:chgData name="Kyle Tidswell-Brown" userId="3518c4a0-5c99-4880-b127-cb60ccf11a39" providerId="ADAL" clId="{21AE42F8-F5DA-434C-8B4E-58B3D4737B89}" dt="2018-12-04T11:23:49.544" v="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 del">
        <pc:chgData name="Kyle Tidswell-Brown" userId="3518c4a0-5c99-4880-b127-cb60ccf11a39" providerId="ADAL" clId="{21AE42F8-F5DA-434C-8B4E-58B3D4737B89}" dt="2018-12-04T11:41:30.935" v="381" actId="2696"/>
        <pc:sldMkLst>
          <pc:docMk/>
          <pc:sldMk cId="4145394303" sldId="378"/>
        </pc:sldMkLst>
        <pc:spChg chg="mod">
          <ac:chgData name="Kyle Tidswell-Brown" userId="3518c4a0-5c99-4880-b127-cb60ccf11a39" providerId="ADAL" clId="{21AE42F8-F5DA-434C-8B4E-58B3D4737B89}" dt="2018-12-04T11:36:27.076" v="122" actId="20577"/>
          <ac:spMkLst>
            <pc:docMk/>
            <pc:sldMk cId="4145394303" sldId="37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1AE42F8-F5DA-434C-8B4E-58B3D4737B89}" dt="2018-12-04T11:30:16.123" v="4" actId="20577"/>
        <pc:sldMkLst>
          <pc:docMk/>
          <pc:sldMk cId="1065575929" sldId="382"/>
        </pc:sldMkLst>
        <pc:graphicFrameChg chg="modGraphic">
          <ac:chgData name="Kyle Tidswell-Brown" userId="3518c4a0-5c99-4880-b127-cb60ccf11a39" providerId="ADAL" clId="{21AE42F8-F5DA-434C-8B4E-58B3D4737B89}" dt="2018-12-04T11:30:16.123" v="4" actId="20577"/>
          <ac:graphicFrameMkLst>
            <pc:docMk/>
            <pc:sldMk cId="1065575929" sldId="382"/>
            <ac:graphicFrameMk id="9" creationId="{0219FE1D-363A-4DF5-A93E-D393505A3B73}"/>
          </ac:graphicFrameMkLst>
        </pc:graphicFrameChg>
      </pc:sldChg>
      <pc:sldChg chg="modSp">
        <pc:chgData name="Kyle Tidswell-Brown" userId="3518c4a0-5c99-4880-b127-cb60ccf11a39" providerId="ADAL" clId="{21AE42F8-F5DA-434C-8B4E-58B3D4737B89}" dt="2018-12-04T11:30:53.545" v="18"/>
        <pc:sldMkLst>
          <pc:docMk/>
          <pc:sldMk cId="4236476451" sldId="383"/>
        </pc:sldMkLst>
        <pc:graphicFrameChg chg="mod modGraphic">
          <ac:chgData name="Kyle Tidswell-Brown" userId="3518c4a0-5c99-4880-b127-cb60ccf11a39" providerId="ADAL" clId="{21AE42F8-F5DA-434C-8B4E-58B3D4737B89}" dt="2018-12-04T11:30:53.545" v="18"/>
          <ac:graphicFrameMkLst>
            <pc:docMk/>
            <pc:sldMk cId="4236476451" sldId="383"/>
            <ac:graphicFrameMk id="11" creationId="{56BF55EC-29B7-41EC-B86E-9C85F2952ED5}"/>
          </ac:graphicFrameMkLst>
        </pc:graphicFrameChg>
      </pc:sldChg>
      <pc:sldChg chg="modSp">
        <pc:chgData name="Kyle Tidswell-Brown" userId="3518c4a0-5c99-4880-b127-cb60ccf11a39" providerId="ADAL" clId="{21AE42F8-F5DA-434C-8B4E-58B3D4737B89}" dt="2018-12-04T11:30:48.984" v="14"/>
        <pc:sldMkLst>
          <pc:docMk/>
          <pc:sldMk cId="2798261095" sldId="384"/>
        </pc:sldMkLst>
        <pc:graphicFrameChg chg="mod modGraphic">
          <ac:chgData name="Kyle Tidswell-Brown" userId="3518c4a0-5c99-4880-b127-cb60ccf11a39" providerId="ADAL" clId="{21AE42F8-F5DA-434C-8B4E-58B3D4737B89}" dt="2018-12-04T11:30:48.984" v="14"/>
          <ac:graphicFrameMkLst>
            <pc:docMk/>
            <pc:sldMk cId="2798261095" sldId="384"/>
            <ac:graphicFrameMk id="11" creationId="{56BF55EC-29B7-41EC-B86E-9C85F2952ED5}"/>
          </ac:graphicFrameMkLst>
        </pc:graphicFrameChg>
      </pc:sldChg>
      <pc:sldChg chg="modSp">
        <pc:chgData name="Kyle Tidswell-Brown" userId="3518c4a0-5c99-4880-b127-cb60ccf11a39" providerId="ADAL" clId="{21AE42F8-F5DA-434C-8B4E-58B3D4737B89}" dt="2018-12-04T11:32:47.705" v="23" actId="20577"/>
        <pc:sldMkLst>
          <pc:docMk/>
          <pc:sldMk cId="2054373704" sldId="386"/>
        </pc:sldMkLst>
        <pc:spChg chg="mod">
          <ac:chgData name="Kyle Tidswell-Brown" userId="3518c4a0-5c99-4880-b127-cb60ccf11a39" providerId="ADAL" clId="{21AE42F8-F5DA-434C-8B4E-58B3D4737B89}" dt="2018-12-04T11:32:47.705" v="23" actId="20577"/>
          <ac:spMkLst>
            <pc:docMk/>
            <pc:sldMk cId="2054373704" sldId="386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21AE42F8-F5DA-434C-8B4E-58B3D4737B89}" dt="2018-12-04T11:35:42.329" v="121" actId="12789"/>
        <pc:sldMkLst>
          <pc:docMk/>
          <pc:sldMk cId="1697170291" sldId="387"/>
        </pc:sldMkLst>
        <pc:spChg chg="mod">
          <ac:chgData name="Kyle Tidswell-Brown" userId="3518c4a0-5c99-4880-b127-cb60ccf11a39" providerId="ADAL" clId="{21AE42F8-F5DA-434C-8B4E-58B3D4737B89}" dt="2018-12-04T11:34:51.850" v="97" actId="12789"/>
          <ac:spMkLst>
            <pc:docMk/>
            <pc:sldMk cId="1697170291" sldId="387"/>
            <ac:spMk id="14" creationId="{F2B857DC-A00A-4007-A520-CD3231273963}"/>
          </ac:spMkLst>
        </pc:spChg>
        <pc:spChg chg="mod">
          <ac:chgData name="Kyle Tidswell-Brown" userId="3518c4a0-5c99-4880-b127-cb60ccf11a39" providerId="ADAL" clId="{21AE42F8-F5DA-434C-8B4E-58B3D4737B89}" dt="2018-12-04T11:35:42.329" v="121" actId="12789"/>
          <ac:spMkLst>
            <pc:docMk/>
            <pc:sldMk cId="1697170291" sldId="387"/>
            <ac:spMk id="16" creationId="{85A8C71D-DFA1-4135-AE6D-93F6B0EB2B4D}"/>
          </ac:spMkLst>
        </pc:spChg>
        <pc:spChg chg="mod">
          <ac:chgData name="Kyle Tidswell-Brown" userId="3518c4a0-5c99-4880-b127-cb60ccf11a39" providerId="ADAL" clId="{21AE42F8-F5DA-434C-8B4E-58B3D4737B89}" dt="2018-12-04T11:33:06.434" v="62" actId="20577"/>
          <ac:spMkLst>
            <pc:docMk/>
            <pc:sldMk cId="1697170291" sldId="387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21AE42F8-F5DA-434C-8B4E-58B3D4737B89}" dt="2018-12-04T11:35:00.725" v="101" actId="20577"/>
          <ac:graphicFrameMkLst>
            <pc:docMk/>
            <pc:sldMk cId="1697170291" sldId="387"/>
            <ac:graphicFrameMk id="15" creationId="{F5095919-E287-4901-8DDB-62937F767F2B}"/>
          </ac:graphicFrameMkLst>
        </pc:graphicFrameChg>
        <pc:graphicFrameChg chg="del modGraphic">
          <ac:chgData name="Kyle Tidswell-Brown" userId="3518c4a0-5c99-4880-b127-cb60ccf11a39" providerId="ADAL" clId="{21AE42F8-F5DA-434C-8B4E-58B3D4737B89}" dt="2018-12-04T11:35:35.687" v="119" actId="478"/>
          <ac:graphicFrameMkLst>
            <pc:docMk/>
            <pc:sldMk cId="1697170291" sldId="387"/>
            <ac:graphicFrameMk id="17" creationId="{F57B760F-4EA0-4550-9B70-9994610C5AEF}"/>
          </ac:graphicFrameMkLst>
        </pc:graphicFrameChg>
        <pc:graphicFrameChg chg="mod">
          <ac:chgData name="Kyle Tidswell-Brown" userId="3518c4a0-5c99-4880-b127-cb60ccf11a39" providerId="ADAL" clId="{21AE42F8-F5DA-434C-8B4E-58B3D4737B89}" dt="2018-12-04T11:33:47.541" v="78" actId="1038"/>
          <ac:graphicFrameMkLst>
            <pc:docMk/>
            <pc:sldMk cId="1697170291" sldId="387"/>
            <ac:graphicFrameMk id="22" creationId="{D04EDE4D-0A73-4C0C-A1A7-1E269CD6831A}"/>
          </ac:graphicFrameMkLst>
        </pc:graphicFrameChg>
        <pc:graphicFrameChg chg="mod">
          <ac:chgData name="Kyle Tidswell-Brown" userId="3518c4a0-5c99-4880-b127-cb60ccf11a39" providerId="ADAL" clId="{21AE42F8-F5DA-434C-8B4E-58B3D4737B89}" dt="2018-12-04T11:33:10.058" v="70" actId="1037"/>
          <ac:graphicFrameMkLst>
            <pc:docMk/>
            <pc:sldMk cId="1697170291" sldId="387"/>
            <ac:graphicFrameMk id="23" creationId="{31D99E8C-F40C-4F32-91A3-9C52EADB1224}"/>
          </ac:graphicFrameMkLst>
        </pc:graphicFrameChg>
        <pc:graphicFrameChg chg="add del mod">
          <ac:chgData name="Kyle Tidswell-Brown" userId="3518c4a0-5c99-4880-b127-cb60ccf11a39" providerId="ADAL" clId="{21AE42F8-F5DA-434C-8B4E-58B3D4737B89}" dt="2018-12-04T11:33:57.878" v="80" actId="478"/>
          <ac:graphicFrameMkLst>
            <pc:docMk/>
            <pc:sldMk cId="1697170291" sldId="387"/>
            <ac:graphicFrameMk id="24" creationId="{0B75FCE1-4B9E-4B32-951C-845D27B21980}"/>
          </ac:graphicFrameMkLst>
        </pc:graphicFrameChg>
        <pc:graphicFrameChg chg="add mod modGraphic">
          <ac:chgData name="Kyle Tidswell-Brown" userId="3518c4a0-5c99-4880-b127-cb60ccf11a39" providerId="ADAL" clId="{21AE42F8-F5DA-434C-8B4E-58B3D4737B89}" dt="2018-12-04T11:35:42.329" v="121" actId="12789"/>
          <ac:graphicFrameMkLst>
            <pc:docMk/>
            <pc:sldMk cId="1697170291" sldId="387"/>
            <ac:graphicFrameMk id="25" creationId="{EEA7FD0B-9427-4308-8898-4780B997F239}"/>
          </ac:graphicFrameMkLst>
        </pc:graphicFrameChg>
      </pc:sldChg>
      <pc:sldChg chg="modSp del">
        <pc:chgData name="Kyle Tidswell-Brown" userId="3518c4a0-5c99-4880-b127-cb60ccf11a39" providerId="ADAL" clId="{21AE42F8-F5DA-434C-8B4E-58B3D4737B89}" dt="2018-12-04T11:41:30.927" v="380" actId="2696"/>
        <pc:sldMkLst>
          <pc:docMk/>
          <pc:sldMk cId="344035551" sldId="389"/>
        </pc:sldMkLst>
        <pc:spChg chg="mod">
          <ac:chgData name="Kyle Tidswell-Brown" userId="3518c4a0-5c99-4880-b127-cb60ccf11a39" providerId="ADAL" clId="{21AE42F8-F5DA-434C-8B4E-58B3D4737B89}" dt="2018-12-04T11:36:42.647" v="124" actId="120"/>
          <ac:spMkLst>
            <pc:docMk/>
            <pc:sldMk cId="344035551" sldId="389"/>
            <ac:spMk id="19" creationId="{5252A847-DE45-4FA3-A1F8-EEBEB845FF8E}"/>
          </ac:spMkLst>
        </pc:spChg>
      </pc:sldChg>
      <pc:sldChg chg="delSp modSp">
        <pc:chgData name="Kyle Tidswell-Brown" userId="3518c4a0-5c99-4880-b127-cb60ccf11a39" providerId="ADAL" clId="{21AE42F8-F5DA-434C-8B4E-58B3D4737B89}" dt="2018-12-04T11:41:37.960" v="385" actId="478"/>
        <pc:sldMkLst>
          <pc:docMk/>
          <pc:sldMk cId="2368767602" sldId="390"/>
        </pc:sldMkLst>
        <pc:spChg chg="mod">
          <ac:chgData name="Kyle Tidswell-Brown" userId="3518c4a0-5c99-4880-b127-cb60ccf11a39" providerId="ADAL" clId="{21AE42F8-F5DA-434C-8B4E-58B3D4737B89}" dt="2018-12-04T11:41:36.381" v="384" actId="20577"/>
          <ac:spMkLst>
            <pc:docMk/>
            <pc:sldMk cId="2368767602" sldId="390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21AE42F8-F5DA-434C-8B4E-58B3D4737B89}" dt="2018-12-04T11:40:59.576" v="368" actId="1035"/>
          <ac:graphicFrameMkLst>
            <pc:docMk/>
            <pc:sldMk cId="2368767602" sldId="390"/>
            <ac:graphicFrameMk id="6" creationId="{4323D588-752F-4CFF-B0C7-829D6D02FE6D}"/>
          </ac:graphicFrameMkLst>
        </pc:graphicFrameChg>
        <pc:graphicFrameChg chg="del mod">
          <ac:chgData name="Kyle Tidswell-Brown" userId="3518c4a0-5c99-4880-b127-cb60ccf11a39" providerId="ADAL" clId="{21AE42F8-F5DA-434C-8B4E-58B3D4737B89}" dt="2018-12-04T11:41:37.960" v="385" actId="478"/>
          <ac:graphicFrameMkLst>
            <pc:docMk/>
            <pc:sldMk cId="2368767602" sldId="390"/>
            <ac:graphicFrameMk id="10" creationId="{7251E2B6-7A55-4169-A844-EC52D3A9BD83}"/>
          </ac:graphicFrameMkLst>
        </pc:graphicFrameChg>
        <pc:graphicFrameChg chg="mod">
          <ac:chgData name="Kyle Tidswell-Brown" userId="3518c4a0-5c99-4880-b127-cb60ccf11a39" providerId="ADAL" clId="{21AE42F8-F5DA-434C-8B4E-58B3D4737B89}" dt="2018-12-04T11:40:59.576" v="368" actId="1035"/>
          <ac:graphicFrameMkLst>
            <pc:docMk/>
            <pc:sldMk cId="2368767602" sldId="390"/>
            <ac:graphicFrameMk id="11" creationId="{CA62696D-25C7-47F7-BF99-C61F18482907}"/>
          </ac:graphicFrameMkLst>
        </pc:graphicFrameChg>
        <pc:graphicFrameChg chg="mod">
          <ac:chgData name="Kyle Tidswell-Brown" userId="3518c4a0-5c99-4880-b127-cb60ccf11a39" providerId="ADAL" clId="{21AE42F8-F5DA-434C-8B4E-58B3D4737B89}" dt="2018-12-04T11:40:59.576" v="368" actId="1035"/>
          <ac:graphicFrameMkLst>
            <pc:docMk/>
            <pc:sldMk cId="2368767602" sldId="390"/>
            <ac:graphicFrameMk id="13" creationId="{0DEBE149-E0A0-4D39-9663-1C39CA2DD3C0}"/>
          </ac:graphicFrameMkLst>
        </pc:graphicFrameChg>
        <pc:graphicFrameChg chg="mod">
          <ac:chgData name="Kyle Tidswell-Brown" userId="3518c4a0-5c99-4880-b127-cb60ccf11a39" providerId="ADAL" clId="{21AE42F8-F5DA-434C-8B4E-58B3D4737B89}" dt="2018-12-04T11:40:59.576" v="368" actId="1035"/>
          <ac:graphicFrameMkLst>
            <pc:docMk/>
            <pc:sldMk cId="2368767602" sldId="390"/>
            <ac:graphicFrameMk id="14" creationId="{8968189B-4795-4068-A1A3-366E75CFBE50}"/>
          </ac:graphicFrameMkLst>
        </pc:graphicFrameChg>
      </pc:sldChg>
      <pc:sldChg chg="delSp modSp add">
        <pc:chgData name="Kyle Tidswell-Brown" userId="3518c4a0-5c99-4880-b127-cb60ccf11a39" providerId="ADAL" clId="{21AE42F8-F5DA-434C-8B4E-58B3D4737B89}" dt="2018-12-04T11:41:51.246" v="392" actId="478"/>
        <pc:sldMkLst>
          <pc:docMk/>
          <pc:sldMk cId="2496474986" sldId="391"/>
        </pc:sldMkLst>
        <pc:spChg chg="mod">
          <ac:chgData name="Kyle Tidswell-Brown" userId="3518c4a0-5c99-4880-b127-cb60ccf11a39" providerId="ADAL" clId="{21AE42F8-F5DA-434C-8B4E-58B3D4737B89}" dt="2018-12-04T11:41:49.369" v="391" actId="207"/>
          <ac:spMkLst>
            <pc:docMk/>
            <pc:sldMk cId="2496474986" sldId="391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21AE42F8-F5DA-434C-8B4E-58B3D4737B89}" dt="2018-12-04T11:41:51.246" v="392" actId="478"/>
          <ac:graphicFrameMkLst>
            <pc:docMk/>
            <pc:sldMk cId="2496474986" sldId="391"/>
            <ac:graphicFrameMk id="10" creationId="{7251E2B6-7A55-4169-A844-EC52D3A9BD83}"/>
          </ac:graphicFrameMkLst>
        </pc:graphicFrameChg>
      </pc:sldChg>
      <pc:sldChg chg="add">
        <pc:chgData name="Kyle Tidswell-Brown" userId="3518c4a0-5c99-4880-b127-cb60ccf11a39" providerId="ADAL" clId="{21AE42F8-F5DA-434C-8B4E-58B3D4737B89}" dt="2018-12-04T11:41:33.408" v="383"/>
        <pc:sldMkLst>
          <pc:docMk/>
          <pc:sldMk cId="3436760009" sldId="392"/>
        </pc:sldMkLst>
      </pc:sldChg>
    </pc:docChg>
  </pc:docChgLst>
  <pc:docChgLst>
    <pc:chgData name="Elise Schapira" userId="922153a7-3d05-4828-9103-57c0b5334c47" providerId="ADAL" clId="{3080BC9D-0F28-4935-9E5C-C243AE61ED0F}"/>
    <pc:docChg chg="undo custSel addSld delSld modSld sldOrd addMainMaster">
      <pc:chgData name="Elise Schapira" userId="922153a7-3d05-4828-9103-57c0b5334c47" providerId="ADAL" clId="{3080BC9D-0F28-4935-9E5C-C243AE61ED0F}" dt="2020-01-27T08:17:37.863" v="1535" actId="12788"/>
      <pc:docMkLst>
        <pc:docMk/>
      </pc:docMkLst>
      <pc:sldChg chg="addSp modSp">
        <pc:chgData name="Elise Schapira" userId="922153a7-3d05-4828-9103-57c0b5334c47" providerId="ADAL" clId="{3080BC9D-0F28-4935-9E5C-C243AE61ED0F}" dt="2020-01-24T10:58:52.331" v="6" actId="164"/>
        <pc:sldMkLst>
          <pc:docMk/>
          <pc:sldMk cId="2637481266" sldId="256"/>
        </pc:sldMkLst>
        <pc:spChg chg="mod">
          <ac:chgData name="Elise Schapira" userId="922153a7-3d05-4828-9103-57c0b5334c47" providerId="ADAL" clId="{3080BC9D-0F28-4935-9E5C-C243AE61ED0F}" dt="2020-01-24T10:58:52.331" v="6" actId="164"/>
          <ac:spMkLst>
            <pc:docMk/>
            <pc:sldMk cId="2637481266" sldId="256"/>
            <ac:spMk id="7" creationId="{277FDC6C-B99A-4ED8-B341-A52126824B67}"/>
          </ac:spMkLst>
        </pc:spChg>
        <pc:grpChg chg="add mod">
          <ac:chgData name="Elise Schapira" userId="922153a7-3d05-4828-9103-57c0b5334c47" providerId="ADAL" clId="{3080BC9D-0F28-4935-9E5C-C243AE61ED0F}" dt="2020-01-24T10:58:52.331" v="6" actId="164"/>
          <ac:grpSpMkLst>
            <pc:docMk/>
            <pc:sldMk cId="2637481266" sldId="256"/>
            <ac:grpSpMk id="2" creationId="{AC529651-014E-4BC7-AD39-DB96624AE576}"/>
          </ac:grpSpMkLst>
        </pc:grpChg>
        <pc:picChg chg="mod">
          <ac:chgData name="Elise Schapira" userId="922153a7-3d05-4828-9103-57c0b5334c47" providerId="ADAL" clId="{3080BC9D-0F28-4935-9E5C-C243AE61ED0F}" dt="2020-01-24T10:58:52.331" v="6" actId="164"/>
          <ac:picMkLst>
            <pc:docMk/>
            <pc:sldMk cId="2637481266" sldId="256"/>
            <ac:picMk id="18" creationId="{AF62330C-AB9B-43BE-82E4-98A7F5B9D6D1}"/>
          </ac:picMkLst>
        </pc:picChg>
      </pc:sldChg>
      <pc:sldChg chg="addSp delSp del ord">
        <pc:chgData name="Elise Schapira" userId="922153a7-3d05-4828-9103-57c0b5334c47" providerId="ADAL" clId="{3080BC9D-0F28-4935-9E5C-C243AE61ED0F}" dt="2020-01-24T11:10:06.803" v="486" actId="47"/>
        <pc:sldMkLst>
          <pc:docMk/>
          <pc:sldMk cId="1071900124" sldId="355"/>
        </pc:sldMkLst>
        <pc:spChg chg="del">
          <ac:chgData name="Elise Schapira" userId="922153a7-3d05-4828-9103-57c0b5334c47" providerId="ADAL" clId="{3080BC9D-0F28-4935-9E5C-C243AE61ED0F}" dt="2020-01-24T10:59:48.003" v="31" actId="478"/>
          <ac:spMkLst>
            <pc:docMk/>
            <pc:sldMk cId="1071900124" sldId="355"/>
            <ac:spMk id="7" creationId="{F2267ACB-233E-41BC-B01B-8F3DC45483E4}"/>
          </ac:spMkLst>
        </pc:spChg>
        <pc:grpChg chg="add">
          <ac:chgData name="Elise Schapira" userId="922153a7-3d05-4828-9103-57c0b5334c47" providerId="ADAL" clId="{3080BC9D-0F28-4935-9E5C-C243AE61ED0F}" dt="2020-01-24T10:59:48.153" v="32"/>
          <ac:grpSpMkLst>
            <pc:docMk/>
            <pc:sldMk cId="1071900124" sldId="355"/>
            <ac:grpSpMk id="13" creationId="{CFD1D117-596B-4CD5-88AF-BD299C74D10E}"/>
          </ac:grpSpMkLst>
        </pc:grpChg>
        <pc:picChg chg="del">
          <ac:chgData name="Elise Schapira" userId="922153a7-3d05-4828-9103-57c0b5334c47" providerId="ADAL" clId="{3080BC9D-0F28-4935-9E5C-C243AE61ED0F}" dt="2020-01-24T10:59:48.003" v="31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del">
        <pc:chgData name="Elise Schapira" userId="922153a7-3d05-4828-9103-57c0b5334c47" providerId="ADAL" clId="{3080BC9D-0F28-4935-9E5C-C243AE61ED0F}" dt="2020-01-24T11:19:12.770" v="1020" actId="47"/>
        <pc:sldMkLst>
          <pc:docMk/>
          <pc:sldMk cId="36917022" sldId="360"/>
        </pc:sldMkLst>
        <pc:spChg chg="del">
          <ac:chgData name="Elise Schapira" userId="922153a7-3d05-4828-9103-57c0b5334c47" providerId="ADAL" clId="{3080BC9D-0F28-4935-9E5C-C243AE61ED0F}" dt="2020-01-24T10:59:18.048" v="17" actId="478"/>
          <ac:spMkLst>
            <pc:docMk/>
            <pc:sldMk cId="36917022" sldId="360"/>
            <ac:spMk id="7" creationId="{B632E459-9B27-4467-B89C-78410207B713}"/>
          </ac:spMkLst>
        </pc:spChg>
        <pc:grpChg chg="add">
          <ac:chgData name="Elise Schapira" userId="922153a7-3d05-4828-9103-57c0b5334c47" providerId="ADAL" clId="{3080BC9D-0F28-4935-9E5C-C243AE61ED0F}" dt="2020-01-24T10:59:18.209" v="18"/>
          <ac:grpSpMkLst>
            <pc:docMk/>
            <pc:sldMk cId="36917022" sldId="360"/>
            <ac:grpSpMk id="23" creationId="{15841A81-5164-4C42-83EB-E70782B5A171}"/>
          </ac:grpSpMkLst>
        </pc:grpChg>
        <pc:picChg chg="del">
          <ac:chgData name="Elise Schapira" userId="922153a7-3d05-4828-9103-57c0b5334c47" providerId="ADAL" clId="{3080BC9D-0F28-4935-9E5C-C243AE61ED0F}" dt="2020-01-24T10:59:18.048" v="17" actId="478"/>
          <ac:picMkLst>
            <pc:docMk/>
            <pc:sldMk cId="36917022" sldId="360"/>
            <ac:picMk id="18" creationId="{AF62330C-AB9B-43BE-82E4-98A7F5B9D6D1}"/>
          </ac:picMkLst>
        </pc:picChg>
      </pc:sldChg>
      <pc:sldChg chg="addSp delSp">
        <pc:chgData name="Elise Schapira" userId="922153a7-3d05-4828-9103-57c0b5334c47" providerId="ADAL" clId="{3080BC9D-0F28-4935-9E5C-C243AE61ED0F}" dt="2020-01-24T10:58:57.042" v="8"/>
        <pc:sldMkLst>
          <pc:docMk/>
          <pc:sldMk cId="332354265" sldId="366"/>
        </pc:sldMkLst>
        <pc:spChg chg="del">
          <ac:chgData name="Elise Schapira" userId="922153a7-3d05-4828-9103-57c0b5334c47" providerId="ADAL" clId="{3080BC9D-0F28-4935-9E5C-C243AE61ED0F}" dt="2020-01-24T10:58:56.928" v="7" actId="478"/>
          <ac:spMkLst>
            <pc:docMk/>
            <pc:sldMk cId="332354265" sldId="366"/>
            <ac:spMk id="7" creationId="{9C98043F-F327-469C-AFFD-8AE7F5773C62}"/>
          </ac:spMkLst>
        </pc:spChg>
        <pc:grpChg chg="add">
          <ac:chgData name="Elise Schapira" userId="922153a7-3d05-4828-9103-57c0b5334c47" providerId="ADAL" clId="{3080BC9D-0F28-4935-9E5C-C243AE61ED0F}" dt="2020-01-24T10:58:57.042" v="8"/>
          <ac:grpSpMkLst>
            <pc:docMk/>
            <pc:sldMk cId="332354265" sldId="366"/>
            <ac:grpSpMk id="6" creationId="{9397E61C-F2B3-438F-B508-D7FA39D0C03A}"/>
          </ac:grpSpMkLst>
        </pc:grpChg>
        <pc:picChg chg="del">
          <ac:chgData name="Elise Schapira" userId="922153a7-3d05-4828-9103-57c0b5334c47" providerId="ADAL" clId="{3080BC9D-0F28-4935-9E5C-C243AE61ED0F}" dt="2020-01-24T10:58:56.928" v="7" actId="478"/>
          <ac:picMkLst>
            <pc:docMk/>
            <pc:sldMk cId="332354265" sldId="366"/>
            <ac:picMk id="18" creationId="{AF62330C-AB9B-43BE-82E4-98A7F5B9D6D1}"/>
          </ac:picMkLst>
        </pc:picChg>
      </pc:sldChg>
      <pc:sldChg chg="addSp delSp">
        <pc:chgData name="Elise Schapira" userId="922153a7-3d05-4828-9103-57c0b5334c47" providerId="ADAL" clId="{3080BC9D-0F28-4935-9E5C-C243AE61ED0F}" dt="2020-01-24T10:59:04.936" v="12"/>
        <pc:sldMkLst>
          <pc:docMk/>
          <pc:sldMk cId="2200967238" sldId="367"/>
        </pc:sldMkLst>
        <pc:spChg chg="del">
          <ac:chgData name="Elise Schapira" userId="922153a7-3d05-4828-9103-57c0b5334c47" providerId="ADAL" clId="{3080BC9D-0F28-4935-9E5C-C243AE61ED0F}" dt="2020-01-24T10:59:04.760" v="11" actId="478"/>
          <ac:spMkLst>
            <pc:docMk/>
            <pc:sldMk cId="2200967238" sldId="367"/>
            <ac:spMk id="7" creationId="{9C98043F-F327-469C-AFFD-8AE7F5773C62}"/>
          </ac:spMkLst>
        </pc:spChg>
        <pc:grpChg chg="add">
          <ac:chgData name="Elise Schapira" userId="922153a7-3d05-4828-9103-57c0b5334c47" providerId="ADAL" clId="{3080BC9D-0F28-4935-9E5C-C243AE61ED0F}" dt="2020-01-24T10:59:04.936" v="12"/>
          <ac:grpSpMkLst>
            <pc:docMk/>
            <pc:sldMk cId="2200967238" sldId="367"/>
            <ac:grpSpMk id="9" creationId="{CAF6562E-D7CC-4D26-A97A-495CDC58EDB4}"/>
          </ac:grpSpMkLst>
        </pc:grpChg>
        <pc:picChg chg="del">
          <ac:chgData name="Elise Schapira" userId="922153a7-3d05-4828-9103-57c0b5334c47" providerId="ADAL" clId="{3080BC9D-0F28-4935-9E5C-C243AE61ED0F}" dt="2020-01-24T10:59:04.760" v="11" actId="478"/>
          <ac:picMkLst>
            <pc:docMk/>
            <pc:sldMk cId="2200967238" sldId="367"/>
            <ac:picMk id="18" creationId="{AF62330C-AB9B-43BE-82E4-98A7F5B9D6D1}"/>
          </ac:picMkLst>
        </pc:picChg>
      </pc:sldChg>
      <pc:sldChg chg="addSp delSp del">
        <pc:chgData name="Elise Schapira" userId="922153a7-3d05-4828-9103-57c0b5334c47" providerId="ADAL" clId="{3080BC9D-0F28-4935-9E5C-C243AE61ED0F}" dt="2020-01-24T11:20:44.724" v="1032" actId="47"/>
        <pc:sldMkLst>
          <pc:docMk/>
          <pc:sldMk cId="2639021317" sldId="368"/>
        </pc:sldMkLst>
        <pc:spChg chg="del">
          <ac:chgData name="Elise Schapira" userId="922153a7-3d05-4828-9103-57c0b5334c47" providerId="ADAL" clId="{3080BC9D-0F28-4935-9E5C-C243AE61ED0F}" dt="2020-01-24T10:59:22.265" v="19" actId="478"/>
          <ac:spMkLst>
            <pc:docMk/>
            <pc:sldMk cId="2639021317" sldId="368"/>
            <ac:spMk id="7" creationId="{B632E459-9B27-4467-B89C-78410207B713}"/>
          </ac:spMkLst>
        </pc:spChg>
        <pc:grpChg chg="add">
          <ac:chgData name="Elise Schapira" userId="922153a7-3d05-4828-9103-57c0b5334c47" providerId="ADAL" clId="{3080BC9D-0F28-4935-9E5C-C243AE61ED0F}" dt="2020-01-24T10:59:22.406" v="20"/>
          <ac:grpSpMkLst>
            <pc:docMk/>
            <pc:sldMk cId="2639021317" sldId="368"/>
            <ac:grpSpMk id="9" creationId="{CCB4FA97-7FEE-4ACE-BA15-038723B81435}"/>
          </ac:grpSpMkLst>
        </pc:grpChg>
        <pc:picChg chg="del">
          <ac:chgData name="Elise Schapira" userId="922153a7-3d05-4828-9103-57c0b5334c47" providerId="ADAL" clId="{3080BC9D-0F28-4935-9E5C-C243AE61ED0F}" dt="2020-01-24T10:59:22.265" v="19" actId="478"/>
          <ac:picMkLst>
            <pc:docMk/>
            <pc:sldMk cId="2639021317" sldId="368"/>
            <ac:picMk id="18" creationId="{AF62330C-AB9B-43BE-82E4-98A7F5B9D6D1}"/>
          </ac:picMkLst>
        </pc:picChg>
      </pc:sldChg>
      <pc:sldChg chg="addSp delSp del">
        <pc:chgData name="Elise Schapira" userId="922153a7-3d05-4828-9103-57c0b5334c47" providerId="ADAL" clId="{3080BC9D-0F28-4935-9E5C-C243AE61ED0F}" dt="2020-01-24T11:29:10.678" v="1317" actId="47"/>
        <pc:sldMkLst>
          <pc:docMk/>
          <pc:sldMk cId="1608897038" sldId="370"/>
        </pc:sldMkLst>
        <pc:spChg chg="del">
          <ac:chgData name="Elise Schapira" userId="922153a7-3d05-4828-9103-57c0b5334c47" providerId="ADAL" clId="{3080BC9D-0F28-4935-9E5C-C243AE61ED0F}" dt="2020-01-24T10:59:42.687" v="29" actId="478"/>
          <ac:spMkLst>
            <pc:docMk/>
            <pc:sldMk cId="1608897038" sldId="370"/>
            <ac:spMk id="7" creationId="{B632E459-9B27-4467-B89C-78410207B713}"/>
          </ac:spMkLst>
        </pc:spChg>
        <pc:grpChg chg="add">
          <ac:chgData name="Elise Schapira" userId="922153a7-3d05-4828-9103-57c0b5334c47" providerId="ADAL" clId="{3080BC9D-0F28-4935-9E5C-C243AE61ED0F}" dt="2020-01-24T10:59:42.873" v="30"/>
          <ac:grpSpMkLst>
            <pc:docMk/>
            <pc:sldMk cId="1608897038" sldId="370"/>
            <ac:grpSpMk id="20" creationId="{F61259B9-681E-4CEB-859C-1D930997E278}"/>
          </ac:grpSpMkLst>
        </pc:grpChg>
        <pc:picChg chg="del">
          <ac:chgData name="Elise Schapira" userId="922153a7-3d05-4828-9103-57c0b5334c47" providerId="ADAL" clId="{3080BC9D-0F28-4935-9E5C-C243AE61ED0F}" dt="2020-01-24T10:59:42.687" v="29" actId="478"/>
          <ac:picMkLst>
            <pc:docMk/>
            <pc:sldMk cId="1608897038" sldId="370"/>
            <ac:picMk id="18" creationId="{AF62330C-AB9B-43BE-82E4-98A7F5B9D6D1}"/>
          </ac:picMkLst>
        </pc:picChg>
      </pc:sldChg>
      <pc:sldChg chg="addSp delSp modSp">
        <pc:chgData name="Elise Schapira" userId="922153a7-3d05-4828-9103-57c0b5334c47" providerId="ADAL" clId="{3080BC9D-0F28-4935-9E5C-C243AE61ED0F}" dt="2020-01-24T11:02:01.665" v="112" actId="1038"/>
        <pc:sldMkLst>
          <pc:docMk/>
          <pc:sldMk cId="1834266634" sldId="377"/>
        </pc:sldMkLst>
        <pc:spChg chg="del">
          <ac:chgData name="Elise Schapira" userId="922153a7-3d05-4828-9103-57c0b5334c47" providerId="ADAL" clId="{3080BC9D-0F28-4935-9E5C-C243AE61ED0F}" dt="2020-01-24T10:59:58.679" v="37" actId="478"/>
          <ac:spMkLst>
            <pc:docMk/>
            <pc:sldMk cId="1834266634" sldId="377"/>
            <ac:spMk id="7" creationId="{84B107DC-B90C-4A45-B422-BA8DE29C2552}"/>
          </ac:spMkLst>
        </pc:spChg>
        <pc:grpChg chg="add">
          <ac:chgData name="Elise Schapira" userId="922153a7-3d05-4828-9103-57c0b5334c47" providerId="ADAL" clId="{3080BC9D-0F28-4935-9E5C-C243AE61ED0F}" dt="2020-01-24T10:59:58.803" v="38"/>
          <ac:grpSpMkLst>
            <pc:docMk/>
            <pc:sldMk cId="1834266634" sldId="377"/>
            <ac:grpSpMk id="9" creationId="{8F7DE73C-EF8A-4FE4-A3D7-79F777F41CC9}"/>
          </ac:grpSpMkLst>
        </pc:grpChg>
        <pc:graphicFrameChg chg="mod modGraphic">
          <ac:chgData name="Elise Schapira" userId="922153a7-3d05-4828-9103-57c0b5334c47" providerId="ADAL" clId="{3080BC9D-0F28-4935-9E5C-C243AE61ED0F}" dt="2020-01-24T11:02:01.665" v="112" actId="1038"/>
          <ac:graphicFrameMkLst>
            <pc:docMk/>
            <pc:sldMk cId="1834266634" sldId="377"/>
            <ac:graphicFrameMk id="6" creationId="{5BA03679-1271-4C52-930F-6547CC3C6BF3}"/>
          </ac:graphicFrameMkLst>
        </pc:graphicFrameChg>
        <pc:picChg chg="del">
          <ac:chgData name="Elise Schapira" userId="922153a7-3d05-4828-9103-57c0b5334c47" providerId="ADAL" clId="{3080BC9D-0F28-4935-9E5C-C243AE61ED0F}" dt="2020-01-24T10:59:58.679" v="37" actId="478"/>
          <ac:picMkLst>
            <pc:docMk/>
            <pc:sldMk cId="1834266634" sldId="377"/>
            <ac:picMk id="18" creationId="{AF62330C-AB9B-43BE-82E4-98A7F5B9D6D1}"/>
          </ac:picMkLst>
        </pc:picChg>
      </pc:sldChg>
      <pc:sldChg chg="addSp delSp">
        <pc:chgData name="Elise Schapira" userId="922153a7-3d05-4828-9103-57c0b5334c47" providerId="ADAL" clId="{3080BC9D-0F28-4935-9E5C-C243AE61ED0F}" dt="2020-01-24T10:59:00.760" v="10"/>
        <pc:sldMkLst>
          <pc:docMk/>
          <pc:sldMk cId="2596096829" sldId="380"/>
        </pc:sldMkLst>
        <pc:spChg chg="del">
          <ac:chgData name="Elise Schapira" userId="922153a7-3d05-4828-9103-57c0b5334c47" providerId="ADAL" clId="{3080BC9D-0F28-4935-9E5C-C243AE61ED0F}" dt="2020-01-24T10:59:00.612" v="9" actId="478"/>
          <ac:spMkLst>
            <pc:docMk/>
            <pc:sldMk cId="2596096829" sldId="380"/>
            <ac:spMk id="7" creationId="{9C98043F-F327-469C-AFFD-8AE7F5773C62}"/>
          </ac:spMkLst>
        </pc:spChg>
        <pc:grpChg chg="add">
          <ac:chgData name="Elise Schapira" userId="922153a7-3d05-4828-9103-57c0b5334c47" providerId="ADAL" clId="{3080BC9D-0F28-4935-9E5C-C243AE61ED0F}" dt="2020-01-24T10:59:00.760" v="10"/>
          <ac:grpSpMkLst>
            <pc:docMk/>
            <pc:sldMk cId="2596096829" sldId="380"/>
            <ac:grpSpMk id="9" creationId="{9BAD90E7-3E0A-40FC-BFEC-8A0AE4A88395}"/>
          </ac:grpSpMkLst>
        </pc:grpChg>
        <pc:picChg chg="del">
          <ac:chgData name="Elise Schapira" userId="922153a7-3d05-4828-9103-57c0b5334c47" providerId="ADAL" clId="{3080BC9D-0F28-4935-9E5C-C243AE61ED0F}" dt="2020-01-24T10:59:00.612" v="9" actId="478"/>
          <ac:picMkLst>
            <pc:docMk/>
            <pc:sldMk cId="2596096829" sldId="380"/>
            <ac:picMk id="18" creationId="{AF62330C-AB9B-43BE-82E4-98A7F5B9D6D1}"/>
          </ac:picMkLst>
        </pc:picChg>
      </pc:sldChg>
      <pc:sldChg chg="addSp delSp modSp">
        <pc:chgData name="Elise Schapira" userId="922153a7-3d05-4828-9103-57c0b5334c47" providerId="ADAL" clId="{3080BC9D-0F28-4935-9E5C-C243AE61ED0F}" dt="2020-01-27T08:12:02.987" v="1323" actId="20577"/>
        <pc:sldMkLst>
          <pc:docMk/>
          <pc:sldMk cId="510315055" sldId="381"/>
        </pc:sldMkLst>
        <pc:spChg chg="del">
          <ac:chgData name="Elise Schapira" userId="922153a7-3d05-4828-9103-57c0b5334c47" providerId="ADAL" clId="{3080BC9D-0F28-4935-9E5C-C243AE61ED0F}" dt="2020-01-24T10:59:14.189" v="15" actId="478"/>
          <ac:spMkLst>
            <pc:docMk/>
            <pc:sldMk cId="510315055" sldId="381"/>
            <ac:spMk id="7" creationId="{B632E459-9B27-4467-B89C-78410207B713}"/>
          </ac:spMkLst>
        </pc:spChg>
        <pc:spChg chg="mod">
          <ac:chgData name="Elise Schapira" userId="922153a7-3d05-4828-9103-57c0b5334c47" providerId="ADAL" clId="{3080BC9D-0F28-4935-9E5C-C243AE61ED0F}" dt="2020-01-27T08:12:02.987" v="1323" actId="20577"/>
          <ac:spMkLst>
            <pc:docMk/>
            <pc:sldMk cId="510315055" sldId="381"/>
            <ac:spMk id="19" creationId="{5252A847-DE45-4FA3-A1F8-EEBEB845FF8E}"/>
          </ac:spMkLst>
        </pc:spChg>
        <pc:spChg chg="mod topLvl">
          <ac:chgData name="Elise Schapira" userId="922153a7-3d05-4828-9103-57c0b5334c47" providerId="ADAL" clId="{3080BC9D-0F28-4935-9E5C-C243AE61ED0F}" dt="2020-01-24T11:17:42.761" v="1004" actId="12788"/>
          <ac:spMkLst>
            <pc:docMk/>
            <pc:sldMk cId="510315055" sldId="381"/>
            <ac:spMk id="29" creationId="{1DDA5F57-5E74-4698-80F4-084F0C007437}"/>
          </ac:spMkLst>
        </pc:spChg>
        <pc:spChg chg="mod topLvl">
          <ac:chgData name="Elise Schapira" userId="922153a7-3d05-4828-9103-57c0b5334c47" providerId="ADAL" clId="{3080BC9D-0F28-4935-9E5C-C243AE61ED0F}" dt="2020-01-24T11:17:49.429" v="1006" actId="12789"/>
          <ac:spMkLst>
            <pc:docMk/>
            <pc:sldMk cId="510315055" sldId="381"/>
            <ac:spMk id="30" creationId="{07141132-2A71-4544-AE52-4CA26239113A}"/>
          </ac:spMkLst>
        </pc:spChg>
        <pc:spChg chg="mod topLvl">
          <ac:chgData name="Elise Schapira" userId="922153a7-3d05-4828-9103-57c0b5334c47" providerId="ADAL" clId="{3080BC9D-0F28-4935-9E5C-C243AE61ED0F}" dt="2020-01-24T11:17:56.928" v="1008" actId="12789"/>
          <ac:spMkLst>
            <pc:docMk/>
            <pc:sldMk cId="510315055" sldId="381"/>
            <ac:spMk id="31" creationId="{02762133-34D5-4A11-8AF5-81E1A88B19FD}"/>
          </ac:spMkLst>
        </pc:spChg>
        <pc:spChg chg="mod topLvl">
          <ac:chgData name="Elise Schapira" userId="922153a7-3d05-4828-9103-57c0b5334c47" providerId="ADAL" clId="{3080BC9D-0F28-4935-9E5C-C243AE61ED0F}" dt="2020-01-24T11:17:31.296" v="1002" actId="165"/>
          <ac:spMkLst>
            <pc:docMk/>
            <pc:sldMk cId="510315055" sldId="381"/>
            <ac:spMk id="32" creationId="{04872B7E-1270-4CEF-8F58-FF7DF9994CE6}"/>
          </ac:spMkLst>
        </pc:spChg>
        <pc:grpChg chg="add del">
          <ac:chgData name="Elise Schapira" userId="922153a7-3d05-4828-9103-57c0b5334c47" providerId="ADAL" clId="{3080BC9D-0F28-4935-9E5C-C243AE61ED0F}" dt="2020-01-24T10:59:11.480" v="14" actId="478"/>
          <ac:grpSpMkLst>
            <pc:docMk/>
            <pc:sldMk cId="510315055" sldId="381"/>
            <ac:grpSpMk id="21" creationId="{B7F9D2DC-E166-495A-900A-8C840452D83B}"/>
          </ac:grpSpMkLst>
        </pc:grpChg>
        <pc:grpChg chg="add">
          <ac:chgData name="Elise Schapira" userId="922153a7-3d05-4828-9103-57c0b5334c47" providerId="ADAL" clId="{3080BC9D-0F28-4935-9E5C-C243AE61ED0F}" dt="2020-01-24T10:59:14.344" v="16"/>
          <ac:grpSpMkLst>
            <pc:docMk/>
            <pc:sldMk cId="510315055" sldId="381"/>
            <ac:grpSpMk id="24" creationId="{C8096D59-353D-4D93-AA71-A76A3728DB2E}"/>
          </ac:grpSpMkLst>
        </pc:grpChg>
        <pc:grpChg chg="add del mod">
          <ac:chgData name="Elise Schapira" userId="922153a7-3d05-4828-9103-57c0b5334c47" providerId="ADAL" clId="{3080BC9D-0F28-4935-9E5C-C243AE61ED0F}" dt="2020-01-24T11:17:31.296" v="1002" actId="165"/>
          <ac:grpSpMkLst>
            <pc:docMk/>
            <pc:sldMk cId="510315055" sldId="381"/>
            <ac:grpSpMk id="27" creationId="{3247D075-A83A-4DA3-BEEF-38E179EFB0B8}"/>
          </ac:grpSpMkLst>
        </pc:grp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0" creationId="{64CD80A5-D67E-4D12-91D8-005428ABADD5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3" creationId="{F54F51BB-DCC4-43FD-90F8-21A11B2C4F8C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4" creationId="{7C11CA64-5BEA-4A66-AFB7-05D2457C6F43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5" creationId="{25F3EFBB-1799-479B-A64C-51F27A735B59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6" creationId="{6FAF7097-B03A-421D-8E36-CD9B7E8B820C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17" creationId="{78541A94-4A40-45C1-BAC4-0A4AF5718048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15:08.431" v="747" actId="478"/>
          <ac:graphicFrameMkLst>
            <pc:docMk/>
            <pc:sldMk cId="510315055" sldId="381"/>
            <ac:graphicFrameMk id="20" creationId="{887BAAE2-C195-47C8-92B9-CBE2DCF9EADA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9:33.608" v="1021" actId="207"/>
          <ac:graphicFrameMkLst>
            <pc:docMk/>
            <pc:sldMk cId="510315055" sldId="381"/>
            <ac:graphicFrameMk id="35" creationId="{4755F33C-F1C5-456A-A1BE-E66EDF51AC27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9:43.172" v="1022" actId="207"/>
          <ac:graphicFrameMkLst>
            <pc:docMk/>
            <pc:sldMk cId="510315055" sldId="381"/>
            <ac:graphicFrameMk id="36" creationId="{56AC0B53-3912-4280-9D62-DB1DAE4A575A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6:52.232" v="919" actId="1036"/>
          <ac:graphicFrameMkLst>
            <pc:docMk/>
            <pc:sldMk cId="510315055" sldId="381"/>
            <ac:graphicFrameMk id="37" creationId="{6ACEDE49-077C-4771-B186-11D1076F23B4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9:50.846" v="1023" actId="207"/>
          <ac:graphicFrameMkLst>
            <pc:docMk/>
            <pc:sldMk cId="510315055" sldId="381"/>
            <ac:graphicFrameMk id="38" creationId="{C35BAEF6-E7D3-49E5-8BD9-AA0F43A79BAE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8:32.769" v="1015" actId="20577"/>
          <ac:graphicFrameMkLst>
            <pc:docMk/>
            <pc:sldMk cId="510315055" sldId="381"/>
            <ac:graphicFrameMk id="39" creationId="{D801BDCA-D573-464A-BC84-553C61796525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8:35.646" v="1017" actId="20577"/>
          <ac:graphicFrameMkLst>
            <pc:docMk/>
            <pc:sldMk cId="510315055" sldId="381"/>
            <ac:graphicFrameMk id="40" creationId="{46CBF84E-3FD5-4F4A-B67D-F025072400C8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8:37.597" v="1019" actId="20577"/>
          <ac:graphicFrameMkLst>
            <pc:docMk/>
            <pc:sldMk cId="510315055" sldId="381"/>
            <ac:graphicFrameMk id="41" creationId="{52B1E21C-E3D8-4127-9D31-39C7F2B82202}"/>
          </ac:graphicFrameMkLst>
        </pc:graphicFrameChg>
        <pc:picChg chg="add del mod">
          <ac:chgData name="Elise Schapira" userId="922153a7-3d05-4828-9103-57c0b5334c47" providerId="ADAL" clId="{3080BC9D-0F28-4935-9E5C-C243AE61ED0F}" dt="2020-01-24T11:29:33.488" v="1322" actId="478"/>
          <ac:picMkLst>
            <pc:docMk/>
            <pc:sldMk cId="510315055" sldId="381"/>
            <ac:picMk id="2" creationId="{DFB57FBA-8667-49BC-BEAF-6F15CC477BD0}"/>
          </ac:picMkLst>
        </pc:picChg>
        <pc:picChg chg="del">
          <ac:chgData name="Elise Schapira" userId="922153a7-3d05-4828-9103-57c0b5334c47" providerId="ADAL" clId="{3080BC9D-0F28-4935-9E5C-C243AE61ED0F}" dt="2020-01-24T10:59:14.189" v="15" actId="478"/>
          <ac:picMkLst>
            <pc:docMk/>
            <pc:sldMk cId="510315055" sldId="381"/>
            <ac:picMk id="18" creationId="{AF62330C-AB9B-43BE-82E4-98A7F5B9D6D1}"/>
          </ac:picMkLst>
        </pc:picChg>
        <pc:cxnChg chg="mod topLvl">
          <ac:chgData name="Elise Schapira" userId="922153a7-3d05-4828-9103-57c0b5334c47" providerId="ADAL" clId="{3080BC9D-0F28-4935-9E5C-C243AE61ED0F}" dt="2020-01-24T11:17:49.429" v="1006" actId="12789"/>
          <ac:cxnSpMkLst>
            <pc:docMk/>
            <pc:sldMk cId="510315055" sldId="381"/>
            <ac:cxnSpMk id="28" creationId="{336AFFD7-3031-4ECD-8215-59EF9FCB7673}"/>
          </ac:cxnSpMkLst>
        </pc:cxnChg>
        <pc:cxnChg chg="mod topLvl">
          <ac:chgData name="Elise Schapira" userId="922153a7-3d05-4828-9103-57c0b5334c47" providerId="ADAL" clId="{3080BC9D-0F28-4935-9E5C-C243AE61ED0F}" dt="2020-01-24T11:17:42.761" v="1004" actId="12788"/>
          <ac:cxnSpMkLst>
            <pc:docMk/>
            <pc:sldMk cId="510315055" sldId="381"/>
            <ac:cxnSpMk id="33" creationId="{BB6928FE-7D05-44BB-AE37-8F156F0F7AEF}"/>
          </ac:cxnSpMkLst>
        </pc:cxnChg>
        <pc:cxnChg chg="mod topLvl">
          <ac:chgData name="Elise Schapira" userId="922153a7-3d05-4828-9103-57c0b5334c47" providerId="ADAL" clId="{3080BC9D-0F28-4935-9E5C-C243AE61ED0F}" dt="2020-01-24T11:17:56.928" v="1008" actId="12789"/>
          <ac:cxnSpMkLst>
            <pc:docMk/>
            <pc:sldMk cId="510315055" sldId="381"/>
            <ac:cxnSpMk id="34" creationId="{49B342ED-AD14-4FEE-95ED-3435CC550A6A}"/>
          </ac:cxnSpMkLst>
        </pc:cxnChg>
      </pc:sldChg>
      <pc:sldChg chg="addSp delSp del">
        <pc:chgData name="Elise Schapira" userId="922153a7-3d05-4828-9103-57c0b5334c47" providerId="ADAL" clId="{3080BC9D-0F28-4935-9E5C-C243AE61ED0F}" dt="2020-01-24T11:20:46.503" v="1033" actId="47"/>
        <pc:sldMkLst>
          <pc:docMk/>
          <pc:sldMk cId="1065575929" sldId="382"/>
        </pc:sldMkLst>
        <pc:spChg chg="del">
          <ac:chgData name="Elise Schapira" userId="922153a7-3d05-4828-9103-57c0b5334c47" providerId="ADAL" clId="{3080BC9D-0F28-4935-9E5C-C243AE61ED0F}" dt="2020-01-24T10:59:26.409" v="21" actId="478"/>
          <ac:spMkLst>
            <pc:docMk/>
            <pc:sldMk cId="1065575929" sldId="382"/>
            <ac:spMk id="7" creationId="{B632E459-9B27-4467-B89C-78410207B713}"/>
          </ac:spMkLst>
        </pc:spChg>
        <pc:grpChg chg="add">
          <ac:chgData name="Elise Schapira" userId="922153a7-3d05-4828-9103-57c0b5334c47" providerId="ADAL" clId="{3080BC9D-0F28-4935-9E5C-C243AE61ED0F}" dt="2020-01-24T10:59:26.560" v="22"/>
          <ac:grpSpMkLst>
            <pc:docMk/>
            <pc:sldMk cId="1065575929" sldId="382"/>
            <ac:grpSpMk id="12" creationId="{BE8BFB41-03AD-4FBB-84E1-4ED7FF1F684F}"/>
          </ac:grpSpMkLst>
        </pc:grpChg>
        <pc:picChg chg="del">
          <ac:chgData name="Elise Schapira" userId="922153a7-3d05-4828-9103-57c0b5334c47" providerId="ADAL" clId="{3080BC9D-0F28-4935-9E5C-C243AE61ED0F}" dt="2020-01-24T10:59:26.409" v="21" actId="478"/>
          <ac:picMkLst>
            <pc:docMk/>
            <pc:sldMk cId="1065575929" sldId="382"/>
            <ac:picMk id="18" creationId="{AF62330C-AB9B-43BE-82E4-98A7F5B9D6D1}"/>
          </ac:picMkLst>
        </pc:picChg>
      </pc:sldChg>
      <pc:sldChg chg="addSp delSp del">
        <pc:chgData name="Elise Schapira" userId="922153a7-3d05-4828-9103-57c0b5334c47" providerId="ADAL" clId="{3080BC9D-0F28-4935-9E5C-C243AE61ED0F}" dt="2020-01-24T11:23:18.286" v="1227" actId="47"/>
        <pc:sldMkLst>
          <pc:docMk/>
          <pc:sldMk cId="4236476451" sldId="383"/>
        </pc:sldMkLst>
        <pc:spChg chg="del">
          <ac:chgData name="Elise Schapira" userId="922153a7-3d05-4828-9103-57c0b5334c47" providerId="ADAL" clId="{3080BC9D-0F28-4935-9E5C-C243AE61ED0F}" dt="2020-01-24T10:59:33.885" v="25" actId="478"/>
          <ac:spMkLst>
            <pc:docMk/>
            <pc:sldMk cId="4236476451" sldId="383"/>
            <ac:spMk id="7" creationId="{B632E459-9B27-4467-B89C-78410207B713}"/>
          </ac:spMkLst>
        </pc:spChg>
        <pc:grpChg chg="add">
          <ac:chgData name="Elise Schapira" userId="922153a7-3d05-4828-9103-57c0b5334c47" providerId="ADAL" clId="{3080BC9D-0F28-4935-9E5C-C243AE61ED0F}" dt="2020-01-24T10:59:34.018" v="26"/>
          <ac:grpSpMkLst>
            <pc:docMk/>
            <pc:sldMk cId="4236476451" sldId="383"/>
            <ac:grpSpMk id="9" creationId="{644EDB2A-166B-4C89-9FD5-8383CBB314F4}"/>
          </ac:grpSpMkLst>
        </pc:grpChg>
        <pc:picChg chg="del">
          <ac:chgData name="Elise Schapira" userId="922153a7-3d05-4828-9103-57c0b5334c47" providerId="ADAL" clId="{3080BC9D-0F28-4935-9E5C-C243AE61ED0F}" dt="2020-01-24T10:59:33.885" v="25" actId="478"/>
          <ac:picMkLst>
            <pc:docMk/>
            <pc:sldMk cId="4236476451" sldId="383"/>
            <ac:picMk id="18" creationId="{AF62330C-AB9B-43BE-82E4-98A7F5B9D6D1}"/>
          </ac:picMkLst>
        </pc:picChg>
      </pc:sldChg>
      <pc:sldChg chg="addSp delSp modSp">
        <pc:chgData name="Elise Schapira" userId="922153a7-3d05-4828-9103-57c0b5334c47" providerId="ADAL" clId="{3080BC9D-0F28-4935-9E5C-C243AE61ED0F}" dt="2020-01-24T11:29:29.218" v="1321" actId="478"/>
        <pc:sldMkLst>
          <pc:docMk/>
          <pc:sldMk cId="2798261095" sldId="384"/>
        </pc:sldMkLst>
        <pc:spChg chg="del">
          <ac:chgData name="Elise Schapira" userId="922153a7-3d05-4828-9103-57c0b5334c47" providerId="ADAL" clId="{3080BC9D-0F28-4935-9E5C-C243AE61ED0F}" dt="2020-01-24T10:59:30.228" v="23" actId="478"/>
          <ac:spMkLst>
            <pc:docMk/>
            <pc:sldMk cId="2798261095" sldId="384"/>
            <ac:spMk id="7" creationId="{B632E459-9B27-4467-B89C-78410207B713}"/>
          </ac:spMkLst>
        </pc:spChg>
        <pc:spChg chg="mod">
          <ac:chgData name="Elise Schapira" userId="922153a7-3d05-4828-9103-57c0b5334c47" providerId="ADAL" clId="{3080BC9D-0F28-4935-9E5C-C243AE61ED0F}" dt="2020-01-24T11:21:27.363" v="1138" actId="20577"/>
          <ac:spMkLst>
            <pc:docMk/>
            <pc:sldMk cId="2798261095" sldId="384"/>
            <ac:spMk id="19" creationId="{5252A847-DE45-4FA3-A1F8-EEBEB845FF8E}"/>
          </ac:spMkLst>
        </pc:spChg>
        <pc:grpChg chg="add">
          <ac:chgData name="Elise Schapira" userId="922153a7-3d05-4828-9103-57c0b5334c47" providerId="ADAL" clId="{3080BC9D-0F28-4935-9E5C-C243AE61ED0F}" dt="2020-01-24T10:59:30.405" v="24"/>
          <ac:grpSpMkLst>
            <pc:docMk/>
            <pc:sldMk cId="2798261095" sldId="384"/>
            <ac:grpSpMk id="9" creationId="{75EBF2B5-F1E4-4DC4-BA1F-67D8C09F3BDB}"/>
          </ac:grpSpMkLst>
        </pc:grpChg>
        <pc:graphicFrameChg chg="mod modGraphic">
          <ac:chgData name="Elise Schapira" userId="922153a7-3d05-4828-9103-57c0b5334c47" providerId="ADAL" clId="{3080BC9D-0F28-4935-9E5C-C243AE61ED0F}" dt="2020-01-24T11:23:13.336" v="1226" actId="20577"/>
          <ac:graphicFrameMkLst>
            <pc:docMk/>
            <pc:sldMk cId="2798261095" sldId="384"/>
            <ac:graphicFrameMk id="11" creationId="{56BF55EC-29B7-41EC-B86E-9C85F2952ED5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23:30.069" v="1228" actId="798"/>
          <ac:graphicFrameMkLst>
            <pc:docMk/>
            <pc:sldMk cId="2798261095" sldId="384"/>
            <ac:graphicFrameMk id="15" creationId="{C54AE5C6-280A-4F3C-9B70-A3C7C9D42987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23:36.945" v="1229" actId="798"/>
          <ac:graphicFrameMkLst>
            <pc:docMk/>
            <pc:sldMk cId="2798261095" sldId="384"/>
            <ac:graphicFrameMk id="16" creationId="{9DD3EE40-159D-4632-B6CF-25A6B08507D1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23:44.717" v="1230" actId="798"/>
          <ac:graphicFrameMkLst>
            <pc:docMk/>
            <pc:sldMk cId="2798261095" sldId="384"/>
            <ac:graphicFrameMk id="17" creationId="{E4788047-CECE-4949-A8CD-5CB93C7CD224}"/>
          </ac:graphicFrameMkLst>
        </pc:graphicFrameChg>
        <pc:picChg chg="add del">
          <ac:chgData name="Elise Schapira" userId="922153a7-3d05-4828-9103-57c0b5334c47" providerId="ADAL" clId="{3080BC9D-0F28-4935-9E5C-C243AE61ED0F}" dt="2020-01-24T11:29:29.218" v="1321" actId="478"/>
          <ac:picMkLst>
            <pc:docMk/>
            <pc:sldMk cId="2798261095" sldId="384"/>
            <ac:picMk id="13" creationId="{077943EE-A1D5-4F32-BCBE-8FE677249533}"/>
          </ac:picMkLst>
        </pc:picChg>
        <pc:picChg chg="del">
          <ac:chgData name="Elise Schapira" userId="922153a7-3d05-4828-9103-57c0b5334c47" providerId="ADAL" clId="{3080BC9D-0F28-4935-9E5C-C243AE61ED0F}" dt="2020-01-24T10:59:30.228" v="23" actId="478"/>
          <ac:picMkLst>
            <pc:docMk/>
            <pc:sldMk cId="2798261095" sldId="384"/>
            <ac:picMk id="18" creationId="{AF62330C-AB9B-43BE-82E4-98A7F5B9D6D1}"/>
          </ac:picMkLst>
        </pc:picChg>
      </pc:sldChg>
      <pc:sldChg chg="addSp delSp modSp">
        <pc:chgData name="Elise Schapira" userId="922153a7-3d05-4828-9103-57c0b5334c47" providerId="ADAL" clId="{3080BC9D-0F28-4935-9E5C-C243AE61ED0F}" dt="2020-01-27T08:14:20.358" v="1494" actId="798"/>
        <pc:sldMkLst>
          <pc:docMk/>
          <pc:sldMk cId="3915830818" sldId="385"/>
        </pc:sldMkLst>
        <pc:spChg chg="add mod">
          <ac:chgData name="Elise Schapira" userId="922153a7-3d05-4828-9103-57c0b5334c47" providerId="ADAL" clId="{3080BC9D-0F28-4935-9E5C-C243AE61ED0F}" dt="2020-01-24T11:27:23.639" v="1285" actId="12788"/>
          <ac:spMkLst>
            <pc:docMk/>
            <pc:sldMk cId="3915830818" sldId="385"/>
            <ac:spMk id="2" creationId="{829AE310-64DD-4534-99E1-62A27A07D2CD}"/>
          </ac:spMkLst>
        </pc:spChg>
        <pc:spChg chg="del">
          <ac:chgData name="Elise Schapira" userId="922153a7-3d05-4828-9103-57c0b5334c47" providerId="ADAL" clId="{3080BC9D-0F28-4935-9E5C-C243AE61ED0F}" dt="2020-01-24T10:59:38.523" v="27" actId="478"/>
          <ac:spMkLst>
            <pc:docMk/>
            <pc:sldMk cId="3915830818" sldId="385"/>
            <ac:spMk id="7" creationId="{B632E459-9B27-4467-B89C-78410207B713}"/>
          </ac:spMkLst>
        </pc:spChg>
        <pc:spChg chg="mod">
          <ac:chgData name="Elise Schapira" userId="922153a7-3d05-4828-9103-57c0b5334c47" providerId="ADAL" clId="{3080BC9D-0F28-4935-9E5C-C243AE61ED0F}" dt="2020-01-24T11:25:07.033" v="1241" actId="20577"/>
          <ac:spMkLst>
            <pc:docMk/>
            <pc:sldMk cId="3915830818" sldId="385"/>
            <ac:spMk id="19" creationId="{5252A847-DE45-4FA3-A1F8-EEBEB845FF8E}"/>
          </ac:spMkLst>
        </pc:spChg>
        <pc:spChg chg="add mod">
          <ac:chgData name="Elise Schapira" userId="922153a7-3d05-4828-9103-57c0b5334c47" providerId="ADAL" clId="{3080BC9D-0F28-4935-9E5C-C243AE61ED0F}" dt="2020-01-24T11:27:23.639" v="1285" actId="12788"/>
          <ac:spMkLst>
            <pc:docMk/>
            <pc:sldMk cId="3915830818" sldId="385"/>
            <ac:spMk id="21" creationId="{2BDD512E-47D1-4D74-AFE8-842F4ADEC829}"/>
          </ac:spMkLst>
        </pc:spChg>
        <pc:grpChg chg="add">
          <ac:chgData name="Elise Schapira" userId="922153a7-3d05-4828-9103-57c0b5334c47" providerId="ADAL" clId="{3080BC9D-0F28-4935-9E5C-C243AE61ED0F}" dt="2020-01-24T10:59:38.656" v="28"/>
          <ac:grpSpMkLst>
            <pc:docMk/>
            <pc:sldMk cId="3915830818" sldId="385"/>
            <ac:grpSpMk id="12" creationId="{975929C4-42B7-4BAB-9752-A6A904783A06}"/>
          </ac:grpSpMkLst>
        </pc:grpChg>
        <pc:graphicFrameChg chg="mod modGraphic">
          <ac:chgData name="Elise Schapira" userId="922153a7-3d05-4828-9103-57c0b5334c47" providerId="ADAL" clId="{3080BC9D-0F28-4935-9E5C-C243AE61ED0F}" dt="2020-01-24T11:29:00.410" v="1315" actId="20577"/>
          <ac:graphicFrameMkLst>
            <pc:docMk/>
            <pc:sldMk cId="3915830818" sldId="385"/>
            <ac:graphicFrameMk id="14" creationId="{1938B739-150C-4528-B596-6E7BB2BB9687}"/>
          </ac:graphicFrameMkLst>
        </pc:graphicFrameChg>
        <pc:graphicFrameChg chg="mod modGraphic">
          <ac:chgData name="Elise Schapira" userId="922153a7-3d05-4828-9103-57c0b5334c47" providerId="ADAL" clId="{3080BC9D-0F28-4935-9E5C-C243AE61ED0F}" dt="2020-01-24T11:28:51.100" v="1310" actId="20577"/>
          <ac:graphicFrameMkLst>
            <pc:docMk/>
            <pc:sldMk cId="3915830818" sldId="385"/>
            <ac:graphicFrameMk id="15" creationId="{D0BE3BDD-CDA1-451E-8E88-99BFE1760A45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7T08:13:44.404" v="1489" actId="798"/>
          <ac:graphicFrameMkLst>
            <pc:docMk/>
            <pc:sldMk cId="3915830818" sldId="385"/>
            <ac:graphicFrameMk id="18" creationId="{8C4D83D7-6EF0-46CB-B2F5-D04B89F04AA0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7T08:13:50.906" v="1490" actId="798"/>
          <ac:graphicFrameMkLst>
            <pc:docMk/>
            <pc:sldMk cId="3915830818" sldId="385"/>
            <ac:graphicFrameMk id="20" creationId="{50A79ACE-5C97-42F6-BEB2-1F137B6C8117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7T08:13:59.538" v="1491" actId="798"/>
          <ac:graphicFrameMkLst>
            <pc:docMk/>
            <pc:sldMk cId="3915830818" sldId="385"/>
            <ac:graphicFrameMk id="22" creationId="{1752711B-6921-4D35-A177-210AE8437FE2}"/>
          </ac:graphicFrameMkLst>
        </pc:graphicFrameChg>
        <pc:graphicFrameChg chg="add mod">
          <ac:chgData name="Elise Schapira" userId="922153a7-3d05-4828-9103-57c0b5334c47" providerId="ADAL" clId="{3080BC9D-0F28-4935-9E5C-C243AE61ED0F}" dt="2020-01-27T08:14:08.230" v="1492" actId="798"/>
          <ac:graphicFrameMkLst>
            <pc:docMk/>
            <pc:sldMk cId="3915830818" sldId="385"/>
            <ac:graphicFrameMk id="23" creationId="{3940206E-05FD-453C-958D-520C6AC75110}"/>
          </ac:graphicFrameMkLst>
        </pc:graphicFrameChg>
        <pc:graphicFrameChg chg="add mod">
          <ac:chgData name="Elise Schapira" userId="922153a7-3d05-4828-9103-57c0b5334c47" providerId="ADAL" clId="{3080BC9D-0F28-4935-9E5C-C243AE61ED0F}" dt="2020-01-27T08:14:13.857" v="1493" actId="798"/>
          <ac:graphicFrameMkLst>
            <pc:docMk/>
            <pc:sldMk cId="3915830818" sldId="385"/>
            <ac:graphicFrameMk id="24" creationId="{5F4FA5A5-38B5-4E6F-8341-36AACE983743}"/>
          </ac:graphicFrameMkLst>
        </pc:graphicFrameChg>
        <pc:graphicFrameChg chg="add mod">
          <ac:chgData name="Elise Schapira" userId="922153a7-3d05-4828-9103-57c0b5334c47" providerId="ADAL" clId="{3080BC9D-0F28-4935-9E5C-C243AE61ED0F}" dt="2020-01-27T08:14:20.358" v="1494" actId="798"/>
          <ac:graphicFrameMkLst>
            <pc:docMk/>
            <pc:sldMk cId="3915830818" sldId="385"/>
            <ac:graphicFrameMk id="25" creationId="{DB680C0F-2A83-4E2F-87AD-31F4DD2194F9}"/>
          </ac:graphicFrameMkLst>
        </pc:graphicFrameChg>
        <pc:picChg chg="del">
          <ac:chgData name="Elise Schapira" userId="922153a7-3d05-4828-9103-57c0b5334c47" providerId="ADAL" clId="{3080BC9D-0F28-4935-9E5C-C243AE61ED0F}" dt="2020-01-24T10:59:38.523" v="27" actId="478"/>
          <ac:picMkLst>
            <pc:docMk/>
            <pc:sldMk cId="3915830818" sldId="385"/>
            <ac:picMk id="18" creationId="{AF62330C-AB9B-43BE-82E4-98A7F5B9D6D1}"/>
          </ac:picMkLst>
        </pc:picChg>
        <pc:picChg chg="add del mod">
          <ac:chgData name="Elise Schapira" userId="922153a7-3d05-4828-9103-57c0b5334c47" providerId="ADAL" clId="{3080BC9D-0F28-4935-9E5C-C243AE61ED0F}" dt="2020-01-24T11:29:06.896" v="1316" actId="478"/>
          <ac:picMkLst>
            <pc:docMk/>
            <pc:sldMk cId="3915830818" sldId="385"/>
            <ac:picMk id="20" creationId="{560D35AF-1AB2-49BD-960F-4835A9435CD1}"/>
          </ac:picMkLst>
        </pc:picChg>
        <pc:cxnChg chg="add del mod">
          <ac:chgData name="Elise Schapira" userId="922153a7-3d05-4828-9103-57c0b5334c47" providerId="ADAL" clId="{3080BC9D-0F28-4935-9E5C-C243AE61ED0F}" dt="2020-01-24T11:28:11.324" v="1294" actId="478"/>
          <ac:cxnSpMkLst>
            <pc:docMk/>
            <pc:sldMk cId="3915830818" sldId="385"/>
            <ac:cxnSpMk id="22" creationId="{08C58D52-3C0B-4918-AC5F-772CB736B3D3}"/>
          </ac:cxnSpMkLst>
        </pc:cxnChg>
        <pc:cxnChg chg="add del mod">
          <ac:chgData name="Elise Schapira" userId="922153a7-3d05-4828-9103-57c0b5334c47" providerId="ADAL" clId="{3080BC9D-0F28-4935-9E5C-C243AE61ED0F}" dt="2020-01-24T11:28:11.324" v="1294" actId="478"/>
          <ac:cxnSpMkLst>
            <pc:docMk/>
            <pc:sldMk cId="3915830818" sldId="385"/>
            <ac:cxnSpMk id="23" creationId="{59D5A5D4-31B3-4D7A-B07A-BD791A94402E}"/>
          </ac:cxnSpMkLst>
        </pc:cxnChg>
        <pc:cxnChg chg="add del mod">
          <ac:chgData name="Elise Schapira" userId="922153a7-3d05-4828-9103-57c0b5334c47" providerId="ADAL" clId="{3080BC9D-0F28-4935-9E5C-C243AE61ED0F}" dt="2020-01-24T11:29:16.961" v="1319" actId="478"/>
          <ac:cxnSpMkLst>
            <pc:docMk/>
            <pc:sldMk cId="3915830818" sldId="385"/>
            <ac:cxnSpMk id="28" creationId="{C402E7C5-D586-4890-9B4A-329A011147FE}"/>
          </ac:cxnSpMkLst>
        </pc:cxnChg>
        <pc:cxnChg chg="add del mod">
          <ac:chgData name="Elise Schapira" userId="922153a7-3d05-4828-9103-57c0b5334c47" providerId="ADAL" clId="{3080BC9D-0F28-4935-9E5C-C243AE61ED0F}" dt="2020-01-24T11:29:18.114" v="1320" actId="478"/>
          <ac:cxnSpMkLst>
            <pc:docMk/>
            <pc:sldMk cId="3915830818" sldId="385"/>
            <ac:cxnSpMk id="31" creationId="{B9A0BACB-88F0-45BB-A2DD-6C14B3A9125F}"/>
          </ac:cxnSpMkLst>
        </pc:cxnChg>
      </pc:sldChg>
      <pc:sldChg chg="addSp delSp modSp">
        <pc:chgData name="Elise Schapira" userId="922153a7-3d05-4828-9103-57c0b5334c47" providerId="ADAL" clId="{3080BC9D-0F28-4935-9E5C-C243AE61ED0F}" dt="2020-01-27T08:17:37.863" v="1535" actId="12788"/>
        <pc:sldMkLst>
          <pc:docMk/>
          <pc:sldMk cId="2385836557" sldId="388"/>
        </pc:sldMkLst>
        <pc:spChg chg="del">
          <ac:chgData name="Elise Schapira" userId="922153a7-3d05-4828-9103-57c0b5334c47" providerId="ADAL" clId="{3080BC9D-0F28-4935-9E5C-C243AE61ED0F}" dt="2020-01-24T11:00:01.816" v="39" actId="478"/>
          <ac:spMkLst>
            <pc:docMk/>
            <pc:sldMk cId="2385836557" sldId="388"/>
            <ac:spMk id="7" creationId="{84B107DC-B90C-4A45-B422-BA8DE29C2552}"/>
          </ac:spMkLst>
        </pc:spChg>
        <pc:grpChg chg="add">
          <ac:chgData name="Elise Schapira" userId="922153a7-3d05-4828-9103-57c0b5334c47" providerId="ADAL" clId="{3080BC9D-0F28-4935-9E5C-C243AE61ED0F}" dt="2020-01-24T11:00:01.995" v="40"/>
          <ac:grpSpMkLst>
            <pc:docMk/>
            <pc:sldMk cId="2385836557" sldId="388"/>
            <ac:grpSpMk id="10" creationId="{E29B6862-18B4-4C64-B275-3C0D758EE4CF}"/>
          </ac:grpSpMkLst>
        </pc:grpChg>
        <pc:graphicFrameChg chg="del">
          <ac:chgData name="Elise Schapira" userId="922153a7-3d05-4828-9103-57c0b5334c47" providerId="ADAL" clId="{3080BC9D-0F28-4935-9E5C-C243AE61ED0F}" dt="2020-01-24T11:02:08.321" v="113" actId="478"/>
          <ac:graphicFrameMkLst>
            <pc:docMk/>
            <pc:sldMk cId="2385836557" sldId="388"/>
            <ac:graphicFrameMk id="6" creationId="{5BA03679-1271-4C52-930F-6547CC3C6BF3}"/>
          </ac:graphicFrameMkLst>
        </pc:graphicFrameChg>
        <pc:graphicFrameChg chg="mod modGraphic">
          <ac:chgData name="Elise Schapira" userId="922153a7-3d05-4828-9103-57c0b5334c47" providerId="ADAL" clId="{3080BC9D-0F28-4935-9E5C-C243AE61ED0F}" dt="2020-01-27T08:17:37.863" v="1535" actId="12788"/>
          <ac:graphicFrameMkLst>
            <pc:docMk/>
            <pc:sldMk cId="2385836557" sldId="388"/>
            <ac:graphicFrameMk id="9" creationId="{1764F1BA-D158-474C-A74B-BB67CCC6AD2A}"/>
          </ac:graphicFrameMkLst>
        </pc:graphicFrameChg>
        <pc:graphicFrameChg chg="add">
          <ac:chgData name="Elise Schapira" userId="922153a7-3d05-4828-9103-57c0b5334c47" providerId="ADAL" clId="{3080BC9D-0F28-4935-9E5C-C243AE61ED0F}" dt="2020-01-24T11:02:08.598" v="114"/>
          <ac:graphicFrameMkLst>
            <pc:docMk/>
            <pc:sldMk cId="2385836557" sldId="388"/>
            <ac:graphicFrameMk id="13" creationId="{7CDCA216-4EEE-4315-9568-E699071A9703}"/>
          </ac:graphicFrameMkLst>
        </pc:graphicFrameChg>
        <pc:picChg chg="del">
          <ac:chgData name="Elise Schapira" userId="922153a7-3d05-4828-9103-57c0b5334c47" providerId="ADAL" clId="{3080BC9D-0F28-4935-9E5C-C243AE61ED0F}" dt="2020-01-24T11:00:01.816" v="39" actId="478"/>
          <ac:picMkLst>
            <pc:docMk/>
            <pc:sldMk cId="2385836557" sldId="388"/>
            <ac:picMk id="18" creationId="{AF62330C-AB9B-43BE-82E4-98A7F5B9D6D1}"/>
          </ac:picMkLst>
        </pc:picChg>
      </pc:sldChg>
      <pc:sldChg chg="addSp delSp modSp del ord">
        <pc:chgData name="Elise Schapira" userId="922153a7-3d05-4828-9103-57c0b5334c47" providerId="ADAL" clId="{3080BC9D-0F28-4935-9E5C-C243AE61ED0F}" dt="2020-01-24T11:04:58.534" v="346" actId="47"/>
        <pc:sldMkLst>
          <pc:docMk/>
          <pc:sldMk cId="2368767602" sldId="390"/>
        </pc:sldMkLst>
        <pc:spChg chg="del">
          <ac:chgData name="Elise Schapira" userId="922153a7-3d05-4828-9103-57c0b5334c47" providerId="ADAL" clId="{3080BC9D-0F28-4935-9E5C-C243AE61ED0F}" dt="2020-01-24T11:00:05.204" v="41" actId="478"/>
          <ac:spMkLst>
            <pc:docMk/>
            <pc:sldMk cId="2368767602" sldId="390"/>
            <ac:spMk id="7" creationId="{84B107DC-B90C-4A45-B422-BA8DE29C2552}"/>
          </ac:spMkLst>
        </pc:spChg>
        <pc:spChg chg="mod">
          <ac:chgData name="Elise Schapira" userId="922153a7-3d05-4828-9103-57c0b5334c47" providerId="ADAL" clId="{3080BC9D-0F28-4935-9E5C-C243AE61ED0F}" dt="2020-01-24T11:00:31.328" v="51" actId="20577"/>
          <ac:spMkLst>
            <pc:docMk/>
            <pc:sldMk cId="2368767602" sldId="390"/>
            <ac:spMk id="19" creationId="{5252A847-DE45-4FA3-A1F8-EEBEB845FF8E}"/>
          </ac:spMkLst>
        </pc:spChg>
        <pc:grpChg chg="add">
          <ac:chgData name="Elise Schapira" userId="922153a7-3d05-4828-9103-57c0b5334c47" providerId="ADAL" clId="{3080BC9D-0F28-4935-9E5C-C243AE61ED0F}" dt="2020-01-24T11:00:05.342" v="42"/>
          <ac:grpSpMkLst>
            <pc:docMk/>
            <pc:sldMk cId="2368767602" sldId="390"/>
            <ac:grpSpMk id="10" creationId="{0A0AFC66-B271-4C9D-BAAE-9404D80A6350}"/>
          </ac:grpSpMkLst>
        </pc:grpChg>
        <pc:graphicFrameChg chg="modGraphic">
          <ac:chgData name="Elise Schapira" userId="922153a7-3d05-4828-9103-57c0b5334c47" providerId="ADAL" clId="{3080BC9D-0F28-4935-9E5C-C243AE61ED0F}" dt="2020-01-24T11:01:41.365" v="92" actId="13219"/>
          <ac:graphicFrameMkLst>
            <pc:docMk/>
            <pc:sldMk cId="2368767602" sldId="390"/>
            <ac:graphicFrameMk id="11" creationId="{CA62696D-25C7-47F7-BF99-C61F18482907}"/>
          </ac:graphicFrameMkLst>
        </pc:graphicFrameChg>
        <pc:picChg chg="del">
          <ac:chgData name="Elise Schapira" userId="922153a7-3d05-4828-9103-57c0b5334c47" providerId="ADAL" clId="{3080BC9D-0F28-4935-9E5C-C243AE61ED0F}" dt="2020-01-24T11:00:05.204" v="41" actId="478"/>
          <ac:picMkLst>
            <pc:docMk/>
            <pc:sldMk cId="2368767602" sldId="390"/>
            <ac:picMk id="18" creationId="{AF62330C-AB9B-43BE-82E4-98A7F5B9D6D1}"/>
          </ac:picMkLst>
        </pc:picChg>
      </pc:sldChg>
      <pc:sldChg chg="addSp delSp modSp del ord">
        <pc:chgData name="Elise Schapira" userId="922153a7-3d05-4828-9103-57c0b5334c47" providerId="ADAL" clId="{3080BC9D-0F28-4935-9E5C-C243AE61ED0F}" dt="2020-01-24T11:04:53.359" v="345" actId="47"/>
        <pc:sldMkLst>
          <pc:docMk/>
          <pc:sldMk cId="2496474986" sldId="391"/>
        </pc:sldMkLst>
        <pc:spChg chg="del">
          <ac:chgData name="Elise Schapira" userId="922153a7-3d05-4828-9103-57c0b5334c47" providerId="ADAL" clId="{3080BC9D-0F28-4935-9E5C-C243AE61ED0F}" dt="2020-01-24T11:00:08.968" v="43" actId="478"/>
          <ac:spMkLst>
            <pc:docMk/>
            <pc:sldMk cId="2496474986" sldId="391"/>
            <ac:spMk id="7" creationId="{84B107DC-B90C-4A45-B422-BA8DE29C2552}"/>
          </ac:spMkLst>
        </pc:spChg>
        <pc:spChg chg="mod">
          <ac:chgData name="Elise Schapira" userId="922153a7-3d05-4828-9103-57c0b5334c47" providerId="ADAL" clId="{3080BC9D-0F28-4935-9E5C-C243AE61ED0F}" dt="2020-01-24T11:04:28.586" v="339" actId="20577"/>
          <ac:spMkLst>
            <pc:docMk/>
            <pc:sldMk cId="2496474986" sldId="391"/>
            <ac:spMk id="19" creationId="{5252A847-DE45-4FA3-A1F8-EEBEB845FF8E}"/>
          </ac:spMkLst>
        </pc:spChg>
        <pc:grpChg chg="add">
          <ac:chgData name="Elise Schapira" userId="922153a7-3d05-4828-9103-57c0b5334c47" providerId="ADAL" clId="{3080BC9D-0F28-4935-9E5C-C243AE61ED0F}" dt="2020-01-24T11:00:09.129" v="44"/>
          <ac:grpSpMkLst>
            <pc:docMk/>
            <pc:sldMk cId="2496474986" sldId="391"/>
            <ac:grpSpMk id="10" creationId="{ECF3D21A-76FB-436F-8AC5-0064A9ECFCC5}"/>
          </ac:grpSpMkLst>
        </pc:grpChg>
        <pc:picChg chg="del">
          <ac:chgData name="Elise Schapira" userId="922153a7-3d05-4828-9103-57c0b5334c47" providerId="ADAL" clId="{3080BC9D-0F28-4935-9E5C-C243AE61ED0F}" dt="2020-01-24T11:00:08.968" v="43" actId="478"/>
          <ac:picMkLst>
            <pc:docMk/>
            <pc:sldMk cId="2496474986" sldId="391"/>
            <ac:picMk id="18" creationId="{AF62330C-AB9B-43BE-82E4-98A7F5B9D6D1}"/>
          </ac:picMkLst>
        </pc:picChg>
      </pc:sldChg>
      <pc:sldChg chg="addSp delSp modSp ord">
        <pc:chgData name="Elise Schapira" userId="922153a7-3d05-4828-9103-57c0b5334c47" providerId="ADAL" clId="{3080BC9D-0F28-4935-9E5C-C243AE61ED0F}" dt="2020-01-24T11:04:25.001" v="338" actId="1035"/>
        <pc:sldMkLst>
          <pc:docMk/>
          <pc:sldMk cId="3436760009" sldId="392"/>
        </pc:sldMkLst>
        <pc:spChg chg="del">
          <ac:chgData name="Elise Schapira" userId="922153a7-3d05-4828-9103-57c0b5334c47" providerId="ADAL" clId="{3080BC9D-0F28-4935-9E5C-C243AE61ED0F}" dt="2020-01-24T11:00:13.170" v="45" actId="478"/>
          <ac:spMkLst>
            <pc:docMk/>
            <pc:sldMk cId="3436760009" sldId="392"/>
            <ac:spMk id="7" creationId="{84B107DC-B90C-4A45-B422-BA8DE29C2552}"/>
          </ac:spMkLst>
        </pc:spChg>
        <pc:spChg chg="mod">
          <ac:chgData name="Elise Schapira" userId="922153a7-3d05-4828-9103-57c0b5334c47" providerId="ADAL" clId="{3080BC9D-0F28-4935-9E5C-C243AE61ED0F}" dt="2020-01-24T11:04:17.873" v="311" actId="20577"/>
          <ac:spMkLst>
            <pc:docMk/>
            <pc:sldMk cId="3436760009" sldId="392"/>
            <ac:spMk id="19" creationId="{5252A847-DE45-4FA3-A1F8-EEBEB845FF8E}"/>
          </ac:spMkLst>
        </pc:spChg>
        <pc:grpChg chg="add">
          <ac:chgData name="Elise Schapira" userId="922153a7-3d05-4828-9103-57c0b5334c47" providerId="ADAL" clId="{3080BC9D-0F28-4935-9E5C-C243AE61ED0F}" dt="2020-01-24T11:00:13.307" v="46"/>
          <ac:grpSpMkLst>
            <pc:docMk/>
            <pc:sldMk cId="3436760009" sldId="392"/>
            <ac:grpSpMk id="12" creationId="{C4588EB8-5307-4EC9-BC0D-8DFB39165444}"/>
          </ac:grpSpMkLst>
        </pc:grpChg>
        <pc:graphicFrameChg chg="mod modGraphic">
          <ac:chgData name="Elise Schapira" userId="922153a7-3d05-4828-9103-57c0b5334c47" providerId="ADAL" clId="{3080BC9D-0F28-4935-9E5C-C243AE61ED0F}" dt="2020-01-24T11:04:25.001" v="338" actId="1035"/>
          <ac:graphicFrameMkLst>
            <pc:docMk/>
            <pc:sldMk cId="3436760009" sldId="392"/>
            <ac:graphicFrameMk id="10" creationId="{7251E2B6-7A55-4169-A844-EC52D3A9BD83}"/>
          </ac:graphicFrameMkLst>
        </pc:graphicFrameChg>
        <pc:picChg chg="del">
          <ac:chgData name="Elise Schapira" userId="922153a7-3d05-4828-9103-57c0b5334c47" providerId="ADAL" clId="{3080BC9D-0F28-4935-9E5C-C243AE61ED0F}" dt="2020-01-24T11:00:13.170" v="45" actId="478"/>
          <ac:picMkLst>
            <pc:docMk/>
            <pc:sldMk cId="3436760009" sldId="392"/>
            <ac:picMk id="18" creationId="{AF62330C-AB9B-43BE-82E4-98A7F5B9D6D1}"/>
          </ac:picMkLst>
        </pc:picChg>
      </pc:sldChg>
      <pc:sldChg chg="addSp delSp modSp del ord">
        <pc:chgData name="Elise Schapira" userId="922153a7-3d05-4828-9103-57c0b5334c47" providerId="ADAL" clId="{3080BC9D-0F28-4935-9E5C-C243AE61ED0F}" dt="2020-01-24T11:02:51.653" v="122" actId="47"/>
        <pc:sldMkLst>
          <pc:docMk/>
          <pc:sldMk cId="1506316741" sldId="393"/>
        </pc:sldMkLst>
        <pc:spChg chg="del">
          <ac:chgData name="Elise Schapira" userId="922153a7-3d05-4828-9103-57c0b5334c47" providerId="ADAL" clId="{3080BC9D-0F28-4935-9E5C-C243AE61ED0F}" dt="2020-01-24T10:59:51.548" v="33" actId="478"/>
          <ac:spMkLst>
            <pc:docMk/>
            <pc:sldMk cId="1506316741" sldId="393"/>
            <ac:spMk id="7" creationId="{F2267ACB-233E-41BC-B01B-8F3DC45483E4}"/>
          </ac:spMkLst>
        </pc:spChg>
        <pc:grpChg chg="add">
          <ac:chgData name="Elise Schapira" userId="922153a7-3d05-4828-9103-57c0b5334c47" providerId="ADAL" clId="{3080BC9D-0F28-4935-9E5C-C243AE61ED0F}" dt="2020-01-24T10:59:51.739" v="34"/>
          <ac:grpSpMkLst>
            <pc:docMk/>
            <pc:sldMk cId="1506316741" sldId="393"/>
            <ac:grpSpMk id="13" creationId="{D96AA363-CD10-4343-9894-F6A9D8F2B1DF}"/>
          </ac:grpSpMkLst>
        </pc:grpChg>
        <pc:graphicFrameChg chg="add modGraphic">
          <ac:chgData name="Elise Schapira" userId="922153a7-3d05-4828-9103-57c0b5334c47" providerId="ADAL" clId="{3080BC9D-0F28-4935-9E5C-C243AE61ED0F}" dt="2020-01-24T11:02:49.521" v="121" actId="27309"/>
          <ac:graphicFrameMkLst>
            <pc:docMk/>
            <pc:sldMk cId="1506316741" sldId="393"/>
            <ac:graphicFrameMk id="3" creationId="{6BF30FBE-9A8A-491A-BEE6-6931178D8419}"/>
          </ac:graphicFrameMkLst>
        </pc:graphicFrameChg>
        <pc:picChg chg="del">
          <ac:chgData name="Elise Schapira" userId="922153a7-3d05-4828-9103-57c0b5334c47" providerId="ADAL" clId="{3080BC9D-0F28-4935-9E5C-C243AE61ED0F}" dt="2020-01-24T10:59:51.548" v="33" actId="478"/>
          <ac:picMkLst>
            <pc:docMk/>
            <pc:sldMk cId="1506316741" sldId="393"/>
            <ac:picMk id="18" creationId="{AF62330C-AB9B-43BE-82E4-98A7F5B9D6D1}"/>
          </ac:picMkLst>
        </pc:picChg>
      </pc:sldChg>
      <pc:sldChg chg="addSp delSp del ord">
        <pc:chgData name="Elise Schapira" userId="922153a7-3d05-4828-9103-57c0b5334c47" providerId="ADAL" clId="{3080BC9D-0F28-4935-9E5C-C243AE61ED0F}" dt="2020-01-24T11:13:30.232" v="630" actId="47"/>
        <pc:sldMkLst>
          <pc:docMk/>
          <pc:sldMk cId="4012598626" sldId="394"/>
        </pc:sldMkLst>
        <pc:spChg chg="del">
          <ac:chgData name="Elise Schapira" userId="922153a7-3d05-4828-9103-57c0b5334c47" providerId="ADAL" clId="{3080BC9D-0F28-4935-9E5C-C243AE61ED0F}" dt="2020-01-24T10:59:54.858" v="35" actId="478"/>
          <ac:spMkLst>
            <pc:docMk/>
            <pc:sldMk cId="4012598626" sldId="394"/>
            <ac:spMk id="7" creationId="{F2267ACB-233E-41BC-B01B-8F3DC45483E4}"/>
          </ac:spMkLst>
        </pc:spChg>
        <pc:grpChg chg="add">
          <ac:chgData name="Elise Schapira" userId="922153a7-3d05-4828-9103-57c0b5334c47" providerId="ADAL" clId="{3080BC9D-0F28-4935-9E5C-C243AE61ED0F}" dt="2020-01-24T10:59:55.007" v="36"/>
          <ac:grpSpMkLst>
            <pc:docMk/>
            <pc:sldMk cId="4012598626" sldId="394"/>
            <ac:grpSpMk id="17" creationId="{842419D8-A6EB-4D69-BE79-3009663DC29A}"/>
          </ac:grpSpMkLst>
        </pc:grpChg>
        <pc:picChg chg="del">
          <ac:chgData name="Elise Schapira" userId="922153a7-3d05-4828-9103-57c0b5334c47" providerId="ADAL" clId="{3080BC9D-0F28-4935-9E5C-C243AE61ED0F}" dt="2020-01-24T10:59:54.858" v="35" actId="478"/>
          <ac:picMkLst>
            <pc:docMk/>
            <pc:sldMk cId="4012598626" sldId="394"/>
            <ac:picMk id="18" creationId="{AF62330C-AB9B-43BE-82E4-98A7F5B9D6D1}"/>
          </ac:picMkLst>
        </pc:picChg>
      </pc:sldChg>
      <pc:sldChg chg="add ord">
        <pc:chgData name="Elise Schapira" userId="922153a7-3d05-4828-9103-57c0b5334c47" providerId="ADAL" clId="{3080BC9D-0F28-4935-9E5C-C243AE61ED0F}" dt="2020-01-24T10:58:40.435" v="3"/>
        <pc:sldMkLst>
          <pc:docMk/>
          <pc:sldMk cId="3844832371" sldId="395"/>
        </pc:sldMkLst>
      </pc:sldChg>
      <pc:sldChg chg="addSp delSp modSp add">
        <pc:chgData name="Elise Schapira" userId="922153a7-3d05-4828-9103-57c0b5334c47" providerId="ADAL" clId="{3080BC9D-0F28-4935-9E5C-C243AE61ED0F}" dt="2020-01-24T11:13:53.311" v="643" actId="20577"/>
        <pc:sldMkLst>
          <pc:docMk/>
          <pc:sldMk cId="2186104790" sldId="396"/>
        </pc:sldMkLst>
        <pc:spChg chg="add mod">
          <ac:chgData name="Elise Schapira" userId="922153a7-3d05-4828-9103-57c0b5334c47" providerId="ADAL" clId="{3080BC9D-0F28-4935-9E5C-C243AE61ED0F}" dt="2020-01-24T11:09:35.116" v="448" actId="14100"/>
          <ac:spMkLst>
            <pc:docMk/>
            <pc:sldMk cId="2186104790" sldId="396"/>
            <ac:spMk id="16" creationId="{21784260-65C9-45D2-957A-7B134CFA38C3}"/>
          </ac:spMkLst>
        </pc:spChg>
        <pc:spChg chg="add mod">
          <ac:chgData name="Elise Schapira" userId="922153a7-3d05-4828-9103-57c0b5334c47" providerId="ADAL" clId="{3080BC9D-0F28-4935-9E5C-C243AE61ED0F}" dt="2020-01-24T11:09:40.054" v="449" actId="14100"/>
          <ac:spMkLst>
            <pc:docMk/>
            <pc:sldMk cId="2186104790" sldId="396"/>
            <ac:spMk id="17" creationId="{95066A2F-6CEC-445B-9BC4-885B22B68EFD}"/>
          </ac:spMkLst>
        </pc:spChg>
        <pc:spChg chg="add mod">
          <ac:chgData name="Elise Schapira" userId="922153a7-3d05-4828-9103-57c0b5334c47" providerId="ADAL" clId="{3080BC9D-0F28-4935-9E5C-C243AE61ED0F}" dt="2020-01-24T11:08:06.308" v="432" actId="1035"/>
          <ac:spMkLst>
            <pc:docMk/>
            <pc:sldMk cId="2186104790" sldId="396"/>
            <ac:spMk id="18" creationId="{3BA18FEE-D658-4F5F-A224-843B02FC89D2}"/>
          </ac:spMkLst>
        </pc:spChg>
        <pc:spChg chg="mod">
          <ac:chgData name="Elise Schapira" userId="922153a7-3d05-4828-9103-57c0b5334c47" providerId="ADAL" clId="{3080BC9D-0F28-4935-9E5C-C243AE61ED0F}" dt="2020-01-24T11:13:53.311" v="643" actId="20577"/>
          <ac:spMkLst>
            <pc:docMk/>
            <pc:sldMk cId="2186104790" sldId="396"/>
            <ac:spMk id="19" creationId="{5252A847-DE45-4FA3-A1F8-EEBEB845FF8E}"/>
          </ac:spMkLst>
        </pc:spChg>
        <pc:spChg chg="add mod">
          <ac:chgData name="Elise Schapira" userId="922153a7-3d05-4828-9103-57c0b5334c47" providerId="ADAL" clId="{3080BC9D-0F28-4935-9E5C-C243AE61ED0F}" dt="2020-01-24T11:07:51.776" v="424" actId="1036"/>
          <ac:spMkLst>
            <pc:docMk/>
            <pc:sldMk cId="2186104790" sldId="396"/>
            <ac:spMk id="20" creationId="{F634316E-93A7-4474-8B63-C83C86A4E92A}"/>
          </ac:spMkLst>
        </pc:spChg>
        <pc:graphicFrameChg chg="add mod modGraphic">
          <ac:chgData name="Elise Schapira" userId="922153a7-3d05-4828-9103-57c0b5334c47" providerId="ADAL" clId="{3080BC9D-0F28-4935-9E5C-C243AE61ED0F}" dt="2020-01-24T11:09:24.061" v="447" actId="1076"/>
          <ac:graphicFrameMkLst>
            <pc:docMk/>
            <pc:sldMk cId="2186104790" sldId="396"/>
            <ac:graphicFrameMk id="3" creationId="{8927C09E-FB58-41C9-B767-795CB7C968BC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02:42.067" v="116" actId="478"/>
          <ac:graphicFrameMkLst>
            <pc:docMk/>
            <pc:sldMk cId="2186104790" sldId="396"/>
            <ac:graphicFrameMk id="9" creationId="{1764F1BA-D158-474C-A74B-BB67CCC6AD2A}"/>
          </ac:graphicFrameMkLst>
        </pc:graphicFrameChg>
        <pc:graphicFrameChg chg="del">
          <ac:chgData name="Elise Schapira" userId="922153a7-3d05-4828-9103-57c0b5334c47" providerId="ADAL" clId="{3080BC9D-0F28-4935-9E5C-C243AE61ED0F}" dt="2020-01-24T11:02:47.370" v="118" actId="478"/>
          <ac:graphicFrameMkLst>
            <pc:docMk/>
            <pc:sldMk cId="2186104790" sldId="396"/>
            <ac:graphicFrameMk id="13" creationId="{7CDCA216-4EEE-4315-9568-E699071A9703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08:46.465" v="444" actId="20577"/>
          <ac:graphicFrameMkLst>
            <pc:docMk/>
            <pc:sldMk cId="2186104790" sldId="396"/>
            <ac:graphicFrameMk id="21" creationId="{2CE55A78-7A28-4484-9FBB-BB347530EF41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08:53.842" v="446" actId="20577"/>
          <ac:graphicFrameMkLst>
            <pc:docMk/>
            <pc:sldMk cId="2186104790" sldId="396"/>
            <ac:graphicFrameMk id="22" creationId="{4C453471-6FC3-4FE3-A381-154D428412B2}"/>
          </ac:graphicFrameMkLst>
        </pc:graphicFrameChg>
        <pc:picChg chg="add mod">
          <ac:chgData name="Elise Schapira" userId="922153a7-3d05-4828-9103-57c0b5334c47" providerId="ADAL" clId="{3080BC9D-0F28-4935-9E5C-C243AE61ED0F}" dt="2020-01-24T11:07:47.876" v="415" actId="12788"/>
          <ac:picMkLst>
            <pc:docMk/>
            <pc:sldMk cId="2186104790" sldId="396"/>
            <ac:picMk id="14" creationId="{C2F7C164-298B-44A8-82D6-CE21A87BB3CE}"/>
          </ac:picMkLst>
        </pc:picChg>
        <pc:picChg chg="add mod">
          <ac:chgData name="Elise Schapira" userId="922153a7-3d05-4828-9103-57c0b5334c47" providerId="ADAL" clId="{3080BC9D-0F28-4935-9E5C-C243AE61ED0F}" dt="2020-01-24T11:07:59.446" v="426" actId="12788"/>
          <ac:picMkLst>
            <pc:docMk/>
            <pc:sldMk cId="2186104790" sldId="396"/>
            <ac:picMk id="15" creationId="{E3384B8F-549C-4E0F-B2D3-0BEF023E5FA6}"/>
          </ac:picMkLst>
        </pc:picChg>
      </pc:sldChg>
      <pc:sldChg chg="delSp modSp add ord">
        <pc:chgData name="Elise Schapira" userId="922153a7-3d05-4828-9103-57c0b5334c47" providerId="ADAL" clId="{3080BC9D-0F28-4935-9E5C-C243AE61ED0F}" dt="2020-01-24T11:04:47.905" v="344" actId="20577"/>
        <pc:sldMkLst>
          <pc:docMk/>
          <pc:sldMk cId="3650590807" sldId="397"/>
        </pc:sldMkLst>
        <pc:spChg chg="mod">
          <ac:chgData name="Elise Schapira" userId="922153a7-3d05-4828-9103-57c0b5334c47" providerId="ADAL" clId="{3080BC9D-0F28-4935-9E5C-C243AE61ED0F}" dt="2020-01-24T11:04:47.905" v="344" actId="20577"/>
          <ac:spMkLst>
            <pc:docMk/>
            <pc:sldMk cId="3650590807" sldId="397"/>
            <ac:spMk id="19" creationId="{5252A847-DE45-4FA3-A1F8-EEBEB845FF8E}"/>
          </ac:spMkLst>
        </pc:spChg>
        <pc:graphicFrameChg chg="del mod modGraphic">
          <ac:chgData name="Elise Schapira" userId="922153a7-3d05-4828-9103-57c0b5334c47" providerId="ADAL" clId="{3080BC9D-0F28-4935-9E5C-C243AE61ED0F}" dt="2020-01-24T11:04:09.588" v="305" actId="478"/>
          <ac:graphicFrameMkLst>
            <pc:docMk/>
            <pc:sldMk cId="3650590807" sldId="397"/>
            <ac:graphicFrameMk id="10" creationId="{7251E2B6-7A55-4169-A844-EC52D3A9BD83}"/>
          </ac:graphicFrameMkLst>
        </pc:graphicFrameChg>
      </pc:sldChg>
      <pc:sldChg chg="modSp add">
        <pc:chgData name="Elise Schapira" userId="922153a7-3d05-4828-9103-57c0b5334c47" providerId="ADAL" clId="{3080BC9D-0F28-4935-9E5C-C243AE61ED0F}" dt="2020-01-24T11:05:15.816" v="347" actId="20577"/>
        <pc:sldMkLst>
          <pc:docMk/>
          <pc:sldMk cId="4108216780" sldId="398"/>
        </pc:sldMkLst>
        <pc:spChg chg="mod">
          <ac:chgData name="Elise Schapira" userId="922153a7-3d05-4828-9103-57c0b5334c47" providerId="ADAL" clId="{3080BC9D-0F28-4935-9E5C-C243AE61ED0F}" dt="2020-01-24T11:05:15.816" v="347" actId="20577"/>
          <ac:spMkLst>
            <pc:docMk/>
            <pc:sldMk cId="4108216780" sldId="398"/>
            <ac:spMk id="19" creationId="{5252A847-DE45-4FA3-A1F8-EEBEB845FF8E}"/>
          </ac:spMkLst>
        </pc:spChg>
      </pc:sldChg>
      <pc:sldChg chg="addSp delSp modSp add">
        <pc:chgData name="Elise Schapira" userId="922153a7-3d05-4828-9103-57c0b5334c47" providerId="ADAL" clId="{3080BC9D-0F28-4935-9E5C-C243AE61ED0F}" dt="2020-01-24T11:14:00.713" v="654" actId="20577"/>
        <pc:sldMkLst>
          <pc:docMk/>
          <pc:sldMk cId="3394440550" sldId="399"/>
        </pc:sldMkLst>
        <pc:spChg chg="mod">
          <ac:chgData name="Elise Schapira" userId="922153a7-3d05-4828-9103-57c0b5334c47" providerId="ADAL" clId="{3080BC9D-0F28-4935-9E5C-C243AE61ED0F}" dt="2020-01-24T11:14:00.713" v="654" actId="20577"/>
          <ac:spMkLst>
            <pc:docMk/>
            <pc:sldMk cId="3394440550" sldId="399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3080BC9D-0F28-4935-9E5C-C243AE61ED0F}" dt="2020-01-24T11:13:37.054" v="631" actId="478"/>
          <ac:graphicFrameMkLst>
            <pc:docMk/>
            <pc:sldMk cId="3394440550" sldId="399"/>
            <ac:graphicFrameMk id="3" creationId="{8927C09E-FB58-41C9-B767-795CB7C968BC}"/>
          </ac:graphicFrameMkLst>
        </pc:graphicFrameChg>
        <pc:graphicFrameChg chg="add del mod modGraphic">
          <ac:chgData name="Elise Schapira" userId="922153a7-3d05-4828-9103-57c0b5334c47" providerId="ADAL" clId="{3080BC9D-0F28-4935-9E5C-C243AE61ED0F}" dt="2020-01-24T11:11:58.109" v="556" actId="478"/>
          <ac:graphicFrameMkLst>
            <pc:docMk/>
            <pc:sldMk cId="3394440550" sldId="399"/>
            <ac:graphicFrameMk id="23" creationId="{CFDE7AB6-F353-4D3D-A18D-CEB257246948}"/>
          </ac:graphicFrameMkLst>
        </pc:graphicFrameChg>
        <pc:graphicFrameChg chg="add del mod modGraphic">
          <ac:chgData name="Elise Schapira" userId="922153a7-3d05-4828-9103-57c0b5334c47" providerId="ADAL" clId="{3080BC9D-0F28-4935-9E5C-C243AE61ED0F}" dt="2020-01-24T11:11:58.109" v="556" actId="478"/>
          <ac:graphicFrameMkLst>
            <pc:docMk/>
            <pc:sldMk cId="3394440550" sldId="399"/>
            <ac:graphicFrameMk id="24" creationId="{0F42319C-8E91-4484-88A9-86F68AC01AC6}"/>
          </ac:graphicFrameMkLst>
        </pc:graphicFrameChg>
      </pc:sldChg>
      <pc:sldChg chg="addSp delSp modSp add">
        <pc:chgData name="Elise Schapira" userId="922153a7-3d05-4828-9103-57c0b5334c47" providerId="ADAL" clId="{3080BC9D-0F28-4935-9E5C-C243AE61ED0F}" dt="2020-01-24T11:14:07.275" v="665" actId="20577"/>
        <pc:sldMkLst>
          <pc:docMk/>
          <pc:sldMk cId="1916654728" sldId="400"/>
        </pc:sldMkLst>
        <pc:spChg chg="mod">
          <ac:chgData name="Elise Schapira" userId="922153a7-3d05-4828-9103-57c0b5334c47" providerId="ADAL" clId="{3080BC9D-0F28-4935-9E5C-C243AE61ED0F}" dt="2020-01-24T11:13:18.919" v="627" actId="12789"/>
          <ac:spMkLst>
            <pc:docMk/>
            <pc:sldMk cId="1916654728" sldId="400"/>
            <ac:spMk id="16" creationId="{21784260-65C9-45D2-957A-7B134CFA38C3}"/>
          </ac:spMkLst>
        </pc:spChg>
        <pc:spChg chg="mod">
          <ac:chgData name="Elise Schapira" userId="922153a7-3d05-4828-9103-57c0b5334c47" providerId="ADAL" clId="{3080BC9D-0F28-4935-9E5C-C243AE61ED0F}" dt="2020-01-24T11:13:09.754" v="625" actId="12789"/>
          <ac:spMkLst>
            <pc:docMk/>
            <pc:sldMk cId="1916654728" sldId="400"/>
            <ac:spMk id="17" creationId="{95066A2F-6CEC-445B-9BC4-885B22B68EFD}"/>
          </ac:spMkLst>
        </pc:spChg>
        <pc:spChg chg="mod">
          <ac:chgData name="Elise Schapira" userId="922153a7-3d05-4828-9103-57c0b5334c47" providerId="ADAL" clId="{3080BC9D-0F28-4935-9E5C-C243AE61ED0F}" dt="2020-01-24T11:14:07.275" v="665" actId="20577"/>
          <ac:spMkLst>
            <pc:docMk/>
            <pc:sldMk cId="1916654728" sldId="400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3080BC9D-0F28-4935-9E5C-C243AE61ED0F}" dt="2020-01-24T11:13:26.062" v="629" actId="478"/>
          <ac:graphicFrameMkLst>
            <pc:docMk/>
            <pc:sldMk cId="1916654728" sldId="400"/>
            <ac:graphicFrameMk id="3" creationId="{8927C09E-FB58-41C9-B767-795CB7C968BC}"/>
          </ac:graphicFrameMkLst>
        </pc:graphicFrameChg>
        <pc:graphicFrameChg chg="del mod">
          <ac:chgData name="Elise Schapira" userId="922153a7-3d05-4828-9103-57c0b5334c47" providerId="ADAL" clId="{3080BC9D-0F28-4935-9E5C-C243AE61ED0F}" dt="2020-01-24T11:13:22.384" v="628" actId="478"/>
          <ac:graphicFrameMkLst>
            <pc:docMk/>
            <pc:sldMk cId="1916654728" sldId="400"/>
            <ac:graphicFrameMk id="21" creationId="{2CE55A78-7A28-4484-9FBB-BB347530EF41}"/>
          </ac:graphicFrameMkLst>
        </pc:graphicFrameChg>
        <pc:graphicFrameChg chg="del mod">
          <ac:chgData name="Elise Schapira" userId="922153a7-3d05-4828-9103-57c0b5334c47" providerId="ADAL" clId="{3080BC9D-0F28-4935-9E5C-C243AE61ED0F}" dt="2020-01-24T11:13:22.384" v="628" actId="478"/>
          <ac:graphicFrameMkLst>
            <pc:docMk/>
            <pc:sldMk cId="1916654728" sldId="400"/>
            <ac:graphicFrameMk id="22" creationId="{4C453471-6FC3-4FE3-A381-154D428412B2}"/>
          </ac:graphicFrameMkLst>
        </pc:graphicFrameChg>
        <pc:graphicFrameChg chg="modGraphic">
          <ac:chgData name="Elise Schapira" userId="922153a7-3d05-4828-9103-57c0b5334c47" providerId="ADAL" clId="{3080BC9D-0F28-4935-9E5C-C243AE61ED0F}" dt="2020-01-24T11:12:13.132" v="563" actId="207"/>
          <ac:graphicFrameMkLst>
            <pc:docMk/>
            <pc:sldMk cId="1916654728" sldId="400"/>
            <ac:graphicFrameMk id="23" creationId="{CFDE7AB6-F353-4D3D-A18D-CEB257246948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3:18.919" v="627" actId="12789"/>
          <ac:graphicFrameMkLst>
            <pc:docMk/>
            <pc:sldMk cId="1916654728" sldId="400"/>
            <ac:graphicFrameMk id="25" creationId="{702FA815-1CE0-444B-9734-D1973F5CF9FA}"/>
          </ac:graphicFrameMkLst>
        </pc:graphicFrameChg>
        <pc:graphicFrameChg chg="add mod modGraphic">
          <ac:chgData name="Elise Schapira" userId="922153a7-3d05-4828-9103-57c0b5334c47" providerId="ADAL" clId="{3080BC9D-0F28-4935-9E5C-C243AE61ED0F}" dt="2020-01-24T11:13:09.754" v="625" actId="12789"/>
          <ac:graphicFrameMkLst>
            <pc:docMk/>
            <pc:sldMk cId="1916654728" sldId="400"/>
            <ac:graphicFrameMk id="26" creationId="{25E39D2D-1BE0-427E-B46B-48C170F60CEC}"/>
          </ac:graphicFrameMkLst>
        </pc:graphicFrameChg>
      </pc:sldChg>
      <pc:sldChg chg="delSp modSp add">
        <pc:chgData name="Elise Schapira" userId="922153a7-3d05-4828-9103-57c0b5334c47" providerId="ADAL" clId="{3080BC9D-0F28-4935-9E5C-C243AE61ED0F}" dt="2020-01-27T08:12:06.189" v="1324" actId="20577"/>
        <pc:sldMkLst>
          <pc:docMk/>
          <pc:sldMk cId="3241183999" sldId="401"/>
        </pc:sldMkLst>
        <pc:spChg chg="mod">
          <ac:chgData name="Elise Schapira" userId="922153a7-3d05-4828-9103-57c0b5334c47" providerId="ADAL" clId="{3080BC9D-0F28-4935-9E5C-C243AE61ED0F}" dt="2020-01-27T08:12:06.189" v="1324" actId="20577"/>
          <ac:spMkLst>
            <pc:docMk/>
            <pc:sldMk cId="3241183999" sldId="401"/>
            <ac:spMk id="19" creationId="{5252A847-DE45-4FA3-A1F8-EEBEB845FF8E}"/>
          </ac:spMkLst>
        </pc:spChg>
        <pc:graphicFrameChg chg="modGraphic">
          <ac:chgData name="Elise Schapira" userId="922153a7-3d05-4828-9103-57c0b5334c47" providerId="ADAL" clId="{3080BC9D-0F28-4935-9E5C-C243AE61ED0F}" dt="2020-01-24T11:20:36.462" v="1031" actId="20577"/>
          <ac:graphicFrameMkLst>
            <pc:docMk/>
            <pc:sldMk cId="3241183999" sldId="401"/>
            <ac:graphicFrameMk id="37" creationId="{6ACEDE49-077C-4771-B186-11D1076F23B4}"/>
          </ac:graphicFrameMkLst>
        </pc:graphicFrameChg>
        <pc:picChg chg="del">
          <ac:chgData name="Elise Schapira" userId="922153a7-3d05-4828-9103-57c0b5334c47" providerId="ADAL" clId="{3080BC9D-0F28-4935-9E5C-C243AE61ED0F}" dt="2020-01-24T11:20:50.755" v="1034" actId="21"/>
          <ac:picMkLst>
            <pc:docMk/>
            <pc:sldMk cId="3241183999" sldId="401"/>
            <ac:picMk id="2" creationId="{DFB57FBA-8667-49BC-BEAF-6F15CC477BD0}"/>
          </ac:picMkLst>
        </pc:picChg>
      </pc:sldChg>
      <pc:sldChg chg="delSp modSp add">
        <pc:chgData name="Elise Schapira" userId="922153a7-3d05-4828-9103-57c0b5334c47" providerId="ADAL" clId="{3080BC9D-0F28-4935-9E5C-C243AE61ED0F}" dt="2020-01-24T11:25:00.511" v="1239" actId="21"/>
        <pc:sldMkLst>
          <pc:docMk/>
          <pc:sldMk cId="1151031962" sldId="402"/>
        </pc:sldMkLst>
        <pc:graphicFrameChg chg="modGraphic">
          <ac:chgData name="Elise Schapira" userId="922153a7-3d05-4828-9103-57c0b5334c47" providerId="ADAL" clId="{3080BC9D-0F28-4935-9E5C-C243AE61ED0F}" dt="2020-01-24T11:24:24.736" v="1238" actId="20577"/>
          <ac:graphicFrameMkLst>
            <pc:docMk/>
            <pc:sldMk cId="1151031962" sldId="402"/>
            <ac:graphicFrameMk id="11" creationId="{56BF55EC-29B7-41EC-B86E-9C85F2952ED5}"/>
          </ac:graphicFrameMkLst>
        </pc:graphicFrameChg>
        <pc:graphicFrameChg chg="modGraphic">
          <ac:chgData name="Elise Schapira" userId="922153a7-3d05-4828-9103-57c0b5334c47" providerId="ADAL" clId="{3080BC9D-0F28-4935-9E5C-C243AE61ED0F}" dt="2020-01-24T11:24:02.307" v="1232" actId="207"/>
          <ac:graphicFrameMkLst>
            <pc:docMk/>
            <pc:sldMk cId="1151031962" sldId="402"/>
            <ac:graphicFrameMk id="15" creationId="{C54AE5C6-280A-4F3C-9B70-A3C7C9D42987}"/>
          </ac:graphicFrameMkLst>
        </pc:graphicFrameChg>
        <pc:graphicFrameChg chg="modGraphic">
          <ac:chgData name="Elise Schapira" userId="922153a7-3d05-4828-9103-57c0b5334c47" providerId="ADAL" clId="{3080BC9D-0F28-4935-9E5C-C243AE61ED0F}" dt="2020-01-24T11:24:08.790" v="1234" actId="207"/>
          <ac:graphicFrameMkLst>
            <pc:docMk/>
            <pc:sldMk cId="1151031962" sldId="402"/>
            <ac:graphicFrameMk id="16" creationId="{9DD3EE40-159D-4632-B6CF-25A6B08507D1}"/>
          </ac:graphicFrameMkLst>
        </pc:graphicFrameChg>
        <pc:graphicFrameChg chg="modGraphic">
          <ac:chgData name="Elise Schapira" userId="922153a7-3d05-4828-9103-57c0b5334c47" providerId="ADAL" clId="{3080BC9D-0F28-4935-9E5C-C243AE61ED0F}" dt="2020-01-24T11:24:15.277" v="1235" actId="207"/>
          <ac:graphicFrameMkLst>
            <pc:docMk/>
            <pc:sldMk cId="1151031962" sldId="402"/>
            <ac:graphicFrameMk id="17" creationId="{E4788047-CECE-4949-A8CD-5CB93C7CD224}"/>
          </ac:graphicFrameMkLst>
        </pc:graphicFrameChg>
        <pc:picChg chg="del">
          <ac:chgData name="Elise Schapira" userId="922153a7-3d05-4828-9103-57c0b5334c47" providerId="ADAL" clId="{3080BC9D-0F28-4935-9E5C-C243AE61ED0F}" dt="2020-01-24T11:25:00.511" v="1239" actId="21"/>
          <ac:picMkLst>
            <pc:docMk/>
            <pc:sldMk cId="1151031962" sldId="402"/>
            <ac:picMk id="13" creationId="{077943EE-A1D5-4F32-BCBE-8FE677249533}"/>
          </ac:picMkLst>
        </pc:picChg>
      </pc:sldChg>
      <pc:sldChg chg="addSp modSp add">
        <pc:chgData name="Elise Schapira" userId="922153a7-3d05-4828-9103-57c0b5334c47" providerId="ADAL" clId="{3080BC9D-0F28-4935-9E5C-C243AE61ED0F}" dt="2020-01-27T08:15:04.704" v="1501" actId="207"/>
        <pc:sldMkLst>
          <pc:docMk/>
          <pc:sldMk cId="2417062973" sldId="403"/>
        </pc:sldMkLst>
        <pc:graphicFrameChg chg="add modGraphic">
          <ac:chgData name="Elise Schapira" userId="922153a7-3d05-4828-9103-57c0b5334c47" providerId="ADAL" clId="{3080BC9D-0F28-4935-9E5C-C243AE61ED0F}" dt="2020-01-27T08:14:45.531" v="1496" actId="207"/>
          <ac:graphicFrameMkLst>
            <pc:docMk/>
            <pc:sldMk cId="2417062973" sldId="403"/>
            <ac:graphicFrameMk id="18" creationId="{D4442E51-CB35-4173-B10E-6AAB1652F8CD}"/>
          </ac:graphicFrameMkLst>
        </pc:graphicFrameChg>
        <pc:graphicFrameChg chg="add modGraphic">
          <ac:chgData name="Elise Schapira" userId="922153a7-3d05-4828-9103-57c0b5334c47" providerId="ADAL" clId="{3080BC9D-0F28-4935-9E5C-C243AE61ED0F}" dt="2020-01-27T08:14:48.572" v="1497" actId="207"/>
          <ac:graphicFrameMkLst>
            <pc:docMk/>
            <pc:sldMk cId="2417062973" sldId="403"/>
            <ac:graphicFrameMk id="20" creationId="{24F69053-804C-4985-9BAA-8BDB92F35652}"/>
          </ac:graphicFrameMkLst>
        </pc:graphicFrameChg>
        <pc:graphicFrameChg chg="add modGraphic">
          <ac:chgData name="Elise Schapira" userId="922153a7-3d05-4828-9103-57c0b5334c47" providerId="ADAL" clId="{3080BC9D-0F28-4935-9E5C-C243AE61ED0F}" dt="2020-01-27T08:14:52.882" v="1498" actId="207"/>
          <ac:graphicFrameMkLst>
            <pc:docMk/>
            <pc:sldMk cId="2417062973" sldId="403"/>
            <ac:graphicFrameMk id="22" creationId="{E1E77CE1-024A-4C55-B83A-B87739E7CD1D}"/>
          </ac:graphicFrameMkLst>
        </pc:graphicFrameChg>
        <pc:graphicFrameChg chg="add modGraphic">
          <ac:chgData name="Elise Schapira" userId="922153a7-3d05-4828-9103-57c0b5334c47" providerId="ADAL" clId="{3080BC9D-0F28-4935-9E5C-C243AE61ED0F}" dt="2020-01-27T08:14:55.846" v="1499" actId="207"/>
          <ac:graphicFrameMkLst>
            <pc:docMk/>
            <pc:sldMk cId="2417062973" sldId="403"/>
            <ac:graphicFrameMk id="23" creationId="{609E530F-3228-4EA2-977E-CA3F5C3FA377}"/>
          </ac:graphicFrameMkLst>
        </pc:graphicFrameChg>
        <pc:graphicFrameChg chg="add modGraphic">
          <ac:chgData name="Elise Schapira" userId="922153a7-3d05-4828-9103-57c0b5334c47" providerId="ADAL" clId="{3080BC9D-0F28-4935-9E5C-C243AE61ED0F}" dt="2020-01-27T08:14:59.297" v="1500" actId="207"/>
          <ac:graphicFrameMkLst>
            <pc:docMk/>
            <pc:sldMk cId="2417062973" sldId="403"/>
            <ac:graphicFrameMk id="24" creationId="{2DFB61AA-9463-42B3-ABE3-F7408985CF6C}"/>
          </ac:graphicFrameMkLst>
        </pc:graphicFrameChg>
        <pc:graphicFrameChg chg="add modGraphic">
          <ac:chgData name="Elise Schapira" userId="922153a7-3d05-4828-9103-57c0b5334c47" providerId="ADAL" clId="{3080BC9D-0F28-4935-9E5C-C243AE61ED0F}" dt="2020-01-27T08:15:04.704" v="1501" actId="207"/>
          <ac:graphicFrameMkLst>
            <pc:docMk/>
            <pc:sldMk cId="2417062973" sldId="403"/>
            <ac:graphicFrameMk id="25" creationId="{C29A7D1A-0046-4162-81AB-EA614A076B10}"/>
          </ac:graphicFrameMkLst>
        </pc:graphicFrameChg>
      </pc:sldChg>
      <pc:sldMasterChg chg="add addSldLayout">
        <pc:chgData name="Elise Schapira" userId="922153a7-3d05-4828-9103-57c0b5334c47" providerId="ADAL" clId="{3080BC9D-0F28-4935-9E5C-C243AE61ED0F}" dt="2020-01-24T10:58:38.507" v="0" actId="27028"/>
        <pc:sldMasterMkLst>
          <pc:docMk/>
          <pc:sldMasterMk cId="4252411403" sldId="2147483672"/>
        </pc:sldMasterMkLst>
        <pc:sldLayoutChg chg="add">
          <pc:chgData name="Elise Schapira" userId="922153a7-3d05-4828-9103-57c0b5334c47" providerId="ADAL" clId="{3080BC9D-0F28-4935-9E5C-C243AE61ED0F}" dt="2020-01-24T10:58:38.507" v="0" actId="27028"/>
          <pc:sldLayoutMkLst>
            <pc:docMk/>
            <pc:sldMasterMk cId="4252411403" sldId="2147483672"/>
            <pc:sldLayoutMk cId="1268681692" sldId="2147483673"/>
          </pc:sldLayoutMkLst>
        </pc:sldLayoutChg>
      </pc:sldMasterChg>
    </pc:docChg>
  </pc:docChgLst>
  <pc:docChgLst>
    <pc:chgData name="Jan Fitzpatrick" userId="d1b284ec-d1dd-4765-b823-b34899491c26" providerId="ADAL" clId="{A44083D2-3EE7-4F20-8721-EE51D1B6BA44}"/>
    <pc:docChg chg="modSld">
      <pc:chgData name="Jan Fitzpatrick" userId="d1b284ec-d1dd-4765-b823-b34899491c26" providerId="ADAL" clId="{A44083D2-3EE7-4F20-8721-EE51D1B6BA44}" dt="2020-02-05T16:05:18.610" v="20" actId="20577"/>
      <pc:docMkLst>
        <pc:docMk/>
      </pc:docMkLst>
      <pc:sldChg chg="modSp">
        <pc:chgData name="Jan Fitzpatrick" userId="d1b284ec-d1dd-4765-b823-b34899491c26" providerId="ADAL" clId="{A44083D2-3EE7-4F20-8721-EE51D1B6BA44}" dt="2020-02-05T16:03:51.805" v="5" actId="1036"/>
        <pc:sldMkLst>
          <pc:docMk/>
          <pc:sldMk cId="1834266634" sldId="377"/>
        </pc:sldMkLst>
        <pc:graphicFrameChg chg="mod">
          <ac:chgData name="Jan Fitzpatrick" userId="d1b284ec-d1dd-4765-b823-b34899491c26" providerId="ADAL" clId="{A44083D2-3EE7-4F20-8721-EE51D1B6BA44}" dt="2020-02-05T16:03:51.805" v="5" actId="1036"/>
          <ac:graphicFrameMkLst>
            <pc:docMk/>
            <pc:sldMk cId="1834266634" sldId="377"/>
            <ac:graphicFrameMk id="6" creationId="{5BA03679-1271-4C52-930F-6547CC3C6BF3}"/>
          </ac:graphicFrameMkLst>
        </pc:graphicFrameChg>
      </pc:sldChg>
      <pc:sldChg chg="modSp">
        <pc:chgData name="Jan Fitzpatrick" userId="d1b284ec-d1dd-4765-b823-b34899491c26" providerId="ADAL" clId="{A44083D2-3EE7-4F20-8721-EE51D1B6BA44}" dt="2020-02-05T16:03:58.593" v="11" actId="1036"/>
        <pc:sldMkLst>
          <pc:docMk/>
          <pc:sldMk cId="2385836557" sldId="388"/>
        </pc:sldMkLst>
        <pc:graphicFrameChg chg="mod">
          <ac:chgData name="Jan Fitzpatrick" userId="d1b284ec-d1dd-4765-b823-b34899491c26" providerId="ADAL" clId="{A44083D2-3EE7-4F20-8721-EE51D1B6BA44}" dt="2020-02-05T16:03:58.593" v="11" actId="1036"/>
          <ac:graphicFrameMkLst>
            <pc:docMk/>
            <pc:sldMk cId="2385836557" sldId="388"/>
            <ac:graphicFrameMk id="14" creationId="{22313BAB-90F7-42F7-90D1-51659B3693DC}"/>
          </ac:graphicFrameMkLst>
        </pc:graphicFrameChg>
      </pc:sldChg>
      <pc:sldChg chg="modSp">
        <pc:chgData name="Jan Fitzpatrick" userId="d1b284ec-d1dd-4765-b823-b34899491c26" providerId="ADAL" clId="{A44083D2-3EE7-4F20-8721-EE51D1B6BA44}" dt="2020-02-05T16:05:07.952" v="14" actId="20577"/>
        <pc:sldMkLst>
          <pc:docMk/>
          <pc:sldMk cId="2186104790" sldId="396"/>
        </pc:sldMkLst>
        <pc:spChg chg="mod">
          <ac:chgData name="Jan Fitzpatrick" userId="d1b284ec-d1dd-4765-b823-b34899491c26" providerId="ADAL" clId="{A44083D2-3EE7-4F20-8721-EE51D1B6BA44}" dt="2020-02-05T16:05:07.952" v="14" actId="20577"/>
          <ac:spMkLst>
            <pc:docMk/>
            <pc:sldMk cId="2186104790" sldId="39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44083D2-3EE7-4F20-8721-EE51D1B6BA44}" dt="2020-02-05T16:05:12.782" v="17" actId="20577"/>
        <pc:sldMkLst>
          <pc:docMk/>
          <pc:sldMk cId="3394440550" sldId="399"/>
        </pc:sldMkLst>
        <pc:spChg chg="mod">
          <ac:chgData name="Jan Fitzpatrick" userId="d1b284ec-d1dd-4765-b823-b34899491c26" providerId="ADAL" clId="{A44083D2-3EE7-4F20-8721-EE51D1B6BA44}" dt="2020-02-05T16:05:12.782" v="17" actId="20577"/>
          <ac:spMkLst>
            <pc:docMk/>
            <pc:sldMk cId="3394440550" sldId="39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A44083D2-3EE7-4F20-8721-EE51D1B6BA44}" dt="2020-02-05T16:05:18.610" v="20" actId="20577"/>
        <pc:sldMkLst>
          <pc:docMk/>
          <pc:sldMk cId="1916654728" sldId="400"/>
        </pc:sldMkLst>
        <pc:spChg chg="mod">
          <ac:chgData name="Jan Fitzpatrick" userId="d1b284ec-d1dd-4765-b823-b34899491c26" providerId="ADAL" clId="{A44083D2-3EE7-4F20-8721-EE51D1B6BA44}" dt="2020-02-05T16:05:18.610" v="20" actId="20577"/>
          <ac:spMkLst>
            <pc:docMk/>
            <pc:sldMk cId="1916654728" sldId="400"/>
            <ac:spMk id="19" creationId="{5252A847-DE45-4FA3-A1F8-EEBEB845FF8E}"/>
          </ac:spMkLst>
        </pc:spChg>
      </pc:sldChg>
    </pc:docChg>
  </pc:docChgLst>
  <pc:docChgLst>
    <pc:chgData name="Jade Raynor" userId="7d7597aa-3574-4818-9f5e-e6442faad96c" providerId="ADAL" clId="{C413BF58-FD45-421E-B5CC-03D33B1F9624}"/>
    <pc:docChg chg="undo custSel modSld">
      <pc:chgData name="Jade Raynor" userId="7d7597aa-3574-4818-9f5e-e6442faad96c" providerId="ADAL" clId="{C413BF58-FD45-421E-B5CC-03D33B1F9624}" dt="2020-02-04T14:14:01.513" v="632" actId="20577"/>
      <pc:docMkLst>
        <pc:docMk/>
      </pc:docMkLst>
      <pc:sldChg chg="modSp">
        <pc:chgData name="Jade Raynor" userId="7d7597aa-3574-4818-9f5e-e6442faad96c" providerId="ADAL" clId="{C413BF58-FD45-421E-B5CC-03D33B1F9624}" dt="2020-02-04T13:54:12.994" v="1" actId="403"/>
        <pc:sldMkLst>
          <pc:docMk/>
          <pc:sldMk cId="2637481266" sldId="256"/>
        </pc:sldMkLst>
        <pc:spChg chg="mod">
          <ac:chgData name="Jade Raynor" userId="7d7597aa-3574-4818-9f5e-e6442faad96c" providerId="ADAL" clId="{C413BF58-FD45-421E-B5CC-03D33B1F9624}" dt="2020-02-04T13:54:12.994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C413BF58-FD45-421E-B5CC-03D33B1F9624}" dt="2020-02-04T13:54:18.161" v="2" actId="20577"/>
        <pc:sldMkLst>
          <pc:docMk/>
          <pc:sldMk cId="332354265" sldId="366"/>
        </pc:sldMkLst>
        <pc:spChg chg="mod">
          <ac:chgData name="Jade Raynor" userId="7d7597aa-3574-4818-9f5e-e6442faad96c" providerId="ADAL" clId="{C413BF58-FD45-421E-B5CC-03D33B1F9624}" dt="2020-02-04T13:54:18.161" v="2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C413BF58-FD45-421E-B5CC-03D33B1F9624}" dt="2020-02-04T14:04:53.932" v="259" actId="1036"/>
        <pc:sldMkLst>
          <pc:docMk/>
          <pc:sldMk cId="1834266634" sldId="377"/>
        </pc:sldMkLst>
        <pc:spChg chg="mod">
          <ac:chgData name="Jade Raynor" userId="7d7597aa-3574-4818-9f5e-e6442faad96c" providerId="ADAL" clId="{C413BF58-FD45-421E-B5CC-03D33B1F9624}" dt="2020-02-04T14:04:35.918" v="251" actId="403"/>
          <ac:spMkLst>
            <pc:docMk/>
            <pc:sldMk cId="1834266634" sldId="377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C413BF58-FD45-421E-B5CC-03D33B1F9624}" dt="2020-02-04T14:04:53.932" v="259" actId="1036"/>
          <ac:graphicFrameMkLst>
            <pc:docMk/>
            <pc:sldMk cId="1834266634" sldId="377"/>
            <ac:graphicFrameMk id="6" creationId="{5BA03679-1271-4C52-930F-6547CC3C6BF3}"/>
          </ac:graphicFrameMkLst>
        </pc:graphicFrameChg>
      </pc:sldChg>
      <pc:sldChg chg="addSp delSp modSp">
        <pc:chgData name="Jade Raynor" userId="7d7597aa-3574-4818-9f5e-e6442faad96c" providerId="ADAL" clId="{C413BF58-FD45-421E-B5CC-03D33B1F9624}" dt="2020-02-04T14:00:13.764" v="110" actId="207"/>
        <pc:sldMkLst>
          <pc:docMk/>
          <pc:sldMk cId="3915830818" sldId="385"/>
        </pc:sldMkLst>
        <pc:spChg chg="del mod">
          <ac:chgData name="Jade Raynor" userId="7d7597aa-3574-4818-9f5e-e6442faad96c" providerId="ADAL" clId="{C413BF58-FD45-421E-B5CC-03D33B1F9624}" dt="2020-02-04T13:59:03.320" v="93" actId="478"/>
          <ac:spMkLst>
            <pc:docMk/>
            <pc:sldMk cId="3915830818" sldId="385"/>
            <ac:spMk id="2" creationId="{829AE310-64DD-4534-99E1-62A27A07D2CD}"/>
          </ac:spMkLst>
        </pc:spChg>
        <pc:spChg chg="del mod">
          <ac:chgData name="Jade Raynor" userId="7d7597aa-3574-4818-9f5e-e6442faad96c" providerId="ADAL" clId="{C413BF58-FD45-421E-B5CC-03D33B1F9624}" dt="2020-02-04T13:59:03.320" v="93" actId="478"/>
          <ac:spMkLst>
            <pc:docMk/>
            <pc:sldMk cId="3915830818" sldId="385"/>
            <ac:spMk id="21" creationId="{2BDD512E-47D1-4D74-AFE8-842F4ADEC829}"/>
          </ac:spMkLst>
        </pc:spChg>
        <pc:spChg chg="add">
          <ac:chgData name="Jade Raynor" userId="7d7597aa-3574-4818-9f5e-e6442faad96c" providerId="ADAL" clId="{C413BF58-FD45-421E-B5CC-03D33B1F9624}" dt="2020-02-04T13:59:09.794" v="94"/>
          <ac:spMkLst>
            <pc:docMk/>
            <pc:sldMk cId="3915830818" sldId="385"/>
            <ac:spMk id="28" creationId="{4F791E8C-81BB-4E3B-BA20-8624AA930B08}"/>
          </ac:spMkLst>
        </pc:spChg>
        <pc:spChg chg="add">
          <ac:chgData name="Jade Raynor" userId="7d7597aa-3574-4818-9f5e-e6442faad96c" providerId="ADAL" clId="{C413BF58-FD45-421E-B5CC-03D33B1F9624}" dt="2020-02-04T13:59:09.794" v="94"/>
          <ac:spMkLst>
            <pc:docMk/>
            <pc:sldMk cId="3915830818" sldId="385"/>
            <ac:spMk id="29" creationId="{89FE49F6-860C-4F97-8FA7-A18FE04189A7}"/>
          </ac:spMkLst>
        </pc:sp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14" creationId="{1938B739-150C-4528-B596-6E7BB2BB9687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15" creationId="{D0BE3BDD-CDA1-451E-8E88-99BFE1760A45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18" creationId="{8C4D83D7-6EF0-46CB-B2F5-D04B89F04AA0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20" creationId="{50A79ACE-5C97-42F6-BEB2-1F137B6C8117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22" creationId="{1752711B-6921-4D35-A177-210AE8437FE2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23" creationId="{3940206E-05FD-453C-958D-520C6AC75110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24" creationId="{5F4FA5A5-38B5-4E6F-8341-36AACE983743}"/>
          </ac:graphicFrameMkLst>
        </pc:graphicFrameChg>
        <pc:graphicFrameChg chg="del mod">
          <ac:chgData name="Jade Raynor" userId="7d7597aa-3574-4818-9f5e-e6442faad96c" providerId="ADAL" clId="{C413BF58-FD45-421E-B5CC-03D33B1F9624}" dt="2020-02-04T13:59:03.320" v="93" actId="478"/>
          <ac:graphicFrameMkLst>
            <pc:docMk/>
            <pc:sldMk cId="3915830818" sldId="385"/>
            <ac:graphicFrameMk id="25" creationId="{DB680C0F-2A83-4E2F-87AD-31F4DD2194F9}"/>
          </ac:graphicFrameMkLst>
        </pc:graphicFrameChg>
        <pc:graphicFrameChg chg="add">
          <ac:chgData name="Jade Raynor" userId="7d7597aa-3574-4818-9f5e-e6442faad96c" providerId="ADAL" clId="{C413BF58-FD45-421E-B5CC-03D33B1F9624}" dt="2020-02-04T13:59:09.794" v="94"/>
          <ac:graphicFrameMkLst>
            <pc:docMk/>
            <pc:sldMk cId="3915830818" sldId="385"/>
            <ac:graphicFrameMk id="26" creationId="{31AB67EB-847C-444A-828A-10C77A8305C1}"/>
          </ac:graphicFrameMkLst>
        </pc:graphicFrameChg>
        <pc:graphicFrameChg chg="add">
          <ac:chgData name="Jade Raynor" userId="7d7597aa-3574-4818-9f5e-e6442faad96c" providerId="ADAL" clId="{C413BF58-FD45-421E-B5CC-03D33B1F9624}" dt="2020-02-04T13:59:09.794" v="94"/>
          <ac:graphicFrameMkLst>
            <pc:docMk/>
            <pc:sldMk cId="3915830818" sldId="385"/>
            <ac:graphicFrameMk id="27" creationId="{D8CEED09-350B-42FE-A6D9-CDCC2CCB06D2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4:00:13.764" v="110" actId="207"/>
          <ac:graphicFrameMkLst>
            <pc:docMk/>
            <pc:sldMk cId="3915830818" sldId="385"/>
            <ac:graphicFrameMk id="30" creationId="{F3BAF6B6-9134-4EDB-933C-6075F401B34C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4:00:09.295" v="107" actId="207"/>
          <ac:graphicFrameMkLst>
            <pc:docMk/>
            <pc:sldMk cId="3915830818" sldId="385"/>
            <ac:graphicFrameMk id="31" creationId="{F39409CC-EADA-4A8B-A0D6-6C3C3178BB6C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4:00:07.280" v="106" actId="207"/>
          <ac:graphicFrameMkLst>
            <pc:docMk/>
            <pc:sldMk cId="3915830818" sldId="385"/>
            <ac:graphicFrameMk id="32" creationId="{12B9A0A0-98CA-4548-89EB-4E5BAE211107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4:00:03.855" v="105" actId="207"/>
          <ac:graphicFrameMkLst>
            <pc:docMk/>
            <pc:sldMk cId="3915830818" sldId="385"/>
            <ac:graphicFrameMk id="33" creationId="{538F4FDF-19FD-4713-8A10-0E1E0A80B0F6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4:00:01.336" v="104" actId="207"/>
          <ac:graphicFrameMkLst>
            <pc:docMk/>
            <pc:sldMk cId="3915830818" sldId="385"/>
            <ac:graphicFrameMk id="34" creationId="{C23026E2-19D4-4F2A-A713-26FCEDCADCDD}"/>
          </ac:graphicFrameMkLst>
        </pc:graphicFrameChg>
        <pc:graphicFrameChg chg="add modGraphic">
          <ac:chgData name="Jade Raynor" userId="7d7597aa-3574-4818-9f5e-e6442faad96c" providerId="ADAL" clId="{C413BF58-FD45-421E-B5CC-03D33B1F9624}" dt="2020-02-04T13:59:58.749" v="103" actId="207"/>
          <ac:graphicFrameMkLst>
            <pc:docMk/>
            <pc:sldMk cId="3915830818" sldId="385"/>
            <ac:graphicFrameMk id="35" creationId="{55163C90-12E0-4EA1-B07F-059191E8194A}"/>
          </ac:graphicFrameMkLst>
        </pc:graphicFrameChg>
      </pc:sldChg>
      <pc:sldChg chg="addSp delSp modSp">
        <pc:chgData name="Jade Raynor" userId="7d7597aa-3574-4818-9f5e-e6442faad96c" providerId="ADAL" clId="{C413BF58-FD45-421E-B5CC-03D33B1F9624}" dt="2020-02-04T14:04:56.830" v="260"/>
        <pc:sldMkLst>
          <pc:docMk/>
          <pc:sldMk cId="2385836557" sldId="388"/>
        </pc:sldMkLst>
        <pc:spChg chg="mod">
          <ac:chgData name="Jade Raynor" userId="7d7597aa-3574-4818-9f5e-e6442faad96c" providerId="ADAL" clId="{C413BF58-FD45-421E-B5CC-03D33B1F9624}" dt="2020-02-04T14:04:44.410" v="253" actId="403"/>
          <ac:spMkLst>
            <pc:docMk/>
            <pc:sldMk cId="2385836557" sldId="388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C413BF58-FD45-421E-B5CC-03D33B1F9624}" dt="2020-02-04T14:04:47.101" v="254" actId="478"/>
          <ac:graphicFrameMkLst>
            <pc:docMk/>
            <pc:sldMk cId="2385836557" sldId="388"/>
            <ac:graphicFrameMk id="13" creationId="{7CDCA216-4EEE-4315-9568-E699071A9703}"/>
          </ac:graphicFrameMkLst>
        </pc:graphicFrameChg>
        <pc:graphicFrameChg chg="add">
          <ac:chgData name="Jade Raynor" userId="7d7597aa-3574-4818-9f5e-e6442faad96c" providerId="ADAL" clId="{C413BF58-FD45-421E-B5CC-03D33B1F9624}" dt="2020-02-04T14:04:56.830" v="260"/>
          <ac:graphicFrameMkLst>
            <pc:docMk/>
            <pc:sldMk cId="2385836557" sldId="388"/>
            <ac:graphicFrameMk id="14" creationId="{22313BAB-90F7-42F7-90D1-51659B3693DC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4:03:54.578" v="249" actId="20577"/>
        <pc:sldMkLst>
          <pc:docMk/>
          <pc:sldMk cId="3436760009" sldId="392"/>
        </pc:sldMkLst>
        <pc:spChg chg="mod">
          <ac:chgData name="Jade Raynor" userId="7d7597aa-3574-4818-9f5e-e6442faad96c" providerId="ADAL" clId="{C413BF58-FD45-421E-B5CC-03D33B1F9624}" dt="2020-02-04T14:03:54.578" v="249" actId="20577"/>
          <ac:spMkLst>
            <pc:docMk/>
            <pc:sldMk cId="3436760009" sldId="392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C413BF58-FD45-421E-B5CC-03D33B1F9624}" dt="2020-02-04T14:03:24.896" v="193" actId="1036"/>
          <ac:graphicFrameMkLst>
            <pc:docMk/>
            <pc:sldMk cId="3436760009" sldId="392"/>
            <ac:graphicFrameMk id="10" creationId="{7251E2B6-7A55-4169-A844-EC52D3A9BD83}"/>
          </ac:graphicFrameMkLst>
        </pc:graphicFrameChg>
      </pc:sldChg>
      <pc:sldChg chg="addSp delSp modSp">
        <pc:chgData name="Jade Raynor" userId="7d7597aa-3574-4818-9f5e-e6442faad96c" providerId="ADAL" clId="{C413BF58-FD45-421E-B5CC-03D33B1F9624}" dt="2020-02-04T14:10:49.565" v="616"/>
        <pc:sldMkLst>
          <pc:docMk/>
          <pc:sldMk cId="2186104790" sldId="396"/>
        </pc:sldMkLst>
        <pc:spChg chg="mod">
          <ac:chgData name="Jade Raynor" userId="7d7597aa-3574-4818-9f5e-e6442faad96c" providerId="ADAL" clId="{C413BF58-FD45-421E-B5CC-03D33B1F9624}" dt="2020-02-04T14:09:26.615" v="596" actId="20577"/>
          <ac:spMkLst>
            <pc:docMk/>
            <pc:sldMk cId="2186104790" sldId="396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C413BF58-FD45-421E-B5CC-03D33B1F9624}" dt="2020-02-04T14:05:13.123" v="261" actId="478"/>
          <ac:graphicFrameMkLst>
            <pc:docMk/>
            <pc:sldMk cId="2186104790" sldId="396"/>
            <ac:graphicFrameMk id="3" creationId="{8927C09E-FB58-41C9-B767-795CB7C968BC}"/>
          </ac:graphicFrameMkLst>
        </pc:graphicFrameChg>
        <pc:graphicFrameChg chg="del">
          <ac:chgData name="Jade Raynor" userId="7d7597aa-3574-4818-9f5e-e6442faad96c" providerId="ADAL" clId="{C413BF58-FD45-421E-B5CC-03D33B1F9624}" dt="2020-02-04T14:09:47.455" v="597" actId="478"/>
          <ac:graphicFrameMkLst>
            <pc:docMk/>
            <pc:sldMk cId="2186104790" sldId="396"/>
            <ac:graphicFrameMk id="21" creationId="{2CE55A78-7A28-4484-9FBB-BB347530EF41}"/>
          </ac:graphicFrameMkLst>
        </pc:graphicFrameChg>
        <pc:graphicFrameChg chg="del">
          <ac:chgData name="Jade Raynor" userId="7d7597aa-3574-4818-9f5e-e6442faad96c" providerId="ADAL" clId="{C413BF58-FD45-421E-B5CC-03D33B1F9624}" dt="2020-02-04T14:09:49.074" v="598" actId="478"/>
          <ac:graphicFrameMkLst>
            <pc:docMk/>
            <pc:sldMk cId="2186104790" sldId="396"/>
            <ac:graphicFrameMk id="22" creationId="{4C453471-6FC3-4FE3-A381-154D428412B2}"/>
          </ac:graphicFrameMkLst>
        </pc:graphicFrameChg>
        <pc:graphicFrameChg chg="add mod modGraphic">
          <ac:chgData name="Jade Raynor" userId="7d7597aa-3574-4818-9f5e-e6442faad96c" providerId="ADAL" clId="{C413BF58-FD45-421E-B5CC-03D33B1F9624}" dt="2020-02-04T14:10:39.372" v="613"/>
          <ac:graphicFrameMkLst>
            <pc:docMk/>
            <pc:sldMk cId="2186104790" sldId="396"/>
            <ac:graphicFrameMk id="23" creationId="{61E1B4D5-8A5D-40F3-BB99-F5D34FF44DAD}"/>
          </ac:graphicFrameMkLst>
        </pc:graphicFrameChg>
        <pc:graphicFrameChg chg="add mod modGraphic">
          <ac:chgData name="Jade Raynor" userId="7d7597aa-3574-4818-9f5e-e6442faad96c" providerId="ADAL" clId="{C413BF58-FD45-421E-B5CC-03D33B1F9624}" dt="2020-02-04T14:10:49.565" v="616"/>
          <ac:graphicFrameMkLst>
            <pc:docMk/>
            <pc:sldMk cId="2186104790" sldId="396"/>
            <ac:graphicFrameMk id="24" creationId="{5D8EE960-7906-45FB-981E-C1A70CAB72C3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4:03:40.218" v="221" actId="20577"/>
        <pc:sldMkLst>
          <pc:docMk/>
          <pc:sldMk cId="3650590807" sldId="397"/>
        </pc:sldMkLst>
        <pc:spChg chg="mod">
          <ac:chgData name="Jade Raynor" userId="7d7597aa-3574-4818-9f5e-e6442faad96c" providerId="ADAL" clId="{C413BF58-FD45-421E-B5CC-03D33B1F9624}" dt="2020-02-04T14:03:40.218" v="221" actId="20577"/>
          <ac:spMkLst>
            <pc:docMk/>
            <pc:sldMk cId="3650590807" sldId="397"/>
            <ac:spMk id="19" creationId="{5252A847-DE45-4FA3-A1F8-EEBEB845FF8E}"/>
          </ac:spMkLst>
        </pc:spChg>
      </pc:sldChg>
      <pc:sldChg chg="addSp delSp modSp">
        <pc:chgData name="Jade Raynor" userId="7d7597aa-3574-4818-9f5e-e6442faad96c" providerId="ADAL" clId="{C413BF58-FD45-421E-B5CC-03D33B1F9624}" dt="2020-02-04T14:03:16.248" v="188" actId="403"/>
        <pc:sldMkLst>
          <pc:docMk/>
          <pc:sldMk cId="4108216780" sldId="398"/>
        </pc:sldMkLst>
        <pc:spChg chg="mod">
          <ac:chgData name="Jade Raynor" userId="7d7597aa-3574-4818-9f5e-e6442faad96c" providerId="ADAL" clId="{C413BF58-FD45-421E-B5CC-03D33B1F9624}" dt="2020-02-04T14:03:16.248" v="188" actId="403"/>
          <ac:spMkLst>
            <pc:docMk/>
            <pc:sldMk cId="4108216780" sldId="398"/>
            <ac:spMk id="19" creationId="{5252A847-DE45-4FA3-A1F8-EEBEB845FF8E}"/>
          </ac:spMkLst>
        </pc:spChg>
        <pc:spChg chg="add del">
          <ac:chgData name="Jade Raynor" userId="7d7597aa-3574-4818-9f5e-e6442faad96c" providerId="ADAL" clId="{C413BF58-FD45-421E-B5CC-03D33B1F9624}" dt="2020-02-04T14:02:24.849" v="165"/>
          <ac:spMkLst>
            <pc:docMk/>
            <pc:sldMk cId="4108216780" sldId="398"/>
            <ac:spMk id="20" creationId="{474610B2-4B30-4928-A0B0-E611D6DEDA8B}"/>
          </ac:spMkLst>
        </pc:spChg>
        <pc:spChg chg="add del">
          <ac:chgData name="Jade Raynor" userId="7d7597aa-3574-4818-9f5e-e6442faad96c" providerId="ADAL" clId="{C413BF58-FD45-421E-B5CC-03D33B1F9624}" dt="2020-02-04T14:02:24.849" v="165"/>
          <ac:spMkLst>
            <pc:docMk/>
            <pc:sldMk cId="4108216780" sldId="398"/>
            <ac:spMk id="21" creationId="{23079AB6-377B-4C97-897D-716B40BEEAEC}"/>
          </ac:spMkLst>
        </pc:sp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17" creationId="{C948C8C0-1636-4B6F-ACDC-B9B6971302EB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18" creationId="{B1A758B1-999F-4E41-B395-093856804BA9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2" creationId="{EF9B5D85-7958-4443-8808-2680FE939908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3" creationId="{6C87E9BC-B78B-4DE7-B90B-F192E3EA2CB7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4" creationId="{7D54865B-E1DE-4070-B807-3E3143166FE7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5" creationId="{4B987006-387D-4200-A031-B7B942E81E99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6" creationId="{D4826821-0E7E-41DE-B616-7F17B16FE371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02:24.849" v="165"/>
          <ac:graphicFrameMkLst>
            <pc:docMk/>
            <pc:sldMk cId="4108216780" sldId="398"/>
            <ac:graphicFrameMk id="27" creationId="{4CFE89E5-207A-430E-A060-5AC04D4F7C85}"/>
          </ac:graphicFrameMkLst>
        </pc:graphicFrameChg>
      </pc:sldChg>
      <pc:sldChg chg="addSp delSp modSp">
        <pc:chgData name="Jade Raynor" userId="7d7597aa-3574-4818-9f5e-e6442faad96c" providerId="ADAL" clId="{C413BF58-FD45-421E-B5CC-03D33B1F9624}" dt="2020-02-04T14:10:59.891" v="618"/>
        <pc:sldMkLst>
          <pc:docMk/>
          <pc:sldMk cId="3394440550" sldId="399"/>
        </pc:sldMkLst>
        <pc:spChg chg="mod">
          <ac:chgData name="Jade Raynor" userId="7d7597aa-3574-4818-9f5e-e6442faad96c" providerId="ADAL" clId="{C413BF58-FD45-421E-B5CC-03D33B1F9624}" dt="2020-02-04T14:07:53.520" v="442" actId="20577"/>
          <ac:spMkLst>
            <pc:docMk/>
            <pc:sldMk cId="3394440550" sldId="399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C413BF58-FD45-421E-B5CC-03D33B1F9624}" dt="2020-02-04T14:09:51.954" v="599" actId="478"/>
          <ac:graphicFrameMkLst>
            <pc:docMk/>
            <pc:sldMk cId="3394440550" sldId="399"/>
            <ac:graphicFrameMk id="21" creationId="{2CE55A78-7A28-4484-9FBB-BB347530EF41}"/>
          </ac:graphicFrameMkLst>
        </pc:graphicFrameChg>
        <pc:graphicFrameChg chg="del">
          <ac:chgData name="Jade Raynor" userId="7d7597aa-3574-4818-9f5e-e6442faad96c" providerId="ADAL" clId="{C413BF58-FD45-421E-B5CC-03D33B1F9624}" dt="2020-02-04T14:09:53.219" v="600" actId="478"/>
          <ac:graphicFrameMkLst>
            <pc:docMk/>
            <pc:sldMk cId="3394440550" sldId="399"/>
            <ac:graphicFrameMk id="22" creationId="{4C453471-6FC3-4FE3-A381-154D428412B2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10:59.072" v="617" actId="478"/>
          <ac:graphicFrameMkLst>
            <pc:docMk/>
            <pc:sldMk cId="3394440550" sldId="399"/>
            <ac:graphicFrameMk id="23" creationId="{3B5D1E65-01BD-45E8-ACCF-5216E572DC88}"/>
          </ac:graphicFrameMkLst>
        </pc:graphicFrameChg>
        <pc:graphicFrameChg chg="add del">
          <ac:chgData name="Jade Raynor" userId="7d7597aa-3574-4818-9f5e-e6442faad96c" providerId="ADAL" clId="{C413BF58-FD45-421E-B5CC-03D33B1F9624}" dt="2020-02-04T14:10:59.072" v="617" actId="478"/>
          <ac:graphicFrameMkLst>
            <pc:docMk/>
            <pc:sldMk cId="3394440550" sldId="399"/>
            <ac:graphicFrameMk id="24" creationId="{AAC44F10-1C9A-4024-A7D5-387CA2E081B7}"/>
          </ac:graphicFrameMkLst>
        </pc:graphicFrameChg>
        <pc:graphicFrameChg chg="add">
          <ac:chgData name="Jade Raynor" userId="7d7597aa-3574-4818-9f5e-e6442faad96c" providerId="ADAL" clId="{C413BF58-FD45-421E-B5CC-03D33B1F9624}" dt="2020-02-04T14:10:59.891" v="618"/>
          <ac:graphicFrameMkLst>
            <pc:docMk/>
            <pc:sldMk cId="3394440550" sldId="399"/>
            <ac:graphicFrameMk id="25" creationId="{3758953F-AB4B-4F7D-A312-69ACB5FD7B22}"/>
          </ac:graphicFrameMkLst>
        </pc:graphicFrameChg>
        <pc:graphicFrameChg chg="add">
          <ac:chgData name="Jade Raynor" userId="7d7597aa-3574-4818-9f5e-e6442faad96c" providerId="ADAL" clId="{C413BF58-FD45-421E-B5CC-03D33B1F9624}" dt="2020-02-04T14:10:59.891" v="618"/>
          <ac:graphicFrameMkLst>
            <pc:docMk/>
            <pc:sldMk cId="3394440550" sldId="399"/>
            <ac:graphicFrameMk id="26" creationId="{3264A6E3-91BD-4DD0-B171-E8B4F045FAE7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4:14:01.513" v="632" actId="20577"/>
        <pc:sldMkLst>
          <pc:docMk/>
          <pc:sldMk cId="1916654728" sldId="400"/>
        </pc:sldMkLst>
        <pc:spChg chg="mod">
          <ac:chgData name="Jade Raynor" userId="7d7597aa-3574-4818-9f5e-e6442faad96c" providerId="ADAL" clId="{C413BF58-FD45-421E-B5CC-03D33B1F9624}" dt="2020-02-04T14:08:46.081" v="542" actId="20577"/>
          <ac:spMkLst>
            <pc:docMk/>
            <pc:sldMk cId="1916654728" sldId="400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C413BF58-FD45-421E-B5CC-03D33B1F9624}" dt="2020-02-04T14:08:18.829" v="512"/>
          <ac:graphicFrameMkLst>
            <pc:docMk/>
            <pc:sldMk cId="1916654728" sldId="400"/>
            <ac:graphicFrameMk id="23" creationId="{CFDE7AB6-F353-4D3D-A18D-CEB257246948}"/>
          </ac:graphicFrameMkLst>
        </pc:graphicFrameChg>
        <pc:graphicFrameChg chg="mod modGraphic">
          <ac:chgData name="Jade Raynor" userId="7d7597aa-3574-4818-9f5e-e6442faad96c" providerId="ADAL" clId="{C413BF58-FD45-421E-B5CC-03D33B1F9624}" dt="2020-02-04T14:14:01.513" v="632" actId="20577"/>
          <ac:graphicFrameMkLst>
            <pc:docMk/>
            <pc:sldMk cId="1916654728" sldId="400"/>
            <ac:graphicFrameMk id="24" creationId="{0F42319C-8E91-4484-88A9-86F68AC01AC6}"/>
          </ac:graphicFrameMkLst>
        </pc:graphicFrameChg>
        <pc:graphicFrameChg chg="mod modGraphic">
          <ac:chgData name="Jade Raynor" userId="7d7597aa-3574-4818-9f5e-e6442faad96c" providerId="ADAL" clId="{C413BF58-FD45-421E-B5CC-03D33B1F9624}" dt="2020-02-04T14:13:16.566" v="630" actId="20577"/>
          <ac:graphicFrameMkLst>
            <pc:docMk/>
            <pc:sldMk cId="1916654728" sldId="400"/>
            <ac:graphicFrameMk id="25" creationId="{702FA815-1CE0-444B-9734-D1973F5CF9FA}"/>
          </ac:graphicFrameMkLst>
        </pc:graphicFrameChg>
        <pc:graphicFrameChg chg="mod">
          <ac:chgData name="Jade Raynor" userId="7d7597aa-3574-4818-9f5e-e6442faad96c" providerId="ADAL" clId="{C413BF58-FD45-421E-B5CC-03D33B1F9624}" dt="2020-02-04T14:11:22.922" v="628"/>
          <ac:graphicFrameMkLst>
            <pc:docMk/>
            <pc:sldMk cId="1916654728" sldId="400"/>
            <ac:graphicFrameMk id="26" creationId="{25E39D2D-1BE0-427E-B46B-48C170F60CEC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3:56:58.052" v="8" actId="20577"/>
        <pc:sldMkLst>
          <pc:docMk/>
          <pc:sldMk cId="3241183999" sldId="401"/>
        </pc:sldMkLst>
        <pc:graphicFrameChg chg="modGraphic">
          <ac:chgData name="Jade Raynor" userId="7d7597aa-3574-4818-9f5e-e6442faad96c" providerId="ADAL" clId="{C413BF58-FD45-421E-B5CC-03D33B1F9624}" dt="2020-02-04T13:56:58.052" v="8" actId="20577"/>
          <ac:graphicFrameMkLst>
            <pc:docMk/>
            <pc:sldMk cId="3241183999" sldId="401"/>
            <ac:graphicFrameMk id="37" creationId="{6ACEDE49-077C-4771-B186-11D1076F23B4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3:57:25.204" v="15" actId="20577"/>
        <pc:sldMkLst>
          <pc:docMk/>
          <pc:sldMk cId="1151031962" sldId="402"/>
        </pc:sldMkLst>
        <pc:graphicFrameChg chg="modGraphic">
          <ac:chgData name="Jade Raynor" userId="7d7597aa-3574-4818-9f5e-e6442faad96c" providerId="ADAL" clId="{C413BF58-FD45-421E-B5CC-03D33B1F9624}" dt="2020-02-04T13:57:25.204" v="15" actId="20577"/>
          <ac:graphicFrameMkLst>
            <pc:docMk/>
            <pc:sldMk cId="1151031962" sldId="402"/>
            <ac:graphicFrameMk id="11" creationId="{56BF55EC-29B7-41EC-B86E-9C85F2952ED5}"/>
          </ac:graphicFrameMkLst>
        </pc:graphicFrameChg>
      </pc:sldChg>
      <pc:sldChg chg="modSp">
        <pc:chgData name="Jade Raynor" userId="7d7597aa-3574-4818-9f5e-e6442faad96c" providerId="ADAL" clId="{C413BF58-FD45-421E-B5CC-03D33B1F9624}" dt="2020-02-04T13:58:53.111" v="92" actId="1035"/>
        <pc:sldMkLst>
          <pc:docMk/>
          <pc:sldMk cId="2417062973" sldId="403"/>
        </pc:sldMkLst>
        <pc:spChg chg="mod">
          <ac:chgData name="Jade Raynor" userId="7d7597aa-3574-4818-9f5e-e6442faad96c" providerId="ADAL" clId="{C413BF58-FD45-421E-B5CC-03D33B1F9624}" dt="2020-02-04T13:58:53.111" v="92" actId="1035"/>
          <ac:spMkLst>
            <pc:docMk/>
            <pc:sldMk cId="2417062973" sldId="403"/>
            <ac:spMk id="2" creationId="{829AE310-64DD-4534-99E1-62A27A07D2CD}"/>
          </ac:spMkLst>
        </pc:spChg>
        <pc:spChg chg="mod">
          <ac:chgData name="Jade Raynor" userId="7d7597aa-3574-4818-9f5e-e6442faad96c" providerId="ADAL" clId="{C413BF58-FD45-421E-B5CC-03D33B1F9624}" dt="2020-02-04T13:58:53.111" v="92" actId="1035"/>
          <ac:spMkLst>
            <pc:docMk/>
            <pc:sldMk cId="2417062973" sldId="403"/>
            <ac:spMk id="21" creationId="{2BDD512E-47D1-4D74-AFE8-842F4ADEC829}"/>
          </ac:spMkLst>
        </pc:sp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14" creationId="{1938B739-150C-4528-B596-6E7BB2BB9687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15" creationId="{D0BE3BDD-CDA1-451E-8E88-99BFE1760A45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18" creationId="{D4442E51-CB35-4173-B10E-6AAB1652F8CD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20" creationId="{24F69053-804C-4985-9BAA-8BDB92F35652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22" creationId="{E1E77CE1-024A-4C55-B83A-B87739E7CD1D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23" creationId="{609E530F-3228-4EA2-977E-CA3F5C3FA377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24" creationId="{2DFB61AA-9463-42B3-ABE3-F7408985CF6C}"/>
          </ac:graphicFrameMkLst>
        </pc:graphicFrameChg>
        <pc:graphicFrameChg chg="mod">
          <ac:chgData name="Jade Raynor" userId="7d7597aa-3574-4818-9f5e-e6442faad96c" providerId="ADAL" clId="{C413BF58-FD45-421E-B5CC-03D33B1F9624}" dt="2020-02-04T13:58:53.111" v="92" actId="1035"/>
          <ac:graphicFrameMkLst>
            <pc:docMk/>
            <pc:sldMk cId="2417062973" sldId="403"/>
            <ac:graphicFrameMk id="25" creationId="{C29A7D1A-0046-4162-81AB-EA614A076B10}"/>
          </ac:graphicFrameMkLst>
        </pc:graphicFrameChg>
        <pc:cxnChg chg="mod">
          <ac:chgData name="Jade Raynor" userId="7d7597aa-3574-4818-9f5e-e6442faad96c" providerId="ADAL" clId="{C413BF58-FD45-421E-B5CC-03D33B1F9624}" dt="2020-02-04T13:58:53.111" v="92" actId="1035"/>
          <ac:cxnSpMkLst>
            <pc:docMk/>
            <pc:sldMk cId="2417062973" sldId="403"/>
            <ac:cxnSpMk id="28" creationId="{C402E7C5-D586-4890-9B4A-329A011147FE}"/>
          </ac:cxnSpMkLst>
        </pc:cxnChg>
        <pc:cxnChg chg="mod">
          <ac:chgData name="Jade Raynor" userId="7d7597aa-3574-4818-9f5e-e6442faad96c" providerId="ADAL" clId="{C413BF58-FD45-421E-B5CC-03D33B1F9624}" dt="2020-02-04T13:58:53.111" v="92" actId="1035"/>
          <ac:cxnSpMkLst>
            <pc:docMk/>
            <pc:sldMk cId="2417062973" sldId="403"/>
            <ac:cxnSpMk id="31" creationId="{B9A0BACB-88F0-45BB-A2DD-6C14B3A9125F}"/>
          </ac:cxnSpMkLst>
        </pc:cxnChg>
      </pc:sldChg>
    </pc:docChg>
  </pc:docChgLst>
  <pc:docChgLst>
    <pc:chgData name="Victoria Worthington" userId="3602fdab-493b-4fe0-87da-353562330a36" providerId="ADAL" clId="{45FDA3D9-ED5E-4276-A19D-3611ED108D5F}"/>
    <pc:docChg chg="modSld">
      <pc:chgData name="Victoria Worthington" userId="3602fdab-493b-4fe0-87da-353562330a36" providerId="ADAL" clId="{45FDA3D9-ED5E-4276-A19D-3611ED108D5F}" dt="2018-12-04T13:29:52.715" v="1" actId="20577"/>
      <pc:docMkLst>
        <pc:docMk/>
      </pc:docMkLst>
      <pc:sldChg chg="modSp">
        <pc:chgData name="Victoria Worthington" userId="3602fdab-493b-4fe0-87da-353562330a36" providerId="ADAL" clId="{45FDA3D9-ED5E-4276-A19D-3611ED108D5F}" dt="2018-12-04T13:29:52.715" v="1" actId="20577"/>
        <pc:sldMkLst>
          <pc:docMk/>
          <pc:sldMk cId="4236476451" sldId="383"/>
        </pc:sldMkLst>
        <pc:graphicFrameChg chg="modGraphic">
          <ac:chgData name="Victoria Worthington" userId="3602fdab-493b-4fe0-87da-353562330a36" providerId="ADAL" clId="{45FDA3D9-ED5E-4276-A19D-3611ED108D5F}" dt="2018-12-04T13:29:52.715" v="1" actId="20577"/>
          <ac:graphicFrameMkLst>
            <pc:docMk/>
            <pc:sldMk cId="4236476451" sldId="383"/>
            <ac:graphicFrameMk id="11" creationId="{56BF55EC-29B7-41EC-B86E-9C85F2952ED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9: Add 3 or More Fractions</a:t>
            </a:r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397E61C-F2B3-438F-B508-D7FA39D0C03A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D4EA9F9-92C8-4240-919E-366D8D4C59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7F6BFBAB-8DA4-4B8D-8640-E3DDC06A518B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Gavin has added three fractions based on the bar models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23D588-752F-4CFF-B0C7-829D6D02FE6D}"/>
              </a:ext>
            </a:extLst>
          </p:cNvPr>
          <p:cNvGraphicFramePr>
            <a:graphicFrameLocks noGrp="1"/>
          </p:cNvGraphicFramePr>
          <p:nvPr/>
        </p:nvGraphicFramePr>
        <p:xfrm>
          <a:off x="151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62696D-25C7-47F7-BF99-C61F18482907}"/>
              </a:ext>
            </a:extLst>
          </p:cNvPr>
          <p:cNvGraphicFramePr>
            <a:graphicFrameLocks noGrp="1"/>
          </p:cNvGraphicFramePr>
          <p:nvPr/>
        </p:nvGraphicFramePr>
        <p:xfrm>
          <a:off x="3312000" y="2998551"/>
          <a:ext cx="252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7178871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247014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DEBE149-E0A0-4D39-9663-1C39CA2DD3C0}"/>
              </a:ext>
            </a:extLst>
          </p:cNvPr>
          <p:cNvGraphicFramePr>
            <a:graphicFrameLocks noGrp="1"/>
          </p:cNvGraphicFramePr>
          <p:nvPr/>
        </p:nvGraphicFramePr>
        <p:xfrm>
          <a:off x="367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968189B-4795-4068-A1A3-366E75CFBE50}"/>
              </a:ext>
            </a:extLst>
          </p:cNvPr>
          <p:cNvGraphicFramePr>
            <a:graphicFrameLocks noGrp="1"/>
          </p:cNvGraphicFramePr>
          <p:nvPr/>
        </p:nvGraphicFramePr>
        <p:xfrm>
          <a:off x="583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C4588EB8-5307-4EC9-BC0D-8DFB3916544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423D1FF-64DC-42AB-9D5F-7EFA3F57D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6" name="TextBox 8">
              <a:extLst>
                <a:ext uri="{FF2B5EF4-FFF2-40B4-BE49-F238E27FC236}">
                  <a16:creationId xmlns:a16="http://schemas.microsoft.com/office/drawing/2014/main" id="{DBB24D15-6D53-4BDE-BA25-031A6C0DC37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0590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Gavin has added three fractions based on the bar models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Gavin is incorrect because…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23D588-752F-4CFF-B0C7-829D6D02FE6D}"/>
              </a:ext>
            </a:extLst>
          </p:cNvPr>
          <p:cNvGraphicFramePr>
            <a:graphicFrameLocks noGrp="1"/>
          </p:cNvGraphicFramePr>
          <p:nvPr/>
        </p:nvGraphicFramePr>
        <p:xfrm>
          <a:off x="151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62696D-25C7-47F7-BF99-C61F18482907}"/>
              </a:ext>
            </a:extLst>
          </p:cNvPr>
          <p:cNvGraphicFramePr>
            <a:graphicFrameLocks noGrp="1"/>
          </p:cNvGraphicFramePr>
          <p:nvPr/>
        </p:nvGraphicFramePr>
        <p:xfrm>
          <a:off x="3312000" y="2998551"/>
          <a:ext cx="252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7178871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247014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DEBE149-E0A0-4D39-9663-1C39CA2DD3C0}"/>
              </a:ext>
            </a:extLst>
          </p:cNvPr>
          <p:cNvGraphicFramePr>
            <a:graphicFrameLocks noGrp="1"/>
          </p:cNvGraphicFramePr>
          <p:nvPr/>
        </p:nvGraphicFramePr>
        <p:xfrm>
          <a:off x="367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968189B-4795-4068-A1A3-366E75CFBE50}"/>
              </a:ext>
            </a:extLst>
          </p:cNvPr>
          <p:cNvGraphicFramePr>
            <a:graphicFrameLocks noGrp="1"/>
          </p:cNvGraphicFramePr>
          <p:nvPr/>
        </p:nvGraphicFramePr>
        <p:xfrm>
          <a:off x="583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C4588EB8-5307-4EC9-BC0D-8DFB3916544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423D1FF-64DC-42AB-9D5F-7EFA3F57D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6" name="TextBox 8">
              <a:extLst>
                <a:ext uri="{FF2B5EF4-FFF2-40B4-BE49-F238E27FC236}">
                  <a16:creationId xmlns:a16="http://schemas.microsoft.com/office/drawing/2014/main" id="{DBB24D15-6D53-4BDE-BA25-031A6C0DC37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8216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Gavin has added three fractions based on the bar models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Gavin is incorrect because he has added the numerators before converting the fractions to the same denominator. The correct answer is      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23D588-752F-4CFF-B0C7-829D6D02FE6D}"/>
              </a:ext>
            </a:extLst>
          </p:cNvPr>
          <p:cNvGraphicFramePr>
            <a:graphicFrameLocks noGrp="1"/>
          </p:cNvGraphicFramePr>
          <p:nvPr/>
        </p:nvGraphicFramePr>
        <p:xfrm>
          <a:off x="151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62696D-25C7-47F7-BF99-C61F18482907}"/>
              </a:ext>
            </a:extLst>
          </p:cNvPr>
          <p:cNvGraphicFramePr>
            <a:graphicFrameLocks noGrp="1"/>
          </p:cNvGraphicFramePr>
          <p:nvPr/>
        </p:nvGraphicFramePr>
        <p:xfrm>
          <a:off x="3312000" y="2998551"/>
          <a:ext cx="252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7178871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247014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DEBE149-E0A0-4D39-9663-1C39CA2DD3C0}"/>
              </a:ext>
            </a:extLst>
          </p:cNvPr>
          <p:cNvGraphicFramePr>
            <a:graphicFrameLocks noGrp="1"/>
          </p:cNvGraphicFramePr>
          <p:nvPr/>
        </p:nvGraphicFramePr>
        <p:xfrm>
          <a:off x="367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968189B-4795-4068-A1A3-366E75CFBE50}"/>
              </a:ext>
            </a:extLst>
          </p:cNvPr>
          <p:cNvGraphicFramePr>
            <a:graphicFrameLocks noGrp="1"/>
          </p:cNvGraphicFramePr>
          <p:nvPr/>
        </p:nvGraphicFramePr>
        <p:xfrm>
          <a:off x="5832000" y="1535019"/>
          <a:ext cx="1800000" cy="101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43">
                  <a:extLst>
                    <a:ext uri="{9D8B030D-6E8A-4147-A177-3AD203B41FA5}">
                      <a16:colId xmlns:a16="http://schemas.microsoft.com/office/drawing/2014/main" val="97315193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558993575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2686016432"/>
                    </a:ext>
                  </a:extLst>
                </a:gridCol>
                <a:gridCol w="257142">
                  <a:extLst>
                    <a:ext uri="{9D8B030D-6E8A-4147-A177-3AD203B41FA5}">
                      <a16:colId xmlns:a16="http://schemas.microsoft.com/office/drawing/2014/main" val="2975189599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694370027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3339440484"/>
                    </a:ext>
                  </a:extLst>
                </a:gridCol>
                <a:gridCol w="257143">
                  <a:extLst>
                    <a:ext uri="{9D8B030D-6E8A-4147-A177-3AD203B41FA5}">
                      <a16:colId xmlns:a16="http://schemas.microsoft.com/office/drawing/2014/main" val="120190149"/>
                    </a:ext>
                  </a:extLst>
                </a:gridCol>
              </a:tblGrid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72763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1460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55379"/>
                  </a:ext>
                </a:extLst>
              </a:tr>
              <a:tr h="25264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07646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51E2B6-7A55-4169-A844-EC52D3A9B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045835"/>
              </p:ext>
            </p:extLst>
          </p:nvPr>
        </p:nvGraphicFramePr>
        <p:xfrm>
          <a:off x="1566170" y="5683230"/>
          <a:ext cx="360000" cy="5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C4588EB8-5307-4EC9-BC0D-8DFB3916544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423D1FF-64DC-42AB-9D5F-7EFA3F57D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6" name="TextBox 8">
              <a:extLst>
                <a:ext uri="{FF2B5EF4-FFF2-40B4-BE49-F238E27FC236}">
                  <a16:creationId xmlns:a16="http://schemas.microsoft.com/office/drawing/2014/main" id="{DBB24D15-6D53-4BDE-BA25-031A6C0DC37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6760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clues below to work out which 3 fractions add together to total      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denominators is 20. One denominator is half of this. 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other denominator is a quarter of 20.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largest numerator is 4. One numerator is half of this.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numerators is greater than 2 and odd.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A03679-1271-4C52-930F-6547CC3C6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125742"/>
              </p:ext>
            </p:extLst>
          </p:nvPr>
        </p:nvGraphicFramePr>
        <p:xfrm>
          <a:off x="4672689" y="1132358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8F7DE73C-EF8A-4FE4-A3D7-79F777F41CC9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1469F83-FACF-4C02-B0BC-FEF0BE658D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C09FA6C5-2DED-49D6-8AED-1012BB739E0D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26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clues below to work out which 3 fractions add together to total      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denominators is 20. One denominator is half of this. 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other denominator is a quarter of 20.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largest numerator is 4. One numerator is half of this.</a:t>
            </a: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lvl="0" indent="-171450" defTabSz="514350"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numerators is greater than 2 and odd.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764F1BA-D158-474C-A74B-BB67CCC6A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749270"/>
              </p:ext>
            </p:extLst>
          </p:nvPr>
        </p:nvGraphicFramePr>
        <p:xfrm>
          <a:off x="3432000" y="4701693"/>
          <a:ext cx="2280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280000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280000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280000">
                  <a:extLst>
                    <a:ext uri="{9D8B030D-6E8A-4147-A177-3AD203B41FA5}">
                      <a16:colId xmlns:a16="http://schemas.microsoft.com/office/drawing/2014/main" val="267178871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247014"/>
                    </a:ext>
                  </a:extLst>
                </a:gridCol>
              </a:tblGrid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188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E29B6862-18B4-4C64-B275-3C0D758EE4C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93DA12A-4F2C-4AD8-BC7C-829623F39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C8D87310-A973-4F36-A904-8B233896A0E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2313BAB-90F7-42F7-90D1-51659B369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95292"/>
              </p:ext>
            </p:extLst>
          </p:nvPr>
        </p:nvGraphicFramePr>
        <p:xfrm>
          <a:off x="4672689" y="1132358"/>
          <a:ext cx="288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836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29B6862-18B4-4C64-B275-3C0D758EE4C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93DA12A-4F2C-4AD8-BC7C-829623F39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C8D87310-A973-4F36-A904-8B233896A0E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E7550B0-7954-414F-A4D9-9D6C259FF3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ECC87DF-6FC1-438E-94E8-3E504562B468}"/>
              </a:ext>
            </a:extLst>
          </p:cNvPr>
          <p:cNvSpPr/>
          <p:nvPr/>
        </p:nvSpPr>
        <p:spPr>
          <a:xfrm>
            <a:off x="257175" y="267772"/>
            <a:ext cx="86010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True or false? Pam’s calculation gives the larger answer. </a:t>
            </a: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Explain your answer. </a:t>
            </a:r>
          </a:p>
          <a:p>
            <a:pPr lvl="0" algn="ctr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2B7447BA-028B-47D2-BBCA-923B8275BBE3}"/>
              </a:ext>
            </a:extLst>
          </p:cNvPr>
          <p:cNvSpPr/>
          <p:nvPr/>
        </p:nvSpPr>
        <p:spPr>
          <a:xfrm>
            <a:off x="3081041" y="1759974"/>
            <a:ext cx="2981918" cy="1125695"/>
          </a:xfrm>
          <a:prstGeom prst="wedgeRoundRectCallout">
            <a:avLst>
              <a:gd name="adj1" fmla="val -62285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F56F051-54CA-4992-8DA5-18CF8C51A611}"/>
              </a:ext>
            </a:extLst>
          </p:cNvPr>
          <p:cNvSpPr/>
          <p:nvPr/>
        </p:nvSpPr>
        <p:spPr>
          <a:xfrm>
            <a:off x="3081041" y="3165235"/>
            <a:ext cx="2981918" cy="1125695"/>
          </a:xfrm>
          <a:prstGeom prst="wedgeRoundRectCallout">
            <a:avLst>
              <a:gd name="adj1" fmla="val 61520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8F1BA6C-2920-486F-9C71-2C28B70DF060}"/>
              </a:ext>
            </a:extLst>
          </p:cNvPr>
          <p:cNvSpPr txBox="1"/>
          <p:nvPr/>
        </p:nvSpPr>
        <p:spPr>
          <a:xfrm>
            <a:off x="1822365" y="3032713"/>
            <a:ext cx="854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Pam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9AE72C-BC8C-4AAF-80FF-3238D4312369}"/>
              </a:ext>
            </a:extLst>
          </p:cNvPr>
          <p:cNvSpPr txBox="1"/>
          <p:nvPr/>
        </p:nvSpPr>
        <p:spPr>
          <a:xfrm>
            <a:off x="6410791" y="4364378"/>
            <a:ext cx="852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Mick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E4620790-4C35-4290-BEC8-F2E9C9F83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57351"/>
              </p:ext>
            </p:extLst>
          </p:nvPr>
        </p:nvGraphicFramePr>
        <p:xfrm>
          <a:off x="3324688" y="1957061"/>
          <a:ext cx="213825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B02A02-15FF-4BBF-8CAD-4E410F65C2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637762"/>
              </p:ext>
            </p:extLst>
          </p:nvPr>
        </p:nvGraphicFramePr>
        <p:xfrm>
          <a:off x="3324688" y="3362322"/>
          <a:ext cx="213825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902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29B6862-18B4-4C64-B275-3C0D758EE4C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93DA12A-4F2C-4AD8-BC7C-829623F39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C8D87310-A973-4F36-A904-8B233896A0E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E7550B0-7954-414F-A4D9-9D6C259FF3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ECC87DF-6FC1-438E-94E8-3E504562B468}"/>
              </a:ext>
            </a:extLst>
          </p:cNvPr>
          <p:cNvSpPr/>
          <p:nvPr/>
        </p:nvSpPr>
        <p:spPr>
          <a:xfrm>
            <a:off x="257175" y="267772"/>
            <a:ext cx="860107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True or false? Pam’s calculation gives the larger answer. </a:t>
            </a: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Explain your answer. </a:t>
            </a:r>
          </a:p>
          <a:p>
            <a:pPr lvl="0" algn="ctr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False because…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2B7447BA-028B-47D2-BBCA-923B8275BBE3}"/>
              </a:ext>
            </a:extLst>
          </p:cNvPr>
          <p:cNvSpPr/>
          <p:nvPr/>
        </p:nvSpPr>
        <p:spPr>
          <a:xfrm>
            <a:off x="3081041" y="1759974"/>
            <a:ext cx="2981918" cy="1125695"/>
          </a:xfrm>
          <a:prstGeom prst="wedgeRoundRectCallout">
            <a:avLst>
              <a:gd name="adj1" fmla="val -62285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F56F051-54CA-4992-8DA5-18CF8C51A611}"/>
              </a:ext>
            </a:extLst>
          </p:cNvPr>
          <p:cNvSpPr/>
          <p:nvPr/>
        </p:nvSpPr>
        <p:spPr>
          <a:xfrm>
            <a:off x="3081041" y="3165235"/>
            <a:ext cx="2981918" cy="1125695"/>
          </a:xfrm>
          <a:prstGeom prst="wedgeRoundRectCallout">
            <a:avLst>
              <a:gd name="adj1" fmla="val 61520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8F1BA6C-2920-486F-9C71-2C28B70DF060}"/>
              </a:ext>
            </a:extLst>
          </p:cNvPr>
          <p:cNvSpPr txBox="1"/>
          <p:nvPr/>
        </p:nvSpPr>
        <p:spPr>
          <a:xfrm>
            <a:off x="1822365" y="3032713"/>
            <a:ext cx="854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Pam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9AE72C-BC8C-4AAF-80FF-3238D4312369}"/>
              </a:ext>
            </a:extLst>
          </p:cNvPr>
          <p:cNvSpPr txBox="1"/>
          <p:nvPr/>
        </p:nvSpPr>
        <p:spPr>
          <a:xfrm>
            <a:off x="6410791" y="4364378"/>
            <a:ext cx="852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Mick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519B353-684D-48AA-AA4E-9BDE890EB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57351"/>
              </p:ext>
            </p:extLst>
          </p:nvPr>
        </p:nvGraphicFramePr>
        <p:xfrm>
          <a:off x="3324688" y="1957061"/>
          <a:ext cx="213825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A7A6676-D1B1-42A9-BEF7-A14100AD6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637762"/>
              </p:ext>
            </p:extLst>
          </p:nvPr>
        </p:nvGraphicFramePr>
        <p:xfrm>
          <a:off x="3324688" y="3362322"/>
          <a:ext cx="213825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273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29B6862-18B4-4C64-B275-3C0D758EE4C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93DA12A-4F2C-4AD8-BC7C-829623F39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C8D87310-A973-4F36-A904-8B233896A0E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EE7550B0-7954-414F-A4D9-9D6C259FF3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ECC87DF-6FC1-438E-94E8-3E504562B468}"/>
              </a:ext>
            </a:extLst>
          </p:cNvPr>
          <p:cNvSpPr/>
          <p:nvPr/>
        </p:nvSpPr>
        <p:spPr>
          <a:xfrm>
            <a:off x="257175" y="267772"/>
            <a:ext cx="860107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True or false? Pam’s calculation gives the larger answer. </a:t>
            </a: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u="sng" dirty="0"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Explain your answer. </a:t>
            </a:r>
          </a:p>
          <a:p>
            <a:pPr lvl="0" algn="ctr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 because       is more than      . 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2B7447BA-028B-47D2-BBCA-923B8275BBE3}"/>
              </a:ext>
            </a:extLst>
          </p:cNvPr>
          <p:cNvSpPr/>
          <p:nvPr/>
        </p:nvSpPr>
        <p:spPr>
          <a:xfrm>
            <a:off x="3081041" y="1759974"/>
            <a:ext cx="2981918" cy="1125695"/>
          </a:xfrm>
          <a:prstGeom prst="wedgeRoundRectCallout">
            <a:avLst>
              <a:gd name="adj1" fmla="val -62285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F56F051-54CA-4992-8DA5-18CF8C51A611}"/>
              </a:ext>
            </a:extLst>
          </p:cNvPr>
          <p:cNvSpPr/>
          <p:nvPr/>
        </p:nvSpPr>
        <p:spPr>
          <a:xfrm>
            <a:off x="3081041" y="3165235"/>
            <a:ext cx="2981918" cy="1125695"/>
          </a:xfrm>
          <a:prstGeom prst="wedgeRoundRectCallout">
            <a:avLst>
              <a:gd name="adj1" fmla="val 61520"/>
              <a:gd name="adj2" fmla="val 3588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8F1BA6C-2920-486F-9C71-2C28B70DF060}"/>
              </a:ext>
            </a:extLst>
          </p:cNvPr>
          <p:cNvSpPr txBox="1"/>
          <p:nvPr/>
        </p:nvSpPr>
        <p:spPr>
          <a:xfrm>
            <a:off x="1822365" y="3032713"/>
            <a:ext cx="854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Pam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9AE72C-BC8C-4AAF-80FF-3238D4312369}"/>
              </a:ext>
            </a:extLst>
          </p:cNvPr>
          <p:cNvSpPr txBox="1"/>
          <p:nvPr/>
        </p:nvSpPr>
        <p:spPr>
          <a:xfrm>
            <a:off x="6410791" y="4364378"/>
            <a:ext cx="852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Mick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1C7BA9AB-61CF-48AA-8D06-5C1915027B28}"/>
              </a:ext>
            </a:extLst>
          </p:cNvPr>
          <p:cNvGraphicFramePr>
            <a:graphicFrameLocks noGrp="1"/>
          </p:cNvGraphicFramePr>
          <p:nvPr/>
        </p:nvGraphicFramePr>
        <p:xfrm>
          <a:off x="3324688" y="1957061"/>
          <a:ext cx="2494625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4131234536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DE1E8DD5-25D6-4A3E-B4FD-D63D30D9D79D}"/>
              </a:ext>
            </a:extLst>
          </p:cNvPr>
          <p:cNvGraphicFramePr>
            <a:graphicFrameLocks noGrp="1"/>
          </p:cNvGraphicFramePr>
          <p:nvPr/>
        </p:nvGraphicFramePr>
        <p:xfrm>
          <a:off x="3324688" y="3362322"/>
          <a:ext cx="2494625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375">
                  <a:extLst>
                    <a:ext uri="{9D8B030D-6E8A-4147-A177-3AD203B41FA5}">
                      <a16:colId xmlns:a16="http://schemas.microsoft.com/office/drawing/2014/main" val="42763218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78194905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551854313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3488765418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804194300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1916657694"/>
                    </a:ext>
                  </a:extLst>
                </a:gridCol>
                <a:gridCol w="356375">
                  <a:extLst>
                    <a:ext uri="{9D8B030D-6E8A-4147-A177-3AD203B41FA5}">
                      <a16:colId xmlns:a16="http://schemas.microsoft.com/office/drawing/2014/main" val="4131234536"/>
                    </a:ext>
                  </a:extLst>
                </a:gridCol>
              </a:tblGrid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924123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0933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83ECA7A5-6342-4764-9084-5C50593D2EB9}"/>
              </a:ext>
            </a:extLst>
          </p:cNvPr>
          <p:cNvGraphicFramePr>
            <a:graphicFrameLocks noGrp="1"/>
          </p:cNvGraphicFramePr>
          <p:nvPr/>
        </p:nvGraphicFramePr>
        <p:xfrm>
          <a:off x="2202169" y="5271194"/>
          <a:ext cx="36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3847A947-56CC-4FB7-8E7D-CEE7F4208146}"/>
              </a:ext>
            </a:extLst>
          </p:cNvPr>
          <p:cNvGraphicFramePr>
            <a:graphicFrameLocks noGrp="1"/>
          </p:cNvGraphicFramePr>
          <p:nvPr/>
        </p:nvGraphicFramePr>
        <p:xfrm>
          <a:off x="4206686" y="5271194"/>
          <a:ext cx="3600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89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 of equivalent fractions.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2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EC04E44-579A-4E04-80E9-1D6DC0769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830337"/>
              </p:ext>
            </p:extLst>
          </p:nvPr>
        </p:nvGraphicFramePr>
        <p:xfrm>
          <a:off x="2142000" y="4243377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0BAD1C9-72BC-4203-8B94-DF8539035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848379"/>
              </p:ext>
            </p:extLst>
          </p:nvPr>
        </p:nvGraphicFramePr>
        <p:xfrm>
          <a:off x="2142000" y="1530641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F4BF144-FE36-43D9-BB14-3C7FFF65F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244821"/>
              </p:ext>
            </p:extLst>
          </p:nvPr>
        </p:nvGraphicFramePr>
        <p:xfrm>
          <a:off x="2142000" y="2887009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BAD90E7-3E0A-40FC-BFEC-8A0AE4A88395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0F84F91-E57B-4F8B-BD2E-9C5B4EDFB2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FE91B008-8DE3-4B47-8C9F-CA19B2F7E6D2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609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 of equivalent fractions.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2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EC04E44-579A-4E04-80E9-1D6DC0769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571903"/>
              </p:ext>
            </p:extLst>
          </p:nvPr>
        </p:nvGraphicFramePr>
        <p:xfrm>
          <a:off x="2142000" y="4243377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0BAD1C9-72BC-4203-8B94-DF8539035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670798"/>
              </p:ext>
            </p:extLst>
          </p:nvPr>
        </p:nvGraphicFramePr>
        <p:xfrm>
          <a:off x="2142000" y="1530641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F4BF144-FE36-43D9-BB14-3C7FFF65F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17425"/>
              </p:ext>
            </p:extLst>
          </p:nvPr>
        </p:nvGraphicFramePr>
        <p:xfrm>
          <a:off x="2142000" y="2887009"/>
          <a:ext cx="4860000" cy="8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473570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869395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20535402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317164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578275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9123291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589477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9297609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235202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592876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825684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1362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462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30896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228696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CAF6562E-D7CC-4D26-A97A-495CDC58EDB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1A22C46-C0C2-4DB5-A19A-C677AAF61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A4FA2F45-023C-4DC2-97D6-1B962F16720A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096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model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8096D59-353D-4D93-AA71-A76A3728DB2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5" name="Picture 2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32F6190-A517-4D9B-893B-A153A3248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480FF27A-CBE2-470C-8EE4-6ACDFB5ACB95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6AFFD7-3031-4ECD-8215-59EF9FCB7673}"/>
              </a:ext>
            </a:extLst>
          </p:cNvPr>
          <p:cNvCxnSpPr>
            <a:cxnSpLocks/>
            <a:stCxn id="32" idx="4"/>
            <a:endCxn id="30" idx="0"/>
          </p:cNvCxnSpPr>
          <p:nvPr/>
        </p:nvCxnSpPr>
        <p:spPr>
          <a:xfrm>
            <a:off x="4572001" y="2436720"/>
            <a:ext cx="0" cy="3511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1DDA5F57-5E74-4698-80F4-084F0C007437}"/>
              </a:ext>
            </a:extLst>
          </p:cNvPr>
          <p:cNvSpPr>
            <a:spLocks noChangeAspect="1"/>
          </p:cNvSpPr>
          <p:nvPr/>
        </p:nvSpPr>
        <p:spPr>
          <a:xfrm>
            <a:off x="2620242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7141132-2A71-4544-AE52-4CA26239113A}"/>
              </a:ext>
            </a:extLst>
          </p:cNvPr>
          <p:cNvSpPr>
            <a:spLocks noChangeAspect="1"/>
          </p:cNvSpPr>
          <p:nvPr/>
        </p:nvSpPr>
        <p:spPr>
          <a:xfrm>
            <a:off x="4069080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2762133-34D5-4A11-8AF5-81E1A88B19FD}"/>
              </a:ext>
            </a:extLst>
          </p:cNvPr>
          <p:cNvSpPr>
            <a:spLocks noChangeAspect="1"/>
          </p:cNvSpPr>
          <p:nvPr/>
        </p:nvSpPr>
        <p:spPr>
          <a:xfrm>
            <a:off x="5517917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4872B7E-1270-4CEF-8F58-FF7DF9994CE6}"/>
              </a:ext>
            </a:extLst>
          </p:cNvPr>
          <p:cNvSpPr>
            <a:spLocks noChangeAspect="1"/>
          </p:cNvSpPr>
          <p:nvPr/>
        </p:nvSpPr>
        <p:spPr>
          <a:xfrm>
            <a:off x="4069080" y="1430880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6928FE-7D05-44BB-AE37-8F156F0F7AEF}"/>
              </a:ext>
            </a:extLst>
          </p:cNvPr>
          <p:cNvCxnSpPr>
            <a:cxnSpLocks/>
            <a:stCxn id="32" idx="2"/>
            <a:endCxn id="29" idx="0"/>
          </p:cNvCxnSpPr>
          <p:nvPr/>
        </p:nvCxnSpPr>
        <p:spPr>
          <a:xfrm flipH="1">
            <a:off x="3123163" y="1933800"/>
            <a:ext cx="945917" cy="85403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9B342ED-AD14-4FEE-95ED-3435CC550A6A}"/>
              </a:ext>
            </a:extLst>
          </p:cNvPr>
          <p:cNvCxnSpPr>
            <a:cxnSpLocks/>
            <a:stCxn id="32" idx="6"/>
            <a:endCxn id="31" idx="0"/>
          </p:cNvCxnSpPr>
          <p:nvPr/>
        </p:nvCxnSpPr>
        <p:spPr>
          <a:xfrm>
            <a:off x="5074921" y="1933800"/>
            <a:ext cx="945917" cy="85403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2">
            <a:extLst>
              <a:ext uri="{FF2B5EF4-FFF2-40B4-BE49-F238E27FC236}">
                <a16:creationId xmlns:a16="http://schemas.microsoft.com/office/drawing/2014/main" id="{4755F33C-F1C5-456A-A1BE-E66EDF51A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14158"/>
              </p:ext>
            </p:extLst>
          </p:nvPr>
        </p:nvGraphicFramePr>
        <p:xfrm>
          <a:off x="1805933" y="4078665"/>
          <a:ext cx="5532134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6427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3866313440"/>
                    </a:ext>
                  </a:extLst>
                </a:gridCol>
                <a:gridCol w="1106426">
                  <a:extLst>
                    <a:ext uri="{9D8B030D-6E8A-4147-A177-3AD203B41FA5}">
                      <a16:colId xmlns:a16="http://schemas.microsoft.com/office/drawing/2014/main" val="3142766554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1502001170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2874698076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6" name="Table 2">
            <a:extLst>
              <a:ext uri="{FF2B5EF4-FFF2-40B4-BE49-F238E27FC236}">
                <a16:creationId xmlns:a16="http://schemas.microsoft.com/office/drawing/2014/main" id="{56AC0B53-3912-4280-9D62-DB1DAE4A5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397249"/>
              </p:ext>
            </p:extLst>
          </p:nvPr>
        </p:nvGraphicFramePr>
        <p:xfrm>
          <a:off x="1805944" y="4598170"/>
          <a:ext cx="5532112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21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778227637"/>
                    </a:ext>
                  </a:extLst>
                </a:gridCol>
                <a:gridCol w="553212">
                  <a:extLst>
                    <a:ext uri="{9D8B030D-6E8A-4147-A177-3AD203B41FA5}">
                      <a16:colId xmlns:a16="http://schemas.microsoft.com/office/drawing/2014/main" val="107825708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188593301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2231041783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829929765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534239177"/>
                    </a:ext>
                  </a:extLst>
                </a:gridCol>
                <a:gridCol w="553212">
                  <a:extLst>
                    <a:ext uri="{9D8B030D-6E8A-4147-A177-3AD203B41FA5}">
                      <a16:colId xmlns:a16="http://schemas.microsoft.com/office/drawing/2014/main" val="2863316599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1015796719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1746543394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ACEDE49-077C-4771-B186-11D1076F2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73780"/>
              </p:ext>
            </p:extLst>
          </p:nvPr>
        </p:nvGraphicFramePr>
        <p:xfrm>
          <a:off x="4402446" y="1528775"/>
          <a:ext cx="347871" cy="811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78539397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5797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561149"/>
                  </a:ext>
                </a:extLst>
              </a:tr>
              <a:tr h="5797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6961561"/>
                  </a:ext>
                </a:extLst>
              </a:tr>
            </a:tbl>
          </a:graphicData>
        </a:graphic>
      </p:graphicFrame>
      <p:graphicFrame>
        <p:nvGraphicFramePr>
          <p:cNvPr id="38" name="Table 2">
            <a:extLst>
              <a:ext uri="{FF2B5EF4-FFF2-40B4-BE49-F238E27FC236}">
                <a16:creationId xmlns:a16="http://schemas.microsoft.com/office/drawing/2014/main" id="{C35BAEF6-E7D3-49E5-8BD9-AA0F43A79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15834"/>
              </p:ext>
            </p:extLst>
          </p:nvPr>
        </p:nvGraphicFramePr>
        <p:xfrm>
          <a:off x="1807294" y="5117675"/>
          <a:ext cx="5529412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7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397186962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530694819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175932712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404027931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082805655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167975266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331490531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4116846997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370269235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76562688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619011511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843109534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741797726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899543791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937618157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451456830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962539945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383556437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47671740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D801BDCA-D573-464A-BC84-553C61796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59451"/>
              </p:ext>
            </p:extLst>
          </p:nvPr>
        </p:nvGraphicFramePr>
        <p:xfrm>
          <a:off x="2931833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6CBF84E-3FD5-4F4A-B67D-F02507240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041462"/>
              </p:ext>
            </p:extLst>
          </p:nvPr>
        </p:nvGraphicFramePr>
        <p:xfrm>
          <a:off x="4380671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2B1E21C-E3D8-4127-9D31-39C7F2B82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36165"/>
              </p:ext>
            </p:extLst>
          </p:nvPr>
        </p:nvGraphicFramePr>
        <p:xfrm>
          <a:off x="5829508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15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model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8096D59-353D-4D93-AA71-A76A3728DB2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5" name="Picture 2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32F6190-A517-4D9B-893B-A153A3248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480FF27A-CBE2-470C-8EE4-6ACDFB5ACB95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6AFFD7-3031-4ECD-8215-59EF9FCB7673}"/>
              </a:ext>
            </a:extLst>
          </p:cNvPr>
          <p:cNvCxnSpPr>
            <a:cxnSpLocks/>
            <a:stCxn id="32" idx="4"/>
            <a:endCxn id="30" idx="0"/>
          </p:cNvCxnSpPr>
          <p:nvPr/>
        </p:nvCxnSpPr>
        <p:spPr>
          <a:xfrm>
            <a:off x="4572001" y="2436720"/>
            <a:ext cx="0" cy="3511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1DDA5F57-5E74-4698-80F4-084F0C007437}"/>
              </a:ext>
            </a:extLst>
          </p:cNvPr>
          <p:cNvSpPr>
            <a:spLocks noChangeAspect="1"/>
          </p:cNvSpPr>
          <p:nvPr/>
        </p:nvSpPr>
        <p:spPr>
          <a:xfrm>
            <a:off x="2620242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7141132-2A71-4544-AE52-4CA26239113A}"/>
              </a:ext>
            </a:extLst>
          </p:cNvPr>
          <p:cNvSpPr>
            <a:spLocks noChangeAspect="1"/>
          </p:cNvSpPr>
          <p:nvPr/>
        </p:nvSpPr>
        <p:spPr>
          <a:xfrm>
            <a:off x="4069080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2762133-34D5-4A11-8AF5-81E1A88B19FD}"/>
              </a:ext>
            </a:extLst>
          </p:cNvPr>
          <p:cNvSpPr>
            <a:spLocks noChangeAspect="1"/>
          </p:cNvSpPr>
          <p:nvPr/>
        </p:nvSpPr>
        <p:spPr>
          <a:xfrm>
            <a:off x="5517917" y="2787833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4872B7E-1270-4CEF-8F58-FF7DF9994CE6}"/>
              </a:ext>
            </a:extLst>
          </p:cNvPr>
          <p:cNvSpPr>
            <a:spLocks noChangeAspect="1"/>
          </p:cNvSpPr>
          <p:nvPr/>
        </p:nvSpPr>
        <p:spPr>
          <a:xfrm>
            <a:off x="4069080" y="1430880"/>
            <a:ext cx="1005841" cy="100584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6928FE-7D05-44BB-AE37-8F156F0F7AEF}"/>
              </a:ext>
            </a:extLst>
          </p:cNvPr>
          <p:cNvCxnSpPr>
            <a:cxnSpLocks/>
            <a:stCxn id="32" idx="2"/>
            <a:endCxn id="29" idx="0"/>
          </p:cNvCxnSpPr>
          <p:nvPr/>
        </p:nvCxnSpPr>
        <p:spPr>
          <a:xfrm flipH="1">
            <a:off x="3123163" y="1933800"/>
            <a:ext cx="945917" cy="85403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9B342ED-AD14-4FEE-95ED-3435CC550A6A}"/>
              </a:ext>
            </a:extLst>
          </p:cNvPr>
          <p:cNvCxnSpPr>
            <a:cxnSpLocks/>
            <a:stCxn id="32" idx="6"/>
            <a:endCxn id="31" idx="0"/>
          </p:cNvCxnSpPr>
          <p:nvPr/>
        </p:nvCxnSpPr>
        <p:spPr>
          <a:xfrm>
            <a:off x="5074921" y="1933800"/>
            <a:ext cx="945917" cy="85403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2">
            <a:extLst>
              <a:ext uri="{FF2B5EF4-FFF2-40B4-BE49-F238E27FC236}">
                <a16:creationId xmlns:a16="http://schemas.microsoft.com/office/drawing/2014/main" id="{4755F33C-F1C5-456A-A1BE-E66EDF51AC27}"/>
              </a:ext>
            </a:extLst>
          </p:cNvPr>
          <p:cNvGraphicFramePr>
            <a:graphicFrameLocks noGrp="1"/>
          </p:cNvGraphicFramePr>
          <p:nvPr/>
        </p:nvGraphicFramePr>
        <p:xfrm>
          <a:off x="1805933" y="4078665"/>
          <a:ext cx="5532134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6427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3866313440"/>
                    </a:ext>
                  </a:extLst>
                </a:gridCol>
                <a:gridCol w="1106426">
                  <a:extLst>
                    <a:ext uri="{9D8B030D-6E8A-4147-A177-3AD203B41FA5}">
                      <a16:colId xmlns:a16="http://schemas.microsoft.com/office/drawing/2014/main" val="3142766554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1502001170"/>
                    </a:ext>
                  </a:extLst>
                </a:gridCol>
                <a:gridCol w="1106427">
                  <a:extLst>
                    <a:ext uri="{9D8B030D-6E8A-4147-A177-3AD203B41FA5}">
                      <a16:colId xmlns:a16="http://schemas.microsoft.com/office/drawing/2014/main" val="2874698076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6" name="Table 2">
            <a:extLst>
              <a:ext uri="{FF2B5EF4-FFF2-40B4-BE49-F238E27FC236}">
                <a16:creationId xmlns:a16="http://schemas.microsoft.com/office/drawing/2014/main" id="{56AC0B53-3912-4280-9D62-DB1DAE4A575A}"/>
              </a:ext>
            </a:extLst>
          </p:cNvPr>
          <p:cNvGraphicFramePr>
            <a:graphicFrameLocks noGrp="1"/>
          </p:cNvGraphicFramePr>
          <p:nvPr/>
        </p:nvGraphicFramePr>
        <p:xfrm>
          <a:off x="1805944" y="4598170"/>
          <a:ext cx="5532112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321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778227637"/>
                    </a:ext>
                  </a:extLst>
                </a:gridCol>
                <a:gridCol w="553212">
                  <a:extLst>
                    <a:ext uri="{9D8B030D-6E8A-4147-A177-3AD203B41FA5}">
                      <a16:colId xmlns:a16="http://schemas.microsoft.com/office/drawing/2014/main" val="107825708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188593301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2231041783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829929765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3534239177"/>
                    </a:ext>
                  </a:extLst>
                </a:gridCol>
                <a:gridCol w="553212">
                  <a:extLst>
                    <a:ext uri="{9D8B030D-6E8A-4147-A177-3AD203B41FA5}">
                      <a16:colId xmlns:a16="http://schemas.microsoft.com/office/drawing/2014/main" val="2863316599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1015796719"/>
                    </a:ext>
                  </a:extLst>
                </a:gridCol>
                <a:gridCol w="553211">
                  <a:extLst>
                    <a:ext uri="{9D8B030D-6E8A-4147-A177-3AD203B41FA5}">
                      <a16:colId xmlns:a16="http://schemas.microsoft.com/office/drawing/2014/main" val="1746543394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110644" marR="110644" marT="41564" marB="4156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ACEDE49-077C-4771-B186-11D1076F2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34169"/>
              </p:ext>
            </p:extLst>
          </p:nvPr>
        </p:nvGraphicFramePr>
        <p:xfrm>
          <a:off x="4402446" y="1528775"/>
          <a:ext cx="347871" cy="811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78539397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5797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561149"/>
                  </a:ext>
                </a:extLst>
              </a:tr>
              <a:tr h="5797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6961561"/>
                  </a:ext>
                </a:extLst>
              </a:tr>
            </a:tbl>
          </a:graphicData>
        </a:graphic>
      </p:graphicFrame>
      <p:graphicFrame>
        <p:nvGraphicFramePr>
          <p:cNvPr id="38" name="Table 2">
            <a:extLst>
              <a:ext uri="{FF2B5EF4-FFF2-40B4-BE49-F238E27FC236}">
                <a16:creationId xmlns:a16="http://schemas.microsoft.com/office/drawing/2014/main" id="{C35BAEF6-E7D3-49E5-8BD9-AA0F43A79BAE}"/>
              </a:ext>
            </a:extLst>
          </p:cNvPr>
          <p:cNvGraphicFramePr>
            <a:graphicFrameLocks noGrp="1"/>
          </p:cNvGraphicFramePr>
          <p:nvPr/>
        </p:nvGraphicFramePr>
        <p:xfrm>
          <a:off x="1807294" y="5117675"/>
          <a:ext cx="5529412" cy="337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47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397186962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530694819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175932712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404027931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082805655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167975266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331490531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4116846997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3702692359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76562688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619011511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843109534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741797726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899543791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937618157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451456830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2962539945"/>
                    </a:ext>
                  </a:extLst>
                </a:gridCol>
                <a:gridCol w="276470">
                  <a:extLst>
                    <a:ext uri="{9D8B030D-6E8A-4147-A177-3AD203B41FA5}">
                      <a16:colId xmlns:a16="http://schemas.microsoft.com/office/drawing/2014/main" val="3835564372"/>
                    </a:ext>
                  </a:extLst>
                </a:gridCol>
                <a:gridCol w="276471">
                  <a:extLst>
                    <a:ext uri="{9D8B030D-6E8A-4147-A177-3AD203B41FA5}">
                      <a16:colId xmlns:a16="http://schemas.microsoft.com/office/drawing/2014/main" val="147671740"/>
                    </a:ext>
                  </a:extLst>
                </a:gridCol>
              </a:tblGrid>
              <a:tr h="3371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D801BDCA-D573-464A-BC84-553C61796525}"/>
              </a:ext>
            </a:extLst>
          </p:cNvPr>
          <p:cNvGraphicFramePr>
            <a:graphicFrameLocks noGrp="1"/>
          </p:cNvGraphicFramePr>
          <p:nvPr/>
        </p:nvGraphicFramePr>
        <p:xfrm>
          <a:off x="2931833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6CBF84E-3FD5-4F4A-B67D-F025072400C8}"/>
              </a:ext>
            </a:extLst>
          </p:cNvPr>
          <p:cNvGraphicFramePr>
            <a:graphicFrameLocks noGrp="1"/>
          </p:cNvGraphicFramePr>
          <p:nvPr/>
        </p:nvGraphicFramePr>
        <p:xfrm>
          <a:off x="4380671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2B1E21C-E3D8-4127-9D31-39C7F2B82202}"/>
              </a:ext>
            </a:extLst>
          </p:cNvPr>
          <p:cNvGraphicFramePr>
            <a:graphicFrameLocks noGrp="1"/>
          </p:cNvGraphicFramePr>
          <p:nvPr/>
        </p:nvGraphicFramePr>
        <p:xfrm>
          <a:off x="5829508" y="2949042"/>
          <a:ext cx="382658" cy="683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594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18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bar model to help you. 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FF02F5DF-3B62-4F86-AECA-0E8974DEC287}"/>
              </a:ext>
            </a:extLst>
          </p:cNvPr>
          <p:cNvGraphicFramePr/>
          <p:nvPr/>
        </p:nvGraphicFramePr>
        <p:xfrm>
          <a:off x="2438958" y="2105021"/>
          <a:ext cx="1877860" cy="1682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6BF55EC-29B7-41EC-B86E-9C85F2952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76768"/>
              </p:ext>
            </p:extLst>
          </p:nvPr>
        </p:nvGraphicFramePr>
        <p:xfrm>
          <a:off x="2838992" y="1520560"/>
          <a:ext cx="3535059" cy="110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378539397"/>
                    </a:ext>
                  </a:extLst>
                </a:gridCol>
              </a:tblGrid>
              <a:tr h="479160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72000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561149"/>
                  </a:ext>
                </a:extLst>
              </a:tr>
              <a:tr h="72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  <a:tr h="479160"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96156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75EBF2B5-F1E4-4DC4-BA1F-67D8C09F3BD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EACD9AE-8455-46D4-8349-1A90CCE5DA2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6541B409-FA0B-4062-9292-3BCB2B0326D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5" name="Table 2">
            <a:extLst>
              <a:ext uri="{FF2B5EF4-FFF2-40B4-BE49-F238E27FC236}">
                <a16:creationId xmlns:a16="http://schemas.microsoft.com/office/drawing/2014/main" id="{C54AE5C6-280A-4F3C-9B70-A3C7C9D42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975335"/>
              </p:ext>
            </p:extLst>
          </p:nvPr>
        </p:nvGraphicFramePr>
        <p:xfrm>
          <a:off x="1805933" y="3129718"/>
          <a:ext cx="5532134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0305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313457588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2039151063"/>
                    </a:ext>
                  </a:extLst>
                </a:gridCol>
                <a:gridCol w="790304">
                  <a:extLst>
                    <a:ext uri="{9D8B030D-6E8A-4147-A177-3AD203B41FA5}">
                      <a16:colId xmlns:a16="http://schemas.microsoft.com/office/drawing/2014/main" val="1896637067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16129972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182312044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2190298592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9DD3EE40-159D-4632-B6CF-25A6B0850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353823"/>
              </p:ext>
            </p:extLst>
          </p:nvPr>
        </p:nvGraphicFramePr>
        <p:xfrm>
          <a:off x="1805944" y="3773139"/>
          <a:ext cx="5532112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15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699794477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793696179"/>
                    </a:ext>
                  </a:extLst>
                </a:gridCol>
                <a:gridCol w="395150">
                  <a:extLst>
                    <a:ext uri="{9D8B030D-6E8A-4147-A177-3AD203B41FA5}">
                      <a16:colId xmlns:a16="http://schemas.microsoft.com/office/drawing/2014/main" val="3632134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897291865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2046895903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22715830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105887140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2882364190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55864960"/>
                    </a:ext>
                  </a:extLst>
                </a:gridCol>
                <a:gridCol w="395150">
                  <a:extLst>
                    <a:ext uri="{9D8B030D-6E8A-4147-A177-3AD203B41FA5}">
                      <a16:colId xmlns:a16="http://schemas.microsoft.com/office/drawing/2014/main" val="31024196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1461957432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883388572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4019029888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E4788047-CECE-4949-A8CD-5CB93C7CD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15063"/>
              </p:ext>
            </p:extLst>
          </p:nvPr>
        </p:nvGraphicFramePr>
        <p:xfrm>
          <a:off x="1807294" y="4416560"/>
          <a:ext cx="5529412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479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7913618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6342753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11696287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71760919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16346287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78903388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84780531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4202957251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8042254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9923507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45808965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86680238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67605951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6658114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53623590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8778207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70638755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8418131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74694496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58454018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3160775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932473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14355434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37211947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68286835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85254780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517534617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26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bar model to help you. 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FF02F5DF-3B62-4F86-AECA-0E8974DEC287}"/>
              </a:ext>
            </a:extLst>
          </p:cNvPr>
          <p:cNvGraphicFramePr/>
          <p:nvPr/>
        </p:nvGraphicFramePr>
        <p:xfrm>
          <a:off x="2438958" y="2105021"/>
          <a:ext cx="1877860" cy="1682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6BF55EC-29B7-41EC-B86E-9C85F2952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989964"/>
              </p:ext>
            </p:extLst>
          </p:nvPr>
        </p:nvGraphicFramePr>
        <p:xfrm>
          <a:off x="2838992" y="1520560"/>
          <a:ext cx="3535059" cy="110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594202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  <a:gridCol w="479160">
                  <a:extLst>
                    <a:ext uri="{9D8B030D-6E8A-4147-A177-3AD203B41FA5}">
                      <a16:colId xmlns:a16="http://schemas.microsoft.com/office/drawing/2014/main" val="378539397"/>
                    </a:ext>
                  </a:extLst>
                </a:gridCol>
              </a:tblGrid>
              <a:tr h="479160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72000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561149"/>
                  </a:ext>
                </a:extLst>
              </a:tr>
              <a:tr h="72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  <a:tr h="479160"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96156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75EBF2B5-F1E4-4DC4-BA1F-67D8C09F3BD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EACD9AE-8455-46D4-8349-1A90CCE5DA2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6541B409-FA0B-4062-9292-3BCB2B0326D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5" name="Table 2">
            <a:extLst>
              <a:ext uri="{FF2B5EF4-FFF2-40B4-BE49-F238E27FC236}">
                <a16:creationId xmlns:a16="http://schemas.microsoft.com/office/drawing/2014/main" id="{C54AE5C6-280A-4F3C-9B70-A3C7C9D42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157136"/>
              </p:ext>
            </p:extLst>
          </p:nvPr>
        </p:nvGraphicFramePr>
        <p:xfrm>
          <a:off x="1805933" y="3129718"/>
          <a:ext cx="5532134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0305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313457588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2039151063"/>
                    </a:ext>
                  </a:extLst>
                </a:gridCol>
                <a:gridCol w="790304">
                  <a:extLst>
                    <a:ext uri="{9D8B030D-6E8A-4147-A177-3AD203B41FA5}">
                      <a16:colId xmlns:a16="http://schemas.microsoft.com/office/drawing/2014/main" val="1896637067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16129972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1823120442"/>
                    </a:ext>
                  </a:extLst>
                </a:gridCol>
                <a:gridCol w="790305">
                  <a:extLst>
                    <a:ext uri="{9D8B030D-6E8A-4147-A177-3AD203B41FA5}">
                      <a16:colId xmlns:a16="http://schemas.microsoft.com/office/drawing/2014/main" val="2190298592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9DD3EE40-159D-4632-B6CF-25A6B0850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772900"/>
              </p:ext>
            </p:extLst>
          </p:nvPr>
        </p:nvGraphicFramePr>
        <p:xfrm>
          <a:off x="1805944" y="3773139"/>
          <a:ext cx="5532112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151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699794477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793696179"/>
                    </a:ext>
                  </a:extLst>
                </a:gridCol>
                <a:gridCol w="395150">
                  <a:extLst>
                    <a:ext uri="{9D8B030D-6E8A-4147-A177-3AD203B41FA5}">
                      <a16:colId xmlns:a16="http://schemas.microsoft.com/office/drawing/2014/main" val="3632134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897291865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2046895903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22715830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105887140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2882364190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355864960"/>
                    </a:ext>
                  </a:extLst>
                </a:gridCol>
                <a:gridCol w="395150">
                  <a:extLst>
                    <a:ext uri="{9D8B030D-6E8A-4147-A177-3AD203B41FA5}">
                      <a16:colId xmlns:a16="http://schemas.microsoft.com/office/drawing/2014/main" val="310241969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1461957432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883388572"/>
                    </a:ext>
                  </a:extLst>
                </a:gridCol>
                <a:gridCol w="395151">
                  <a:extLst>
                    <a:ext uri="{9D8B030D-6E8A-4147-A177-3AD203B41FA5}">
                      <a16:colId xmlns:a16="http://schemas.microsoft.com/office/drawing/2014/main" val="4019029888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>
                        <a:solidFill>
                          <a:srgbClr val="FF0000"/>
                        </a:solidFill>
                      </a:endParaRPr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>
                        <a:solidFill>
                          <a:srgbClr val="FF0000"/>
                        </a:solidFill>
                      </a:endParaRPr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>
                        <a:solidFill>
                          <a:srgbClr val="FF0000"/>
                        </a:solidFill>
                      </a:endParaRPr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>
                        <a:solidFill>
                          <a:srgbClr val="FF0000"/>
                        </a:solidFill>
                      </a:endParaRPr>
                    </a:p>
                  </a:txBody>
                  <a:tcPr marL="110644" marR="110644" marT="66938" marB="6693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110644" marR="110644" marT="66938" marB="6693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E4788047-CECE-4949-A8CD-5CB93C7CD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108384"/>
              </p:ext>
            </p:extLst>
          </p:nvPr>
        </p:nvGraphicFramePr>
        <p:xfrm>
          <a:off x="1807294" y="4416560"/>
          <a:ext cx="5529412" cy="542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479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7913618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6342753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11696287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71760919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16346287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78903388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84780531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4202957251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8042254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9923507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45808965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866802387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67605951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6658114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53623590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87782070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70638755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98418131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74694496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58454018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131607755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9932473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143554349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37211947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682868352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2852547803"/>
                    </a:ext>
                  </a:extLst>
                </a:gridCol>
                <a:gridCol w="197479">
                  <a:extLst>
                    <a:ext uri="{9D8B030D-6E8A-4147-A177-3AD203B41FA5}">
                      <a16:colId xmlns:a16="http://schemas.microsoft.com/office/drawing/2014/main" val="3517534617"/>
                    </a:ext>
                  </a:extLst>
                </a:gridCol>
              </a:tblGrid>
              <a:tr h="54294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031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 correct answers.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6D5D277-9092-4DE5-86DF-9263F3B0B655}"/>
              </a:ext>
            </a:extLst>
          </p:cNvPr>
          <p:cNvGraphicFramePr>
            <a:graphicFrameLocks noGrp="1"/>
          </p:cNvGraphicFramePr>
          <p:nvPr/>
        </p:nvGraphicFramePr>
        <p:xfrm>
          <a:off x="6299731" y="1562569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5B23740-FB5A-4D14-A587-911FA668843A}"/>
              </a:ext>
            </a:extLst>
          </p:cNvPr>
          <p:cNvGraphicFramePr>
            <a:graphicFrameLocks noGrp="1"/>
          </p:cNvGraphicFramePr>
          <p:nvPr/>
        </p:nvGraphicFramePr>
        <p:xfrm>
          <a:off x="6299730" y="2920438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646E1D-FC25-4973-890B-11868AE88E66}"/>
              </a:ext>
            </a:extLst>
          </p:cNvPr>
          <p:cNvGraphicFramePr>
            <a:graphicFrameLocks noGrp="1"/>
          </p:cNvGraphicFramePr>
          <p:nvPr/>
        </p:nvGraphicFramePr>
        <p:xfrm>
          <a:off x="6299730" y="4278307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975929C4-42B7-4BAB-9752-A6A904783A0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5CD4A7E-38D1-483E-A0BC-9D30A42215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79B20171-E91D-4146-893B-DE7004A110D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1AB67EB-847C-444A-828A-10C77A830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46555"/>
              </p:ext>
            </p:extLst>
          </p:nvPr>
        </p:nvGraphicFramePr>
        <p:xfrm>
          <a:off x="2336948" y="1298918"/>
          <a:ext cx="2534766" cy="125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</a:tblGrid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8CEED09-350B-42FE-A6D9-CDCC2CCB0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53761"/>
              </p:ext>
            </p:extLst>
          </p:nvPr>
        </p:nvGraphicFramePr>
        <p:xfrm>
          <a:off x="2336948" y="3186446"/>
          <a:ext cx="2525535" cy="125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</a:tblGrid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4F791E8C-81BB-4E3B-BA20-8624AA930B08}"/>
              </a:ext>
            </a:extLst>
          </p:cNvPr>
          <p:cNvSpPr txBox="1"/>
          <p:nvPr/>
        </p:nvSpPr>
        <p:spPr>
          <a:xfrm>
            <a:off x="1530362" y="1725056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9FE49F6-860C-4F97-8FA7-A18FE04189A7}"/>
              </a:ext>
            </a:extLst>
          </p:cNvPr>
          <p:cNvSpPr txBox="1"/>
          <p:nvPr/>
        </p:nvSpPr>
        <p:spPr>
          <a:xfrm>
            <a:off x="1550400" y="3612584"/>
            <a:ext cx="405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2">
            <a:extLst>
              <a:ext uri="{FF2B5EF4-FFF2-40B4-BE49-F238E27FC236}">
                <a16:creationId xmlns:a16="http://schemas.microsoft.com/office/drawing/2014/main" id="{F3BAF6B6-9134-4EDB-933C-6075F401B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157665"/>
              </p:ext>
            </p:extLst>
          </p:nvPr>
        </p:nvGraphicFramePr>
        <p:xfrm>
          <a:off x="2132317" y="2406206"/>
          <a:ext cx="258078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0260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843131217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2248018276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1" name="Table 2">
            <a:extLst>
              <a:ext uri="{FF2B5EF4-FFF2-40B4-BE49-F238E27FC236}">
                <a16:creationId xmlns:a16="http://schemas.microsoft.com/office/drawing/2014/main" id="{F39409CC-EADA-4A8B-A0D6-6C3C3178B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92952"/>
              </p:ext>
            </p:extLst>
          </p:nvPr>
        </p:nvGraphicFramePr>
        <p:xfrm>
          <a:off x="2132317" y="2709873"/>
          <a:ext cx="2580774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53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1534413047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2383721515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1615553491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2768163182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473336129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2427287129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1843391128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1979992985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12B9A0A0-98CA-4548-89EB-4E5BAE211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575811"/>
              </p:ext>
            </p:extLst>
          </p:nvPr>
        </p:nvGraphicFramePr>
        <p:xfrm>
          <a:off x="2132317" y="3013539"/>
          <a:ext cx="257950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306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97618272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937141643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73058914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41886994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36362651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9766611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218959787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412783957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34208572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918568890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173288767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35705832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93448460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428958433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82458498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36208086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4133657068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3" name="Table 2">
            <a:extLst>
              <a:ext uri="{FF2B5EF4-FFF2-40B4-BE49-F238E27FC236}">
                <a16:creationId xmlns:a16="http://schemas.microsoft.com/office/drawing/2014/main" id="{538F4FDF-19FD-4713-8A10-0E1E0A80B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185294"/>
              </p:ext>
            </p:extLst>
          </p:nvPr>
        </p:nvGraphicFramePr>
        <p:xfrm>
          <a:off x="2132317" y="4244795"/>
          <a:ext cx="258078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0260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1914488806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470495016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4" name="Table 2">
            <a:extLst>
              <a:ext uri="{FF2B5EF4-FFF2-40B4-BE49-F238E27FC236}">
                <a16:creationId xmlns:a16="http://schemas.microsoft.com/office/drawing/2014/main" id="{C23026E2-19D4-4F2A-A713-26FCEDCAD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085657"/>
              </p:ext>
            </p:extLst>
          </p:nvPr>
        </p:nvGraphicFramePr>
        <p:xfrm>
          <a:off x="2132317" y="4548462"/>
          <a:ext cx="2580774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0129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1234850584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1524594739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3332768517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2888054747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4128637209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35" name="Table 2">
            <a:extLst>
              <a:ext uri="{FF2B5EF4-FFF2-40B4-BE49-F238E27FC236}">
                <a16:creationId xmlns:a16="http://schemas.microsoft.com/office/drawing/2014/main" id="{55163C90-12E0-4EA1-B07F-059191E81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915390"/>
              </p:ext>
            </p:extLst>
          </p:nvPr>
        </p:nvGraphicFramePr>
        <p:xfrm>
          <a:off x="2132317" y="4852128"/>
          <a:ext cx="257950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306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65684913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467170609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740522148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2819269715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45009127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178564210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067581425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049307334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14670953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989536282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8197887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435645683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010403747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429128588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22910858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383971592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2162778005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830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 correct answers.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6D5D277-9092-4DE5-86DF-9263F3B0B655}"/>
              </a:ext>
            </a:extLst>
          </p:cNvPr>
          <p:cNvGraphicFramePr>
            <a:graphicFrameLocks noGrp="1"/>
          </p:cNvGraphicFramePr>
          <p:nvPr/>
        </p:nvGraphicFramePr>
        <p:xfrm>
          <a:off x="6299731" y="1562569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5B23740-FB5A-4D14-A587-911FA668843A}"/>
              </a:ext>
            </a:extLst>
          </p:cNvPr>
          <p:cNvGraphicFramePr>
            <a:graphicFrameLocks noGrp="1"/>
          </p:cNvGraphicFramePr>
          <p:nvPr/>
        </p:nvGraphicFramePr>
        <p:xfrm>
          <a:off x="6299730" y="2920438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A646E1D-FC25-4973-890B-11868AE88E66}"/>
              </a:ext>
            </a:extLst>
          </p:cNvPr>
          <p:cNvGraphicFramePr>
            <a:graphicFrameLocks noGrp="1"/>
          </p:cNvGraphicFramePr>
          <p:nvPr/>
        </p:nvGraphicFramePr>
        <p:xfrm>
          <a:off x="6299730" y="4278307"/>
          <a:ext cx="350769" cy="76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2017572307"/>
                    </a:ext>
                  </a:extLst>
                </a:gridCol>
              </a:tblGrid>
              <a:tr h="395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738626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302831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938B739-150C-4528-B596-6E7BB2BB9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487111"/>
              </p:ext>
            </p:extLst>
          </p:nvPr>
        </p:nvGraphicFramePr>
        <p:xfrm>
          <a:off x="2336948" y="1298918"/>
          <a:ext cx="2534766" cy="125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</a:tblGrid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0BE3BDD-CDA1-451E-8E88-99BFE1760A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863980"/>
              </p:ext>
            </p:extLst>
          </p:nvPr>
        </p:nvGraphicFramePr>
        <p:xfrm>
          <a:off x="2336948" y="3186446"/>
          <a:ext cx="2525535" cy="125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69">
                  <a:extLst>
                    <a:ext uri="{9D8B030D-6E8A-4147-A177-3AD203B41FA5}">
                      <a16:colId xmlns:a16="http://schemas.microsoft.com/office/drawing/2014/main" val="387939900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451135038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07674303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190443423"/>
                    </a:ext>
                  </a:extLst>
                </a:gridCol>
                <a:gridCol w="350769">
                  <a:extLst>
                    <a:ext uri="{9D8B030D-6E8A-4147-A177-3AD203B41FA5}">
                      <a16:colId xmlns:a16="http://schemas.microsoft.com/office/drawing/2014/main" val="231773322"/>
                    </a:ext>
                  </a:extLst>
                </a:gridCol>
                <a:gridCol w="491076">
                  <a:extLst>
                    <a:ext uri="{9D8B030D-6E8A-4147-A177-3AD203B41FA5}">
                      <a16:colId xmlns:a16="http://schemas.microsoft.com/office/drawing/2014/main" val="3713730413"/>
                    </a:ext>
                  </a:extLst>
                </a:gridCol>
              </a:tblGrid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6959021"/>
                  </a:ext>
                </a:extLst>
              </a:tr>
              <a:tr h="626193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0236435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975929C4-42B7-4BAB-9752-A6A904783A0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5CD4A7E-38D1-483E-A0BC-9D30A42215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79B20171-E91D-4146-893B-DE7004A110D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29AE310-64DD-4534-99E1-62A27A07D2CD}"/>
              </a:ext>
            </a:extLst>
          </p:cNvPr>
          <p:cNvSpPr txBox="1"/>
          <p:nvPr/>
        </p:nvSpPr>
        <p:spPr>
          <a:xfrm>
            <a:off x="1530362" y="1725056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BDD512E-47D1-4D74-AFE8-842F4ADEC829}"/>
              </a:ext>
            </a:extLst>
          </p:cNvPr>
          <p:cNvSpPr txBox="1"/>
          <p:nvPr/>
        </p:nvSpPr>
        <p:spPr>
          <a:xfrm>
            <a:off x="1550400" y="3612584"/>
            <a:ext cx="405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402E7C5-D586-4890-9B4A-329A011147FE}"/>
              </a:ext>
            </a:extLst>
          </p:cNvPr>
          <p:cNvCxnSpPr>
            <a:cxnSpLocks/>
            <a:stCxn id="11" idx="1"/>
            <a:endCxn id="14" idx="3"/>
          </p:cNvCxnSpPr>
          <p:nvPr/>
        </p:nvCxnSpPr>
        <p:spPr>
          <a:xfrm flipH="1" flipV="1">
            <a:off x="4871714" y="1925111"/>
            <a:ext cx="1428016" cy="137589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9A0BACB-88F0-45BB-A2DD-6C14B3A9125F}"/>
              </a:ext>
            </a:extLst>
          </p:cNvPr>
          <p:cNvCxnSpPr>
            <a:cxnSpLocks/>
            <a:stCxn id="10" idx="1"/>
            <a:endCxn id="15" idx="3"/>
          </p:cNvCxnSpPr>
          <p:nvPr/>
        </p:nvCxnSpPr>
        <p:spPr>
          <a:xfrm flipH="1">
            <a:off x="4862483" y="1943140"/>
            <a:ext cx="1437248" cy="186949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2">
            <a:extLst>
              <a:ext uri="{FF2B5EF4-FFF2-40B4-BE49-F238E27FC236}">
                <a16:creationId xmlns:a16="http://schemas.microsoft.com/office/drawing/2014/main" id="{D4442E51-CB35-4173-B10E-6AAB1652F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676566"/>
              </p:ext>
            </p:extLst>
          </p:nvPr>
        </p:nvGraphicFramePr>
        <p:xfrm>
          <a:off x="2132317" y="2406206"/>
          <a:ext cx="258078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0260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843131217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2248018276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24F69053-804C-4985-9BAA-8BDB92F356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782993"/>
              </p:ext>
            </p:extLst>
          </p:nvPr>
        </p:nvGraphicFramePr>
        <p:xfrm>
          <a:off x="2132317" y="2709873"/>
          <a:ext cx="2580774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53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1534413047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2383721515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1615553491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2768163182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473336129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2427287129"/>
                    </a:ext>
                  </a:extLst>
                </a:gridCol>
                <a:gridCol w="286752">
                  <a:extLst>
                    <a:ext uri="{9D8B030D-6E8A-4147-A177-3AD203B41FA5}">
                      <a16:colId xmlns:a16="http://schemas.microsoft.com/office/drawing/2014/main" val="1843391128"/>
                    </a:ext>
                  </a:extLst>
                </a:gridCol>
                <a:gridCol w="286753">
                  <a:extLst>
                    <a:ext uri="{9D8B030D-6E8A-4147-A177-3AD203B41FA5}">
                      <a16:colId xmlns:a16="http://schemas.microsoft.com/office/drawing/2014/main" val="1979992985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E1E77CE1-024A-4C55-B83A-B87739E7C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910547"/>
              </p:ext>
            </p:extLst>
          </p:nvPr>
        </p:nvGraphicFramePr>
        <p:xfrm>
          <a:off x="2132317" y="3013539"/>
          <a:ext cx="257950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306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97618272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937141643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73058914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41886994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36362651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9766611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218959787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412783957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34208572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918568890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173288767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35705832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893448460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428958433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824584981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36208086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4133657068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609E530F-3228-4EA2-977E-CA3F5C3FA3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498355"/>
              </p:ext>
            </p:extLst>
          </p:nvPr>
        </p:nvGraphicFramePr>
        <p:xfrm>
          <a:off x="2132317" y="4244795"/>
          <a:ext cx="258078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0260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1914488806"/>
                    </a:ext>
                  </a:extLst>
                </a:gridCol>
                <a:gridCol w="860260">
                  <a:extLst>
                    <a:ext uri="{9D8B030D-6E8A-4147-A177-3AD203B41FA5}">
                      <a16:colId xmlns:a16="http://schemas.microsoft.com/office/drawing/2014/main" val="470495016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2DFB61AA-9463-42B3-ABE3-F7408985C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190690"/>
              </p:ext>
            </p:extLst>
          </p:nvPr>
        </p:nvGraphicFramePr>
        <p:xfrm>
          <a:off x="2132317" y="4548462"/>
          <a:ext cx="2580774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0129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1234850584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1524594739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3332768517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2888054747"/>
                    </a:ext>
                  </a:extLst>
                </a:gridCol>
                <a:gridCol w="430129">
                  <a:extLst>
                    <a:ext uri="{9D8B030D-6E8A-4147-A177-3AD203B41FA5}">
                      <a16:colId xmlns:a16="http://schemas.microsoft.com/office/drawing/2014/main" val="4128637209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51615" marR="51615" marT="31227" marB="312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  <p:graphicFrame>
        <p:nvGraphicFramePr>
          <p:cNvPr id="25" name="Table 2">
            <a:extLst>
              <a:ext uri="{FF2B5EF4-FFF2-40B4-BE49-F238E27FC236}">
                <a16:creationId xmlns:a16="http://schemas.microsoft.com/office/drawing/2014/main" id="{C29A7D1A-0046-4162-81AB-EA614A076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248217"/>
              </p:ext>
            </p:extLst>
          </p:nvPr>
        </p:nvGraphicFramePr>
        <p:xfrm>
          <a:off x="2132317" y="4852128"/>
          <a:ext cx="2579500" cy="25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306">
                  <a:extLst>
                    <a:ext uri="{9D8B030D-6E8A-4147-A177-3AD203B41FA5}">
                      <a16:colId xmlns:a16="http://schemas.microsoft.com/office/drawing/2014/main" val="109627980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656849131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467170609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740522148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2819269715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450091279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178564210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067581425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049307334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14670953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1989536282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8197887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435645683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1010403747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3429128588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3229108584"/>
                    </a:ext>
                  </a:extLst>
                </a:gridCol>
                <a:gridCol w="143305">
                  <a:extLst>
                    <a:ext uri="{9D8B030D-6E8A-4147-A177-3AD203B41FA5}">
                      <a16:colId xmlns:a16="http://schemas.microsoft.com/office/drawing/2014/main" val="2383971592"/>
                    </a:ext>
                  </a:extLst>
                </a:gridCol>
                <a:gridCol w="143306">
                  <a:extLst>
                    <a:ext uri="{9D8B030D-6E8A-4147-A177-3AD203B41FA5}">
                      <a16:colId xmlns:a16="http://schemas.microsoft.com/office/drawing/2014/main" val="2162778005"/>
                    </a:ext>
                  </a:extLst>
                </a:gridCol>
              </a:tblGrid>
              <a:tr h="253288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4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06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14FA33-8D30-4079-9595-7E07EBEA2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www.w3.org/XML/1998/namespace"/>
    <ds:schemaRef ds:uri="http://schemas.microsoft.com/office/infopath/2007/PartnerControls"/>
    <ds:schemaRef ds:uri="86144f90-c7b6-48d0-aae5-f5e9e48cc3df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0f0ae0ff-29c4-4766-b250-c1a9bee8d430"/>
    <ds:schemaRef ds:uri="http://purl.org/dc/terms/"/>
    <ds:schemaRef ds:uri="http://schemas.microsoft.com/sharepoint/v3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2015</TotalTime>
  <Words>738</Words>
  <Application>Microsoft Office PowerPoint</Application>
  <PresentationFormat>On-screen Show (4:3)</PresentationFormat>
  <Paragraphs>483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50</cp:revision>
  <dcterms:created xsi:type="dcterms:W3CDTF">2018-03-17T10:08:43Z</dcterms:created>
  <dcterms:modified xsi:type="dcterms:W3CDTF">2022-01-21T14:10:13Z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