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7" r:id="rId6"/>
    <p:sldId id="394" r:id="rId7"/>
    <p:sldId id="368" r:id="rId8"/>
    <p:sldId id="385" r:id="rId9"/>
    <p:sldId id="360" r:id="rId10"/>
    <p:sldId id="386" r:id="rId11"/>
    <p:sldId id="369" r:id="rId12"/>
    <p:sldId id="387" r:id="rId13"/>
    <p:sldId id="370" r:id="rId14"/>
    <p:sldId id="388" r:id="rId15"/>
    <p:sldId id="395" r:id="rId16"/>
    <p:sldId id="397" r:id="rId17"/>
    <p:sldId id="398" r:id="rId18"/>
    <p:sldId id="378" r:id="rId19"/>
    <p:sldId id="392" r:id="rId20"/>
    <p:sldId id="377" r:id="rId21"/>
    <p:sldId id="39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795E10-0BF0-44C5-899C-E42760190594}" v="2" dt="2020-01-30T09:38:43.5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4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4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na Szilvasy" userId="59fb472d-eed4-4f11-9686-c2c8db02a2cd" providerId="ADAL" clId="{CC568B27-D4BB-4572-B33C-6240C983CCDB}"/>
    <pc:docChg chg="undo custSel addSld delSld modSld">
      <pc:chgData name="Davina Szilvasy" userId="59fb472d-eed4-4f11-9686-c2c8db02a2cd" providerId="ADAL" clId="{CC568B27-D4BB-4572-B33C-6240C983CCDB}" dt="2018-12-03T08:46:27.970" v="150" actId="242"/>
      <pc:docMkLst>
        <pc:docMk/>
      </pc:docMkLst>
      <pc:sldChg chg="modSp">
        <pc:chgData name="Davina Szilvasy" userId="59fb472d-eed4-4f11-9686-c2c8db02a2cd" providerId="ADAL" clId="{CC568B27-D4BB-4572-B33C-6240C983CCDB}" dt="2018-12-03T08:40:49.016" v="127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Davina Szilvasy" userId="59fb472d-eed4-4f11-9686-c2c8db02a2cd" providerId="ADAL" clId="{CC568B27-D4BB-4572-B33C-6240C983CCDB}" dt="2018-12-03T08:40:49.016" v="12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CC568B27-D4BB-4572-B33C-6240C983CCDB}" dt="2018-11-30T17:17:23.470" v="114"/>
        <pc:sldMkLst>
          <pc:docMk/>
          <pc:sldMk cId="1071900124" sldId="355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1071900124" sldId="355"/>
            <ac:spMk id="7" creationId="{F2267ACB-233E-41BC-B01B-8F3DC45483E4}"/>
          </ac:spMkLst>
        </pc:spChg>
        <pc:graphicFrameChg chg="mod modGraphic">
          <ac:chgData name="Davina Szilvasy" userId="59fb472d-eed4-4f11-9686-c2c8db02a2cd" providerId="ADAL" clId="{CC568B27-D4BB-4572-B33C-6240C983CCDB}" dt="2018-11-30T17:17:23.470" v="114"/>
          <ac:graphicFrameMkLst>
            <pc:docMk/>
            <pc:sldMk cId="1071900124" sldId="355"/>
            <ac:graphicFrameMk id="11" creationId="{C14BBF57-CB41-43D7-8C2B-469D02E6D6D6}"/>
          </ac:graphicFrameMkLst>
        </pc:graphicFrameChg>
      </pc:sldChg>
      <pc:sldChg chg="modSp">
        <pc:chgData name="Davina Szilvasy" userId="59fb472d-eed4-4f11-9686-c2c8db02a2cd" providerId="ADAL" clId="{CC568B27-D4BB-4572-B33C-6240C983CCDB}" dt="2018-11-30T17:07:55.322" v="5" actId="13219"/>
        <pc:sldMkLst>
          <pc:docMk/>
          <pc:sldMk cId="36917022" sldId="360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36917022" sldId="360"/>
            <ac:spMk id="7" creationId="{B632E459-9B27-4467-B89C-78410207B713}"/>
          </ac:spMkLst>
        </pc:spChg>
        <pc:graphicFrameChg chg="modGraphic">
          <ac:chgData name="Davina Szilvasy" userId="59fb472d-eed4-4f11-9686-c2c8db02a2cd" providerId="ADAL" clId="{CC568B27-D4BB-4572-B33C-6240C983CCDB}" dt="2018-11-30T17:07:55.322" v="5" actId="13219"/>
          <ac:graphicFrameMkLst>
            <pc:docMk/>
            <pc:sldMk cId="36917022" sldId="360"/>
            <ac:graphicFrameMk id="11" creationId="{72B1E220-1E1C-4296-9ED3-8491A8B2F918}"/>
          </ac:graphicFrameMkLst>
        </pc:graphicFrameChg>
      </pc:sldChg>
      <pc:sldChg chg="modSp modAnim">
        <pc:chgData name="Davina Szilvasy" userId="59fb472d-eed4-4f11-9686-c2c8db02a2cd" providerId="ADAL" clId="{CC568B27-D4BB-4572-B33C-6240C983CCDB}" dt="2018-12-03T08:46:04.819" v="149" actId="242"/>
        <pc:sldMkLst>
          <pc:docMk/>
          <pc:sldMk cId="1669721746" sldId="365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1669721746" sldId="365"/>
            <ac:spMk id="7" creationId="{9C98043F-F327-469C-AFFD-8AE7F5773C62}"/>
          </ac:spMkLst>
        </pc:spChg>
        <pc:graphicFrameChg chg="mod modGraphic">
          <ac:chgData name="Davina Szilvasy" userId="59fb472d-eed4-4f11-9686-c2c8db02a2cd" providerId="ADAL" clId="{CC568B27-D4BB-4572-B33C-6240C983CCDB}" dt="2018-12-03T08:45:44.655" v="143" actId="242"/>
          <ac:graphicFrameMkLst>
            <pc:docMk/>
            <pc:sldMk cId="1669721746" sldId="365"/>
            <ac:graphicFrameMk id="12" creationId="{4EC04E44-579A-4E04-80E9-1D6DC0769784}"/>
          </ac:graphicFrameMkLst>
        </pc:graphicFrameChg>
        <pc:graphicFrameChg chg="mod modGraphic">
          <ac:chgData name="Davina Szilvasy" userId="59fb472d-eed4-4f11-9686-c2c8db02a2cd" providerId="ADAL" clId="{CC568B27-D4BB-4572-B33C-6240C983CCDB}" dt="2018-12-03T08:45:52.533" v="145" actId="242"/>
          <ac:graphicFrameMkLst>
            <pc:docMk/>
            <pc:sldMk cId="1669721746" sldId="365"/>
            <ac:graphicFrameMk id="13" creationId="{507D0187-7CE0-455B-9621-6486DFBE12F5}"/>
          </ac:graphicFrameMkLst>
        </pc:graphicFrameChg>
        <pc:graphicFrameChg chg="mod">
          <ac:chgData name="Davina Szilvasy" userId="59fb472d-eed4-4f11-9686-c2c8db02a2cd" providerId="ADAL" clId="{CC568B27-D4BB-4572-B33C-6240C983CCDB}" dt="2018-12-03T08:44:57.444" v="134"/>
          <ac:graphicFrameMkLst>
            <pc:docMk/>
            <pc:sldMk cId="1669721746" sldId="365"/>
            <ac:graphicFrameMk id="14" creationId="{F5E73E51-83EC-4202-A54C-CB0ECAE53E07}"/>
          </ac:graphicFrameMkLst>
        </pc:graphicFrameChg>
        <pc:graphicFrameChg chg="mod modGraphic">
          <ac:chgData name="Davina Szilvasy" userId="59fb472d-eed4-4f11-9686-c2c8db02a2cd" providerId="ADAL" clId="{CC568B27-D4BB-4572-B33C-6240C983CCDB}" dt="2018-12-03T08:45:58.722" v="147" actId="242"/>
          <ac:graphicFrameMkLst>
            <pc:docMk/>
            <pc:sldMk cId="1669721746" sldId="365"/>
            <ac:graphicFrameMk id="15" creationId="{70D32552-0E7B-4708-B396-5C190A4A488D}"/>
          </ac:graphicFrameMkLst>
        </pc:graphicFrameChg>
        <pc:graphicFrameChg chg="mod modGraphic">
          <ac:chgData name="Davina Szilvasy" userId="59fb472d-eed4-4f11-9686-c2c8db02a2cd" providerId="ADAL" clId="{CC568B27-D4BB-4572-B33C-6240C983CCDB}" dt="2018-12-03T08:46:04.819" v="149" actId="242"/>
          <ac:graphicFrameMkLst>
            <pc:docMk/>
            <pc:sldMk cId="1669721746" sldId="365"/>
            <ac:graphicFrameMk id="16" creationId="{9D7A3036-B9BC-4FAC-B6B6-EB9812DC49B3}"/>
          </ac:graphicFrameMkLst>
        </pc:graphicFrameChg>
        <pc:graphicFrameChg chg="mod">
          <ac:chgData name="Davina Szilvasy" userId="59fb472d-eed4-4f11-9686-c2c8db02a2cd" providerId="ADAL" clId="{CC568B27-D4BB-4572-B33C-6240C983CCDB}" dt="2018-12-03T08:45:09.074" v="139"/>
          <ac:graphicFrameMkLst>
            <pc:docMk/>
            <pc:sldMk cId="1669721746" sldId="365"/>
            <ac:graphicFrameMk id="17" creationId="{864F3B70-AC5C-413E-827F-0751A51EF783}"/>
          </ac:graphicFrameMkLst>
        </pc:graphicFrameChg>
      </pc:sldChg>
      <pc:sldChg chg="modSp">
        <pc:chgData name="Davina Szilvasy" userId="59fb472d-eed4-4f11-9686-c2c8db02a2cd" providerId="ADAL" clId="{CC568B27-D4BB-4572-B33C-6240C983CCDB}" dt="2018-11-30T17:01:46.831" v="0"/>
        <pc:sldMkLst>
          <pc:docMk/>
          <pc:sldMk cId="332354265" sldId="366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332354265" sldId="366"/>
            <ac:spMk id="7" creationId="{9C98043F-F327-469C-AFFD-8AE7F5773C62}"/>
          </ac:spMkLst>
        </pc:spChg>
      </pc:sldChg>
      <pc:sldChg chg="modSp modAnim">
        <pc:chgData name="Davina Szilvasy" userId="59fb472d-eed4-4f11-9686-c2c8db02a2cd" providerId="ADAL" clId="{CC568B27-D4BB-4572-B33C-6240C983CCDB}" dt="2018-12-03T08:42:12.672" v="128"/>
        <pc:sldMkLst>
          <pc:docMk/>
          <pc:sldMk cId="2200967238" sldId="367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2200967238" sldId="367"/>
            <ac:spMk id="7" creationId="{9C98043F-F327-469C-AFFD-8AE7F5773C62}"/>
          </ac:spMkLst>
        </pc:spChg>
      </pc:sldChg>
      <pc:sldChg chg="modSp">
        <pc:chgData name="Davina Szilvasy" userId="59fb472d-eed4-4f11-9686-c2c8db02a2cd" providerId="ADAL" clId="{CC568B27-D4BB-4572-B33C-6240C983CCDB}" dt="2018-11-30T17:08:32.168" v="14"/>
        <pc:sldMkLst>
          <pc:docMk/>
          <pc:sldMk cId="2639021317" sldId="368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2639021317" sldId="368"/>
            <ac:spMk id="7" creationId="{B632E459-9B27-4467-B89C-78410207B713}"/>
          </ac:spMkLst>
        </pc:spChg>
        <pc:graphicFrameChg chg="mod modGraphic">
          <ac:chgData name="Davina Szilvasy" userId="59fb472d-eed4-4f11-9686-c2c8db02a2cd" providerId="ADAL" clId="{CC568B27-D4BB-4572-B33C-6240C983CCDB}" dt="2018-11-30T17:08:32.168" v="14"/>
          <ac:graphicFrameMkLst>
            <pc:docMk/>
            <pc:sldMk cId="2639021317" sldId="368"/>
            <ac:graphicFrameMk id="20" creationId="{C9E26C8E-638F-47BA-AB15-48515BEC5548}"/>
          </ac:graphicFrameMkLst>
        </pc:graphicFrameChg>
      </pc:sldChg>
      <pc:sldChg chg="modSp">
        <pc:chgData name="Davina Szilvasy" userId="59fb472d-eed4-4f11-9686-c2c8db02a2cd" providerId="ADAL" clId="{CC568B27-D4BB-4572-B33C-6240C983CCDB}" dt="2018-11-30T17:10:44.272" v="67" actId="120"/>
        <pc:sldMkLst>
          <pc:docMk/>
          <pc:sldMk cId="206873370" sldId="369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206873370" sldId="369"/>
            <ac:spMk id="7" creationId="{B632E459-9B27-4467-B89C-78410207B713}"/>
          </ac:spMkLst>
        </pc:spChg>
        <pc:spChg chg="mod">
          <ac:chgData name="Davina Szilvasy" userId="59fb472d-eed4-4f11-9686-c2c8db02a2cd" providerId="ADAL" clId="{CC568B27-D4BB-4572-B33C-6240C983CCDB}" dt="2018-11-30T17:10:44.272" v="67" actId="120"/>
          <ac:spMkLst>
            <pc:docMk/>
            <pc:sldMk cId="206873370" sldId="369"/>
            <ac:spMk id="19" creationId="{5252A847-DE45-4FA3-A1F8-EEBEB845FF8E}"/>
          </ac:spMkLst>
        </pc:spChg>
        <pc:graphicFrameChg chg="modGraphic">
          <ac:chgData name="Davina Szilvasy" userId="59fb472d-eed4-4f11-9686-c2c8db02a2cd" providerId="ADAL" clId="{CC568B27-D4BB-4572-B33C-6240C983CCDB}" dt="2018-11-30T17:09:58.654" v="28" actId="13219"/>
          <ac:graphicFrameMkLst>
            <pc:docMk/>
            <pc:sldMk cId="206873370" sldId="369"/>
            <ac:graphicFrameMk id="10" creationId="{721E5567-81F0-42FF-AFE2-972E5683114B}"/>
          </ac:graphicFrameMkLst>
        </pc:graphicFrameChg>
      </pc:sldChg>
      <pc:sldChg chg="modSp">
        <pc:chgData name="Davina Szilvasy" userId="59fb472d-eed4-4f11-9686-c2c8db02a2cd" providerId="ADAL" clId="{CC568B27-D4BB-4572-B33C-6240C983CCDB}" dt="2018-11-30T17:11:00.551" v="69" actId="13219"/>
        <pc:sldMkLst>
          <pc:docMk/>
          <pc:sldMk cId="1608897038" sldId="370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1608897038" sldId="370"/>
            <ac:spMk id="7" creationId="{B632E459-9B27-4467-B89C-78410207B713}"/>
          </ac:spMkLst>
        </pc:spChg>
        <pc:graphicFrameChg chg="modGraphic">
          <ac:chgData name="Davina Szilvasy" userId="59fb472d-eed4-4f11-9686-c2c8db02a2cd" providerId="ADAL" clId="{CC568B27-D4BB-4572-B33C-6240C983CCDB}" dt="2018-11-30T17:10:55.407" v="68" actId="13219"/>
          <ac:graphicFrameMkLst>
            <pc:docMk/>
            <pc:sldMk cId="1608897038" sldId="370"/>
            <ac:graphicFrameMk id="9" creationId="{5D3465E2-D3C5-4AA9-925B-37FEDAB7485B}"/>
          </ac:graphicFrameMkLst>
        </pc:graphicFrameChg>
        <pc:graphicFrameChg chg="modGraphic">
          <ac:chgData name="Davina Szilvasy" userId="59fb472d-eed4-4f11-9686-c2c8db02a2cd" providerId="ADAL" clId="{CC568B27-D4BB-4572-B33C-6240C983CCDB}" dt="2018-11-30T17:11:00.551" v="69" actId="13219"/>
          <ac:graphicFrameMkLst>
            <pc:docMk/>
            <pc:sldMk cId="1608897038" sldId="370"/>
            <ac:graphicFrameMk id="12" creationId="{8763FB4E-3C02-4171-BAAD-3FA3C306E5A9}"/>
          </ac:graphicFrameMkLst>
        </pc:graphicFrameChg>
      </pc:sldChg>
      <pc:sldChg chg="modSp">
        <pc:chgData name="Davina Szilvasy" userId="59fb472d-eed4-4f11-9686-c2c8db02a2cd" providerId="ADAL" clId="{CC568B27-D4BB-4572-B33C-6240C983CCDB}" dt="2018-11-30T17:08:12.846" v="9" actId="13219"/>
        <pc:sldMkLst>
          <pc:docMk/>
          <pc:sldMk cId="2329801979" sldId="371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2329801979" sldId="371"/>
            <ac:spMk id="7" creationId="{B632E459-9B27-4467-B89C-78410207B713}"/>
          </ac:spMkLst>
        </pc:spChg>
        <pc:graphicFrameChg chg="modGraphic">
          <ac:chgData name="Davina Szilvasy" userId="59fb472d-eed4-4f11-9686-c2c8db02a2cd" providerId="ADAL" clId="{CC568B27-D4BB-4572-B33C-6240C983CCDB}" dt="2018-11-30T17:08:12.846" v="9" actId="13219"/>
          <ac:graphicFrameMkLst>
            <pc:docMk/>
            <pc:sldMk cId="2329801979" sldId="371"/>
            <ac:graphicFrameMk id="11" creationId="{72B1E220-1E1C-4296-9ED3-8491A8B2F918}"/>
          </ac:graphicFrameMkLst>
        </pc:graphicFrameChg>
        <pc:graphicFrameChg chg="modGraphic">
          <ac:chgData name="Davina Szilvasy" userId="59fb472d-eed4-4f11-9686-c2c8db02a2cd" providerId="ADAL" clId="{CC568B27-D4BB-4572-B33C-6240C983CCDB}" dt="2018-11-30T17:07:32.654" v="1" actId="13219"/>
          <ac:graphicFrameMkLst>
            <pc:docMk/>
            <pc:sldMk cId="2329801979" sldId="371"/>
            <ac:graphicFrameMk id="13" creationId="{E9A01BD0-F488-48F2-89CF-6B57F0090F10}"/>
          </ac:graphicFrameMkLst>
        </pc:graphicFrameChg>
      </pc:sldChg>
      <pc:sldChg chg="addSp delSp modSp">
        <pc:chgData name="Davina Szilvasy" userId="59fb472d-eed4-4f11-9686-c2c8db02a2cd" providerId="ADAL" clId="{CC568B27-D4BB-4572-B33C-6240C983CCDB}" dt="2018-11-30T17:09:21.326" v="26"/>
        <pc:sldMkLst>
          <pc:docMk/>
          <pc:sldMk cId="1902617850" sldId="372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1902617850" sldId="372"/>
            <ac:spMk id="7" creationId="{B632E459-9B27-4467-B89C-78410207B713}"/>
          </ac:spMkLst>
        </pc:spChg>
        <pc:graphicFrameChg chg="add mod modGraphic">
          <ac:chgData name="Davina Szilvasy" userId="59fb472d-eed4-4f11-9686-c2c8db02a2cd" providerId="ADAL" clId="{CC568B27-D4BB-4572-B33C-6240C983CCDB}" dt="2018-11-30T17:09:21.326" v="26"/>
          <ac:graphicFrameMkLst>
            <pc:docMk/>
            <pc:sldMk cId="1902617850" sldId="372"/>
            <ac:graphicFrameMk id="10" creationId="{4EBECAB7-0917-499C-A5C2-C84876439347}"/>
          </ac:graphicFrameMkLst>
        </pc:graphicFrameChg>
        <pc:graphicFrameChg chg="del">
          <ac:chgData name="Davina Szilvasy" userId="59fb472d-eed4-4f11-9686-c2c8db02a2cd" providerId="ADAL" clId="{CC568B27-D4BB-4572-B33C-6240C983CCDB}" dt="2018-11-30T17:08:43.489" v="15" actId="478"/>
          <ac:graphicFrameMkLst>
            <pc:docMk/>
            <pc:sldMk cId="1902617850" sldId="372"/>
            <ac:graphicFrameMk id="20" creationId="{C9E26C8E-638F-47BA-AB15-48515BEC5548}"/>
          </ac:graphicFrameMkLst>
        </pc:graphicFrameChg>
      </pc:sldChg>
      <pc:sldChg chg="addSp delSp modSp">
        <pc:chgData name="Davina Szilvasy" userId="59fb472d-eed4-4f11-9686-c2c8db02a2cd" providerId="ADAL" clId="{CC568B27-D4BB-4572-B33C-6240C983CCDB}" dt="2018-11-30T17:19:11.024" v="126"/>
        <pc:sldMkLst>
          <pc:docMk/>
          <pc:sldMk cId="940440852" sldId="373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940440852" sldId="373"/>
            <ac:spMk id="7" creationId="{B632E459-9B27-4467-B89C-78410207B713}"/>
          </ac:spMkLst>
        </pc:spChg>
        <pc:spChg chg="mod">
          <ac:chgData name="Davina Szilvasy" userId="59fb472d-eed4-4f11-9686-c2c8db02a2cd" providerId="ADAL" clId="{CC568B27-D4BB-4572-B33C-6240C983CCDB}" dt="2018-11-30T17:10:34.005" v="54" actId="120"/>
          <ac:spMkLst>
            <pc:docMk/>
            <pc:sldMk cId="940440852" sldId="373"/>
            <ac:spMk id="19" creationId="{5252A847-DE45-4FA3-A1F8-EEBEB845FF8E}"/>
          </ac:spMkLst>
        </pc:spChg>
        <pc:graphicFrameChg chg="add mod modGraphic">
          <ac:chgData name="Davina Szilvasy" userId="59fb472d-eed4-4f11-9686-c2c8db02a2cd" providerId="ADAL" clId="{CC568B27-D4BB-4572-B33C-6240C983CCDB}" dt="2018-11-30T17:19:11.024" v="126"/>
          <ac:graphicFrameMkLst>
            <pc:docMk/>
            <pc:sldMk cId="940440852" sldId="373"/>
            <ac:graphicFrameMk id="9" creationId="{9D2866CE-FAA6-4773-92B3-D40BBF246AE7}"/>
          </ac:graphicFrameMkLst>
        </pc:graphicFrameChg>
        <pc:graphicFrameChg chg="del">
          <ac:chgData name="Davina Szilvasy" userId="59fb472d-eed4-4f11-9686-c2c8db02a2cd" providerId="ADAL" clId="{CC568B27-D4BB-4572-B33C-6240C983CCDB}" dt="2018-11-30T17:10:08.164" v="29" actId="478"/>
          <ac:graphicFrameMkLst>
            <pc:docMk/>
            <pc:sldMk cId="940440852" sldId="373"/>
            <ac:graphicFrameMk id="10" creationId="{721E5567-81F0-42FF-AFE2-972E5683114B}"/>
          </ac:graphicFrameMkLst>
        </pc:graphicFrameChg>
      </pc:sldChg>
      <pc:sldChg chg="modSp">
        <pc:chgData name="Davina Szilvasy" userId="59fb472d-eed4-4f11-9686-c2c8db02a2cd" providerId="ADAL" clId="{CC568B27-D4BB-4572-B33C-6240C983CCDB}" dt="2018-11-30T17:11:18.366" v="72" actId="13219"/>
        <pc:sldMkLst>
          <pc:docMk/>
          <pc:sldMk cId="1930202535" sldId="374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1930202535" sldId="374"/>
            <ac:spMk id="7" creationId="{B632E459-9B27-4467-B89C-78410207B713}"/>
          </ac:spMkLst>
        </pc:spChg>
        <pc:graphicFrameChg chg="modGraphic">
          <ac:chgData name="Davina Szilvasy" userId="59fb472d-eed4-4f11-9686-c2c8db02a2cd" providerId="ADAL" clId="{CC568B27-D4BB-4572-B33C-6240C983CCDB}" dt="2018-11-30T17:11:09.091" v="70" actId="13219"/>
          <ac:graphicFrameMkLst>
            <pc:docMk/>
            <pc:sldMk cId="1930202535" sldId="374"/>
            <ac:graphicFrameMk id="9" creationId="{5D3465E2-D3C5-4AA9-925B-37FEDAB7485B}"/>
          </ac:graphicFrameMkLst>
        </pc:graphicFrameChg>
        <pc:graphicFrameChg chg="modGraphic">
          <ac:chgData name="Davina Szilvasy" userId="59fb472d-eed4-4f11-9686-c2c8db02a2cd" providerId="ADAL" clId="{CC568B27-D4BB-4572-B33C-6240C983CCDB}" dt="2018-11-30T17:11:18.366" v="72" actId="13219"/>
          <ac:graphicFrameMkLst>
            <pc:docMk/>
            <pc:sldMk cId="1930202535" sldId="374"/>
            <ac:graphicFrameMk id="10" creationId="{8F21E86A-85AB-4289-8CC3-300FB0C85861}"/>
          </ac:graphicFrameMkLst>
        </pc:graphicFrameChg>
        <pc:graphicFrameChg chg="modGraphic">
          <ac:chgData name="Davina Szilvasy" userId="59fb472d-eed4-4f11-9686-c2c8db02a2cd" providerId="ADAL" clId="{CC568B27-D4BB-4572-B33C-6240C983CCDB}" dt="2018-11-30T17:11:13.935" v="71" actId="13219"/>
          <ac:graphicFrameMkLst>
            <pc:docMk/>
            <pc:sldMk cId="1930202535" sldId="374"/>
            <ac:graphicFrameMk id="12" creationId="{8763FB4E-3C02-4171-BAAD-3FA3C306E5A9}"/>
          </ac:graphicFrameMkLst>
        </pc:graphicFrameChg>
      </pc:sldChg>
      <pc:sldChg chg="addSp delSp modSp">
        <pc:chgData name="Davina Szilvasy" userId="59fb472d-eed4-4f11-9686-c2c8db02a2cd" providerId="ADAL" clId="{CC568B27-D4BB-4572-B33C-6240C983CCDB}" dt="2018-11-30T17:12:40.771" v="89" actId="13219"/>
        <pc:sldMkLst>
          <pc:docMk/>
          <pc:sldMk cId="621864473" sldId="375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621864473" sldId="375"/>
            <ac:spMk id="7" creationId="{F2267ACB-233E-41BC-B01B-8F3DC45483E4}"/>
          </ac:spMkLst>
        </pc:spChg>
        <pc:spChg chg="mod">
          <ac:chgData name="Davina Szilvasy" userId="59fb472d-eed4-4f11-9686-c2c8db02a2cd" providerId="ADAL" clId="{CC568B27-D4BB-4572-B33C-6240C983CCDB}" dt="2018-11-30T17:12:18.781" v="88" actId="20577"/>
          <ac:spMkLst>
            <pc:docMk/>
            <pc:sldMk cId="621864473" sldId="375"/>
            <ac:spMk id="19" creationId="{5252A847-DE45-4FA3-A1F8-EEBEB845FF8E}"/>
          </ac:spMkLst>
        </pc:spChg>
        <pc:graphicFrameChg chg="add modGraphic">
          <ac:chgData name="Davina Szilvasy" userId="59fb472d-eed4-4f11-9686-c2c8db02a2cd" providerId="ADAL" clId="{CC568B27-D4BB-4572-B33C-6240C983CCDB}" dt="2018-11-30T17:12:40.771" v="89" actId="13219"/>
          <ac:graphicFrameMkLst>
            <pc:docMk/>
            <pc:sldMk cId="621864473" sldId="375"/>
            <ac:graphicFrameMk id="10" creationId="{BABCB3A8-99C0-44FA-9812-FB0E3F17FB5F}"/>
          </ac:graphicFrameMkLst>
        </pc:graphicFrameChg>
        <pc:graphicFrameChg chg="del">
          <ac:chgData name="Davina Szilvasy" userId="59fb472d-eed4-4f11-9686-c2c8db02a2cd" providerId="ADAL" clId="{CC568B27-D4BB-4572-B33C-6240C983CCDB}" dt="2018-11-30T17:11:44.739" v="77" actId="478"/>
          <ac:graphicFrameMkLst>
            <pc:docMk/>
            <pc:sldMk cId="621864473" sldId="375"/>
            <ac:graphicFrameMk id="11" creationId="{C14BBF57-CB41-43D7-8C2B-469D02E6D6D6}"/>
          </ac:graphicFrameMkLst>
        </pc:graphicFrameChg>
      </pc:sldChg>
      <pc:sldChg chg="addSp delSp modSp">
        <pc:chgData name="Davina Szilvasy" userId="59fb472d-eed4-4f11-9686-c2c8db02a2cd" providerId="ADAL" clId="{CC568B27-D4BB-4572-B33C-6240C983CCDB}" dt="2018-12-03T08:46:27.970" v="150" actId="242"/>
        <pc:sldMkLst>
          <pc:docMk/>
          <pc:sldMk cId="3759044157" sldId="376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3759044157" sldId="376"/>
            <ac:spMk id="7" creationId="{F2267ACB-233E-41BC-B01B-8F3DC45483E4}"/>
          </ac:spMkLst>
        </pc:spChg>
        <pc:graphicFrameChg chg="add mod modGraphic">
          <ac:chgData name="Davina Szilvasy" userId="59fb472d-eed4-4f11-9686-c2c8db02a2cd" providerId="ADAL" clId="{CC568B27-D4BB-4572-B33C-6240C983CCDB}" dt="2018-12-03T08:46:27.970" v="150" actId="242"/>
          <ac:graphicFrameMkLst>
            <pc:docMk/>
            <pc:sldMk cId="3759044157" sldId="376"/>
            <ac:graphicFrameMk id="10" creationId="{56F51301-8BD9-4660-8F25-F6D78794A8D3}"/>
          </ac:graphicFrameMkLst>
        </pc:graphicFrameChg>
        <pc:graphicFrameChg chg="del">
          <ac:chgData name="Davina Szilvasy" userId="59fb472d-eed4-4f11-9686-c2c8db02a2cd" providerId="ADAL" clId="{CC568B27-D4BB-4572-B33C-6240C983CCDB}" dt="2018-11-30T17:12:51.629" v="91" actId="478"/>
          <ac:graphicFrameMkLst>
            <pc:docMk/>
            <pc:sldMk cId="3759044157" sldId="376"/>
            <ac:graphicFrameMk id="11" creationId="{C14BBF57-CB41-43D7-8C2B-469D02E6D6D6}"/>
          </ac:graphicFrameMkLst>
        </pc:graphicFrameChg>
        <pc:picChg chg="add del">
          <ac:chgData name="Davina Szilvasy" userId="59fb472d-eed4-4f11-9686-c2c8db02a2cd" providerId="ADAL" clId="{CC568B27-D4BB-4572-B33C-6240C983CCDB}" dt="2018-11-30T17:12:54.616" v="93" actId="478"/>
          <ac:picMkLst>
            <pc:docMk/>
            <pc:sldMk cId="3759044157" sldId="376"/>
            <ac:picMk id="2" creationId="{81D06F44-1C00-4277-93E6-B2D42EFF623A}"/>
          </ac:picMkLst>
        </pc:picChg>
      </pc:sldChg>
      <pc:sldChg chg="modSp">
        <pc:chgData name="Davina Szilvasy" userId="59fb472d-eed4-4f11-9686-c2c8db02a2cd" providerId="ADAL" clId="{CC568B27-D4BB-4572-B33C-6240C983CCDB}" dt="2018-11-30T17:13:44.665" v="105" actId="13219"/>
        <pc:sldMkLst>
          <pc:docMk/>
          <pc:sldMk cId="1834266634" sldId="377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1834266634" sldId="377"/>
            <ac:spMk id="7" creationId="{84B107DC-B90C-4A45-B422-BA8DE29C2552}"/>
          </ac:spMkLst>
        </pc:spChg>
        <pc:graphicFrameChg chg="modGraphic">
          <ac:chgData name="Davina Szilvasy" userId="59fb472d-eed4-4f11-9686-c2c8db02a2cd" providerId="ADAL" clId="{CC568B27-D4BB-4572-B33C-6240C983CCDB}" dt="2018-11-30T17:13:22.967" v="97" actId="13219"/>
          <ac:graphicFrameMkLst>
            <pc:docMk/>
            <pc:sldMk cId="1834266634" sldId="377"/>
            <ac:graphicFrameMk id="11" creationId="{87BC3B95-D65F-47B5-ADC9-DED93FD78CD0}"/>
          </ac:graphicFrameMkLst>
        </pc:graphicFrameChg>
        <pc:graphicFrameChg chg="modGraphic">
          <ac:chgData name="Davina Szilvasy" userId="59fb472d-eed4-4f11-9686-c2c8db02a2cd" providerId="ADAL" clId="{CC568B27-D4BB-4572-B33C-6240C983CCDB}" dt="2018-11-30T17:13:28.374" v="99" actId="13219"/>
          <ac:graphicFrameMkLst>
            <pc:docMk/>
            <pc:sldMk cId="1834266634" sldId="377"/>
            <ac:graphicFrameMk id="12" creationId="{2CA49D3F-28F7-4BE4-8BB6-AB4592A16149}"/>
          </ac:graphicFrameMkLst>
        </pc:graphicFrameChg>
        <pc:graphicFrameChg chg="modGraphic">
          <ac:chgData name="Davina Szilvasy" userId="59fb472d-eed4-4f11-9686-c2c8db02a2cd" providerId="ADAL" clId="{CC568B27-D4BB-4572-B33C-6240C983CCDB}" dt="2018-11-30T17:13:37.980" v="103" actId="13219"/>
          <ac:graphicFrameMkLst>
            <pc:docMk/>
            <pc:sldMk cId="1834266634" sldId="377"/>
            <ac:graphicFrameMk id="14" creationId="{6447ACB5-99CD-44AC-B472-100DCFB439C5}"/>
          </ac:graphicFrameMkLst>
        </pc:graphicFrameChg>
        <pc:graphicFrameChg chg="modGraphic">
          <ac:chgData name="Davina Szilvasy" userId="59fb472d-eed4-4f11-9686-c2c8db02a2cd" providerId="ADAL" clId="{CC568B27-D4BB-4572-B33C-6240C983CCDB}" dt="2018-11-30T17:13:44.665" v="105" actId="13219"/>
          <ac:graphicFrameMkLst>
            <pc:docMk/>
            <pc:sldMk cId="1834266634" sldId="377"/>
            <ac:graphicFrameMk id="15" creationId="{C3E597C9-7412-4309-A59D-FE0B7A8CC1BB}"/>
          </ac:graphicFrameMkLst>
        </pc:graphicFrameChg>
      </pc:sldChg>
      <pc:sldChg chg="modSp">
        <pc:chgData name="Davina Szilvasy" userId="59fb472d-eed4-4f11-9686-c2c8db02a2cd" providerId="ADAL" clId="{CC568B27-D4BB-4572-B33C-6240C983CCDB}" dt="2018-11-30T17:01:46.831" v="0"/>
        <pc:sldMkLst>
          <pc:docMk/>
          <pc:sldMk cId="4145394303" sldId="378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4145394303" sldId="378"/>
            <ac:spMk id="7" creationId="{84B107DC-B90C-4A45-B422-BA8DE29C2552}"/>
          </ac:spMkLst>
        </pc:spChg>
      </pc:sldChg>
      <pc:sldChg chg="modSp">
        <pc:chgData name="Davina Szilvasy" userId="59fb472d-eed4-4f11-9686-c2c8db02a2cd" providerId="ADAL" clId="{CC568B27-D4BB-4572-B33C-6240C983CCDB}" dt="2018-11-30T17:18:48.347" v="123"/>
        <pc:sldMkLst>
          <pc:docMk/>
          <pc:sldMk cId="259228993" sldId="379"/>
        </pc:sldMkLst>
        <pc:spChg chg="mod">
          <ac:chgData name="Davina Szilvasy" userId="59fb472d-eed4-4f11-9686-c2c8db02a2cd" providerId="ADAL" clId="{CC568B27-D4BB-4572-B33C-6240C983CCDB}" dt="2018-11-30T17:01:46.831" v="0"/>
          <ac:spMkLst>
            <pc:docMk/>
            <pc:sldMk cId="259228993" sldId="379"/>
            <ac:spMk id="7" creationId="{84B107DC-B90C-4A45-B422-BA8DE29C2552}"/>
          </ac:spMkLst>
        </pc:spChg>
        <pc:graphicFrameChg chg="mod">
          <ac:chgData name="Davina Szilvasy" userId="59fb472d-eed4-4f11-9686-c2c8db02a2cd" providerId="ADAL" clId="{CC568B27-D4BB-4572-B33C-6240C983CCDB}" dt="2018-11-30T17:18:48.347" v="123"/>
          <ac:graphicFrameMkLst>
            <pc:docMk/>
            <pc:sldMk cId="259228993" sldId="379"/>
            <ac:graphicFrameMk id="17" creationId="{7F334F61-E9AF-4014-A88C-BA1A70C97453}"/>
          </ac:graphicFrameMkLst>
        </pc:graphicFrameChg>
      </pc:sldChg>
      <pc:sldChg chg="modSp add">
        <pc:chgData name="Davina Szilvasy" userId="59fb472d-eed4-4f11-9686-c2c8db02a2cd" providerId="ADAL" clId="{CC568B27-D4BB-4572-B33C-6240C983CCDB}" dt="2018-11-30T17:14:28.028" v="112"/>
        <pc:sldMkLst>
          <pc:docMk/>
          <pc:sldMk cId="1136763903" sldId="380"/>
        </pc:sldMkLst>
        <pc:graphicFrameChg chg="mod modGraphic">
          <ac:chgData name="Davina Szilvasy" userId="59fb472d-eed4-4f11-9686-c2c8db02a2cd" providerId="ADAL" clId="{CC568B27-D4BB-4572-B33C-6240C983CCDB}" dt="2018-11-30T17:14:28.028" v="112"/>
          <ac:graphicFrameMkLst>
            <pc:docMk/>
            <pc:sldMk cId="1136763903" sldId="380"/>
            <ac:graphicFrameMk id="13" creationId="{2F34AD5C-CC6E-4213-AAB5-D6D9612C7C6C}"/>
          </ac:graphicFrameMkLst>
        </pc:graphicFrameChg>
        <pc:graphicFrameChg chg="mod modGraphic">
          <ac:chgData name="Davina Szilvasy" userId="59fb472d-eed4-4f11-9686-c2c8db02a2cd" providerId="ADAL" clId="{CC568B27-D4BB-4572-B33C-6240C983CCDB}" dt="2018-11-30T17:14:25.908" v="111" actId="572"/>
          <ac:graphicFrameMkLst>
            <pc:docMk/>
            <pc:sldMk cId="1136763903" sldId="380"/>
            <ac:graphicFrameMk id="16" creationId="{C43975D0-DF10-4EF3-A969-14D14046CD4E}"/>
          </ac:graphicFrameMkLst>
        </pc:graphicFrameChg>
      </pc:sldChg>
    </pc:docChg>
  </pc:docChgLst>
  <pc:docChgLst>
    <pc:chgData name="Victoria Worthington" userId="3602fdab-493b-4fe0-87da-353562330a36" providerId="ADAL" clId="{2E423DAF-94F0-4859-AB15-8864D1E89B5A}"/>
    <pc:docChg chg="modSld">
      <pc:chgData name="Victoria Worthington" userId="3602fdab-493b-4fe0-87da-353562330a36" providerId="ADAL" clId="{2E423DAF-94F0-4859-AB15-8864D1E89B5A}" dt="2019-01-09T17:07:15.607" v="3"/>
      <pc:docMkLst>
        <pc:docMk/>
      </pc:docMkLst>
      <pc:sldChg chg="modSp">
        <pc:chgData name="Victoria Worthington" userId="3602fdab-493b-4fe0-87da-353562330a36" providerId="ADAL" clId="{2E423DAF-94F0-4859-AB15-8864D1E89B5A}" dt="2019-01-09T17:07:15.607" v="3"/>
        <pc:sldMkLst>
          <pc:docMk/>
          <pc:sldMk cId="2637481266" sldId="256"/>
        </pc:sldMkLst>
        <pc:spChg chg="mod">
          <ac:chgData name="Victoria Worthington" userId="3602fdab-493b-4fe0-87da-353562330a36" providerId="ADAL" clId="{2E423DAF-94F0-4859-AB15-8864D1E89B5A}" dt="2019-01-09T17:07:15.607" v="3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Elise Schapira" userId="922153a7-3d05-4828-9103-57c0b5334c47" providerId="ADAL" clId="{28EB67C2-67DF-4939-8C54-3CD1A18877BE}"/>
    <pc:docChg chg="undo custSel addSld delSld modSld sldOrd addMainMaster">
      <pc:chgData name="Elise Schapira" userId="922153a7-3d05-4828-9103-57c0b5334c47" providerId="ADAL" clId="{28EB67C2-67DF-4939-8C54-3CD1A18877BE}" dt="2020-01-21T14:39:43.223" v="2740"/>
      <pc:docMkLst>
        <pc:docMk/>
      </pc:docMkLst>
      <pc:sldChg chg="modSp">
        <pc:chgData name="Elise Schapira" userId="922153a7-3d05-4828-9103-57c0b5334c47" providerId="ADAL" clId="{28EB67C2-67DF-4939-8C54-3CD1A18877BE}" dt="2020-01-21T14:26:36.382" v="2402" actId="20577"/>
        <pc:sldMkLst>
          <pc:docMk/>
          <pc:sldMk cId="2637481266" sldId="256"/>
        </pc:sldMkLst>
        <pc:spChg chg="mod">
          <ac:chgData name="Elise Schapira" userId="922153a7-3d05-4828-9103-57c0b5334c47" providerId="ADAL" clId="{28EB67C2-67DF-4939-8C54-3CD1A18877BE}" dt="2020-01-21T14:26:36.382" v="2402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Elise Schapira" userId="922153a7-3d05-4828-9103-57c0b5334c47" providerId="ADAL" clId="{28EB67C2-67DF-4939-8C54-3CD1A18877BE}" dt="2020-01-20T16:02:50.556" v="907" actId="478"/>
        <pc:sldMkLst>
          <pc:docMk/>
          <pc:sldMk cId="36917022" sldId="360"/>
        </pc:sldMkLst>
        <pc:spChg chg="mod">
          <ac:chgData name="Elise Schapira" userId="922153a7-3d05-4828-9103-57c0b5334c47" providerId="ADAL" clId="{28EB67C2-67DF-4939-8C54-3CD1A18877BE}" dt="2020-01-20T15:48:17.065" v="598" actId="20577"/>
          <ac:spMkLst>
            <pc:docMk/>
            <pc:sldMk cId="36917022" sldId="360"/>
            <ac:spMk id="19" creationId="{5252A847-DE45-4FA3-A1F8-EEBEB845FF8E}"/>
          </ac:spMkLst>
        </pc:spChg>
        <pc:graphicFrameChg chg="del mod">
          <ac:chgData name="Elise Schapira" userId="922153a7-3d05-4828-9103-57c0b5334c47" providerId="ADAL" clId="{28EB67C2-67DF-4939-8C54-3CD1A18877BE}" dt="2020-01-20T15:47:46.122" v="530" actId="478"/>
          <ac:graphicFrameMkLst>
            <pc:docMk/>
            <pc:sldMk cId="36917022" sldId="360"/>
            <ac:graphicFrameMk id="9" creationId="{330ECF2B-42B5-4430-BB19-7289AF3484AB}"/>
          </ac:graphicFrameMkLst>
        </pc:graphicFrameChg>
        <pc:graphicFrameChg chg="del mod">
          <ac:chgData name="Elise Schapira" userId="922153a7-3d05-4828-9103-57c0b5334c47" providerId="ADAL" clId="{28EB67C2-67DF-4939-8C54-3CD1A18877BE}" dt="2020-01-20T15:50:32.905" v="635" actId="478"/>
          <ac:graphicFrameMkLst>
            <pc:docMk/>
            <pc:sldMk cId="36917022" sldId="360"/>
            <ac:graphicFrameMk id="11" creationId="{72B1E220-1E1C-4296-9ED3-8491A8B2F918}"/>
          </ac:graphicFrameMkLst>
        </pc:graphicFrameChg>
        <pc:graphicFrameChg chg="del">
          <ac:chgData name="Elise Schapira" userId="922153a7-3d05-4828-9103-57c0b5334c47" providerId="ADAL" clId="{28EB67C2-67DF-4939-8C54-3CD1A18877BE}" dt="2020-01-20T15:47:46.122" v="530" actId="478"/>
          <ac:graphicFrameMkLst>
            <pc:docMk/>
            <pc:sldMk cId="36917022" sldId="360"/>
            <ac:graphicFrameMk id="12" creationId="{A581AC75-CCD9-43E5-8D03-FBB7BB8613FB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5:58:11.632" v="788" actId="207"/>
          <ac:graphicFrameMkLst>
            <pc:docMk/>
            <pc:sldMk cId="36917022" sldId="360"/>
            <ac:graphicFrameMk id="13" creationId="{436A6620-8908-4741-A846-E8FE464CAD49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5:49:58.403" v="607" actId="207"/>
          <ac:graphicFrameMkLst>
            <pc:docMk/>
            <pc:sldMk cId="36917022" sldId="360"/>
            <ac:graphicFrameMk id="14" creationId="{A737A8B4-E10A-4A95-980E-E383EAB67768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5:50:02.910" v="608" actId="207"/>
          <ac:graphicFrameMkLst>
            <pc:docMk/>
            <pc:sldMk cId="36917022" sldId="360"/>
            <ac:graphicFrameMk id="15" creationId="{A14A462B-2561-412B-AEA8-E065207545C7}"/>
          </ac:graphicFrameMkLst>
        </pc:graphicFrameChg>
        <pc:picChg chg="add del mod">
          <ac:chgData name="Elise Schapira" userId="922153a7-3d05-4828-9103-57c0b5334c47" providerId="ADAL" clId="{28EB67C2-67DF-4939-8C54-3CD1A18877BE}" dt="2020-01-20T16:02:50.556" v="907" actId="478"/>
          <ac:picMkLst>
            <pc:docMk/>
            <pc:sldMk cId="36917022" sldId="360"/>
            <ac:picMk id="2" creationId="{8300C499-4162-47BC-9F1F-02EBDF1D430C}"/>
          </ac:picMkLst>
        </pc:picChg>
      </pc:sldChg>
      <pc:sldChg chg="del">
        <pc:chgData name="Elise Schapira" userId="922153a7-3d05-4828-9103-57c0b5334c47" providerId="ADAL" clId="{28EB67C2-67DF-4939-8C54-3CD1A18877BE}" dt="2020-01-20T16:36:37.608" v="2369" actId="47"/>
        <pc:sldMkLst>
          <pc:docMk/>
          <pc:sldMk cId="1669721746" sldId="365"/>
        </pc:sldMkLst>
      </pc:sldChg>
      <pc:sldChg chg="addSp delSp modSp">
        <pc:chgData name="Elise Schapira" userId="922153a7-3d05-4828-9103-57c0b5334c47" providerId="ADAL" clId="{28EB67C2-67DF-4939-8C54-3CD1A18877BE}" dt="2020-01-21T14:27:22.132" v="2408" actId="798"/>
        <pc:sldMkLst>
          <pc:docMk/>
          <pc:sldMk cId="2200967238" sldId="367"/>
        </pc:sldMkLst>
        <pc:spChg chg="mod">
          <ac:chgData name="Elise Schapira" userId="922153a7-3d05-4828-9103-57c0b5334c47" providerId="ADAL" clId="{28EB67C2-67DF-4939-8C54-3CD1A18877BE}" dt="2020-01-20T16:30:59.809" v="2090" actId="20577"/>
          <ac:spMkLst>
            <pc:docMk/>
            <pc:sldMk cId="2200967238" sldId="367"/>
            <ac:spMk id="19" creationId="{5252A847-DE45-4FA3-A1F8-EEBEB845FF8E}"/>
          </ac:spMkLst>
        </pc:spChg>
        <pc:graphicFrameChg chg="add mod modGraphic">
          <ac:chgData name="Elise Schapira" userId="922153a7-3d05-4828-9103-57c0b5334c47" providerId="ADAL" clId="{28EB67C2-67DF-4939-8C54-3CD1A18877BE}" dt="2020-01-21T14:27:05.612" v="2404" actId="798"/>
          <ac:graphicFrameMkLst>
            <pc:docMk/>
            <pc:sldMk cId="2200967238" sldId="367"/>
            <ac:graphicFrameMk id="2" creationId="{8F7A3437-CDF0-40D8-9CFC-4ADB2BF97CBC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8.524" v="2015" actId="478"/>
          <ac:graphicFrameMkLst>
            <pc:docMk/>
            <pc:sldMk cId="2200967238" sldId="367"/>
            <ac:graphicFrameMk id="6" creationId="{7790409A-5EEF-409D-A542-736C8FFC6BDE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8.524" v="2015" actId="478"/>
          <ac:graphicFrameMkLst>
            <pc:docMk/>
            <pc:sldMk cId="2200967238" sldId="367"/>
            <ac:graphicFrameMk id="9" creationId="{FB4C0050-26BD-4D56-AA91-CD1C3139ABA3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8.524" v="2015" actId="478"/>
          <ac:graphicFrameMkLst>
            <pc:docMk/>
            <pc:sldMk cId="2200967238" sldId="367"/>
            <ac:graphicFrameMk id="10" creationId="{7E8ADE8B-0C24-4C77-AB30-27B73737FEE3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8.524" v="2015" actId="478"/>
          <ac:graphicFrameMkLst>
            <pc:docMk/>
            <pc:sldMk cId="2200967238" sldId="367"/>
            <ac:graphicFrameMk id="11" creationId="{B97B3461-C3C8-4CC9-83BF-02CBFE0C0881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6.085" v="2014" actId="478"/>
          <ac:graphicFrameMkLst>
            <pc:docMk/>
            <pc:sldMk cId="2200967238" sldId="367"/>
            <ac:graphicFrameMk id="12" creationId="{4EC04E44-579A-4E04-80E9-1D6DC0769784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6.085" v="2014" actId="478"/>
          <ac:graphicFrameMkLst>
            <pc:docMk/>
            <pc:sldMk cId="2200967238" sldId="367"/>
            <ac:graphicFrameMk id="13" creationId="{507D0187-7CE0-455B-9621-6486DFBE12F5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6.085" v="2014" actId="478"/>
          <ac:graphicFrameMkLst>
            <pc:docMk/>
            <pc:sldMk cId="2200967238" sldId="367"/>
            <ac:graphicFrameMk id="14" creationId="{F5E73E51-83EC-4202-A54C-CB0ECAE53E07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6.085" v="2014" actId="478"/>
          <ac:graphicFrameMkLst>
            <pc:docMk/>
            <pc:sldMk cId="2200967238" sldId="367"/>
            <ac:graphicFrameMk id="15" creationId="{70D32552-0E7B-4708-B396-5C190A4A488D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6.085" v="2014" actId="478"/>
          <ac:graphicFrameMkLst>
            <pc:docMk/>
            <pc:sldMk cId="2200967238" sldId="367"/>
            <ac:graphicFrameMk id="16" creationId="{9D7A3036-B9BC-4FAC-B6B6-EB9812DC49B3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25:26.085" v="2014" actId="478"/>
          <ac:graphicFrameMkLst>
            <pc:docMk/>
            <pc:sldMk cId="2200967238" sldId="367"/>
            <ac:graphicFrameMk id="17" creationId="{864F3B70-AC5C-413E-827F-0751A51EF783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1T14:27:14.604" v="2406" actId="798"/>
          <ac:graphicFrameMkLst>
            <pc:docMk/>
            <pc:sldMk cId="2200967238" sldId="367"/>
            <ac:graphicFrameMk id="20" creationId="{35E4AE79-7B37-48DF-B9D1-F9920E0F6316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1T14:27:22.132" v="2408" actId="798"/>
          <ac:graphicFrameMkLst>
            <pc:docMk/>
            <pc:sldMk cId="2200967238" sldId="367"/>
            <ac:graphicFrameMk id="21" creationId="{E0527753-3243-4091-9727-FC78D420AED5}"/>
          </ac:graphicFrameMkLst>
        </pc:graphicFrameChg>
      </pc:sldChg>
      <pc:sldChg chg="addSp delSp modSp ord">
        <pc:chgData name="Elise Schapira" userId="922153a7-3d05-4828-9103-57c0b5334c47" providerId="ADAL" clId="{28EB67C2-67DF-4939-8C54-3CD1A18877BE}" dt="2020-01-20T16:02:54.386" v="909" actId="478"/>
        <pc:sldMkLst>
          <pc:docMk/>
          <pc:sldMk cId="2639021317" sldId="368"/>
        </pc:sldMkLst>
        <pc:spChg chg="del mod">
          <ac:chgData name="Elise Schapira" userId="922153a7-3d05-4828-9103-57c0b5334c47" providerId="ADAL" clId="{28EB67C2-67DF-4939-8C54-3CD1A18877BE}" dt="2020-01-20T15:41:42.436" v="138" actId="478"/>
          <ac:spMkLst>
            <pc:docMk/>
            <pc:sldMk cId="2639021317" sldId="368"/>
            <ac:spMk id="2" creationId="{3F1E6197-33C3-47E4-86D0-9F517DA5E59F}"/>
          </ac:spMkLst>
        </pc:spChg>
        <pc:spChg chg="add mod topLvl">
          <ac:chgData name="Elise Schapira" userId="922153a7-3d05-4828-9103-57c0b5334c47" providerId="ADAL" clId="{28EB67C2-67DF-4939-8C54-3CD1A18877BE}" dt="2020-01-20T15:44:20.357" v="399" actId="12789"/>
          <ac:spMkLst>
            <pc:docMk/>
            <pc:sldMk cId="2639021317" sldId="368"/>
            <ac:spMk id="5" creationId="{A8F91327-90FB-46AA-9FDE-4B74C24B5067}"/>
          </ac:spMkLst>
        </pc:spChg>
        <pc:spChg chg="add mod topLvl">
          <ac:chgData name="Elise Schapira" userId="922153a7-3d05-4828-9103-57c0b5334c47" providerId="ADAL" clId="{28EB67C2-67DF-4939-8C54-3CD1A18877BE}" dt="2020-01-20T15:44:46.736" v="487" actId="12788"/>
          <ac:spMkLst>
            <pc:docMk/>
            <pc:sldMk cId="2639021317" sldId="368"/>
            <ac:spMk id="15" creationId="{36B5BCFA-E749-447D-9A0A-D0FE683C5918}"/>
          </ac:spMkLst>
        </pc:spChg>
        <pc:spChg chg="add mod topLvl">
          <ac:chgData name="Elise Schapira" userId="922153a7-3d05-4828-9103-57c0b5334c47" providerId="ADAL" clId="{28EB67C2-67DF-4939-8C54-3CD1A18877BE}" dt="2020-01-20T15:44:53.632" v="488" actId="12788"/>
          <ac:spMkLst>
            <pc:docMk/>
            <pc:sldMk cId="2639021317" sldId="368"/>
            <ac:spMk id="16" creationId="{A23F2DCD-8286-4052-B714-5174DA73712B}"/>
          </ac:spMkLst>
        </pc:spChg>
        <pc:spChg chg="mod">
          <ac:chgData name="Elise Schapira" userId="922153a7-3d05-4828-9103-57c0b5334c47" providerId="ADAL" clId="{28EB67C2-67DF-4939-8C54-3CD1A18877BE}" dt="2020-01-20T15:39:12.087" v="11" actId="20577"/>
          <ac:spMkLst>
            <pc:docMk/>
            <pc:sldMk cId="2639021317" sldId="368"/>
            <ac:spMk id="19" creationId="{5252A847-DE45-4FA3-A1F8-EEBEB845FF8E}"/>
          </ac:spMkLst>
        </pc:spChg>
        <pc:grpChg chg="add del mod">
          <ac:chgData name="Elise Schapira" userId="922153a7-3d05-4828-9103-57c0b5334c47" providerId="ADAL" clId="{28EB67C2-67DF-4939-8C54-3CD1A18877BE}" dt="2020-01-20T15:44:10.452" v="397" actId="165"/>
          <ac:grpSpMkLst>
            <pc:docMk/>
            <pc:sldMk cId="2639021317" sldId="368"/>
            <ac:grpSpMk id="6" creationId="{5187DAED-DBCC-4163-93BE-6E6BB3EBE193}"/>
          </ac:grpSpMkLst>
        </pc:grpChg>
        <pc:graphicFrameChg chg="add mod modGraphic">
          <ac:chgData name="Elise Schapira" userId="922153a7-3d05-4828-9103-57c0b5334c47" providerId="ADAL" clId="{28EB67C2-67DF-4939-8C54-3CD1A18877BE}" dt="2020-01-20T15:41:24.984" v="136" actId="207"/>
          <ac:graphicFrameMkLst>
            <pc:docMk/>
            <pc:sldMk cId="2639021317" sldId="368"/>
            <ac:graphicFrameMk id="3" creationId="{215921BD-D670-48DF-A17A-1633D56E5EAF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5:41:27.813" v="137" actId="207"/>
          <ac:graphicFrameMkLst>
            <pc:docMk/>
            <pc:sldMk cId="2639021317" sldId="368"/>
            <ac:graphicFrameMk id="13" creationId="{F93C8E78-5B2F-45A0-80E3-FF5917AB89D6}"/>
          </ac:graphicFrameMkLst>
        </pc:graphicFrameChg>
        <pc:graphicFrameChg chg="del mod">
          <ac:chgData name="Elise Schapira" userId="922153a7-3d05-4828-9103-57c0b5334c47" providerId="ADAL" clId="{28EB67C2-67DF-4939-8C54-3CD1A18877BE}" dt="2020-01-20T15:41:42.436" v="138" actId="478"/>
          <ac:graphicFrameMkLst>
            <pc:docMk/>
            <pc:sldMk cId="2639021317" sldId="368"/>
            <ac:graphicFrameMk id="14" creationId="{E3DBBF6E-E659-42A8-B9C0-2FE96EDBCB05}"/>
          </ac:graphicFrameMkLst>
        </pc:graphicFrameChg>
        <pc:graphicFrameChg chg="del mod">
          <ac:chgData name="Elise Schapira" userId="922153a7-3d05-4828-9103-57c0b5334c47" providerId="ADAL" clId="{28EB67C2-67DF-4939-8C54-3CD1A18877BE}" dt="2020-01-20T15:41:42.436" v="138" actId="478"/>
          <ac:graphicFrameMkLst>
            <pc:docMk/>
            <pc:sldMk cId="2639021317" sldId="368"/>
            <ac:graphicFrameMk id="17" creationId="{08965C3A-D01A-49C3-9D70-A14F9EB1713C}"/>
          </ac:graphicFrameMkLst>
        </pc:graphicFrameChg>
        <pc:graphicFrameChg chg="del mod">
          <ac:chgData name="Elise Schapira" userId="922153a7-3d05-4828-9103-57c0b5334c47" providerId="ADAL" clId="{28EB67C2-67DF-4939-8C54-3CD1A18877BE}" dt="2020-01-20T15:46:19.424" v="514" actId="478"/>
          <ac:graphicFrameMkLst>
            <pc:docMk/>
            <pc:sldMk cId="2639021317" sldId="368"/>
            <ac:graphicFrameMk id="20" creationId="{C9E26C8E-638F-47BA-AB15-48515BEC5548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5:46:05.563" v="511" actId="122"/>
          <ac:graphicFrameMkLst>
            <pc:docMk/>
            <pc:sldMk cId="2639021317" sldId="368"/>
            <ac:graphicFrameMk id="21" creationId="{8D884A64-B9B8-44CF-8728-6C19DDB31DDF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5:46:09.272" v="512" actId="122"/>
          <ac:graphicFrameMkLst>
            <pc:docMk/>
            <pc:sldMk cId="2639021317" sldId="368"/>
            <ac:graphicFrameMk id="22" creationId="{9115D0CB-17AA-4D64-AE80-3293F0536B7A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5:46:13.695" v="513" actId="122"/>
          <ac:graphicFrameMkLst>
            <pc:docMk/>
            <pc:sldMk cId="2639021317" sldId="368"/>
            <ac:graphicFrameMk id="23" creationId="{0A1FAC19-5D78-44D5-AF0D-01449AFF5C90}"/>
          </ac:graphicFrameMkLst>
        </pc:graphicFrameChg>
        <pc:picChg chg="add del">
          <ac:chgData name="Elise Schapira" userId="922153a7-3d05-4828-9103-57c0b5334c47" providerId="ADAL" clId="{28EB67C2-67DF-4939-8C54-3CD1A18877BE}" dt="2020-01-20T16:02:54.386" v="909" actId="478"/>
          <ac:picMkLst>
            <pc:docMk/>
            <pc:sldMk cId="2639021317" sldId="368"/>
            <ac:picMk id="10" creationId="{7B6CAA82-73E7-45E2-BCBF-3F16CE784CAC}"/>
          </ac:picMkLst>
        </pc:picChg>
      </pc:sldChg>
      <pc:sldChg chg="addSp delSp modSp">
        <pc:chgData name="Elise Schapira" userId="922153a7-3d05-4828-9103-57c0b5334c47" providerId="ADAL" clId="{28EB67C2-67DF-4939-8C54-3CD1A18877BE}" dt="2020-01-21T14:28:16.084" v="2417" actId="798"/>
        <pc:sldMkLst>
          <pc:docMk/>
          <pc:sldMk cId="206873370" sldId="369"/>
        </pc:sldMkLst>
        <pc:grpChg chg="add mod">
          <ac:chgData name="Elise Schapira" userId="922153a7-3d05-4828-9103-57c0b5334c47" providerId="ADAL" clId="{28EB67C2-67DF-4939-8C54-3CD1A18877BE}" dt="2020-01-20T15:55:13.797" v="740" actId="554"/>
          <ac:grpSpMkLst>
            <pc:docMk/>
            <pc:sldMk cId="206873370" sldId="369"/>
            <ac:grpSpMk id="6" creationId="{B941066A-BE21-4A8A-86BB-1D61D4F0868F}"/>
          </ac:grpSpMkLst>
        </pc:grpChg>
        <pc:grpChg chg="add mod">
          <ac:chgData name="Elise Schapira" userId="922153a7-3d05-4828-9103-57c0b5334c47" providerId="ADAL" clId="{28EB67C2-67DF-4939-8C54-3CD1A18877BE}" dt="2020-01-20T15:55:13.797" v="740" actId="554"/>
          <ac:grpSpMkLst>
            <pc:docMk/>
            <pc:sldMk cId="206873370" sldId="369"/>
            <ac:grpSpMk id="17" creationId="{8213E08F-7883-4CD4-A21D-453AC8AEC3D8}"/>
          </ac:grpSpMkLst>
        </pc:grpChg>
        <pc:grpChg chg="add mod">
          <ac:chgData name="Elise Schapira" userId="922153a7-3d05-4828-9103-57c0b5334c47" providerId="ADAL" clId="{28EB67C2-67DF-4939-8C54-3CD1A18877BE}" dt="2020-01-20T15:55:35.535" v="744" actId="1076"/>
          <ac:grpSpMkLst>
            <pc:docMk/>
            <pc:sldMk cId="206873370" sldId="369"/>
            <ac:grpSpMk id="22" creationId="{8AFF36DC-143C-4474-AD08-9A6747AB93DD}"/>
          </ac:grpSpMkLst>
        </pc:grpChg>
        <pc:graphicFrameChg chg="mod modGraphic">
          <ac:chgData name="Elise Schapira" userId="922153a7-3d05-4828-9103-57c0b5334c47" providerId="ADAL" clId="{28EB67C2-67DF-4939-8C54-3CD1A18877BE}" dt="2020-01-21T14:28:16.084" v="2417" actId="798"/>
          <ac:graphicFrameMkLst>
            <pc:docMk/>
            <pc:sldMk cId="206873370" sldId="369"/>
            <ac:graphicFrameMk id="10" creationId="{721E5567-81F0-42FF-AFE2-972E5683114B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5:54:24.059" v="730" actId="207"/>
          <ac:graphicFrameMkLst>
            <pc:docMk/>
            <pc:sldMk cId="206873370" sldId="369"/>
            <ac:graphicFrameMk id="11" creationId="{258E2521-F872-44A8-8550-DEAAADA31108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5:54:28.737" v="731" actId="207"/>
          <ac:graphicFrameMkLst>
            <pc:docMk/>
            <pc:sldMk cId="206873370" sldId="369"/>
            <ac:graphicFrameMk id="12" creationId="{B0985D4E-B341-4967-A79A-B391C87D1874}"/>
          </ac:graphicFrameMkLst>
        </pc:graphicFrameChg>
        <pc:graphicFrameChg chg="del mod">
          <ac:chgData name="Elise Schapira" userId="922153a7-3d05-4828-9103-57c0b5334c47" providerId="ADAL" clId="{28EB67C2-67DF-4939-8C54-3CD1A18877BE}" dt="2020-01-20T15:55:48.777" v="745" actId="478"/>
          <ac:graphicFrameMkLst>
            <pc:docMk/>
            <pc:sldMk cId="206873370" sldId="369"/>
            <ac:graphicFrameMk id="14" creationId="{FF02F5DF-3B62-4F86-AECA-0E8974DEC287}"/>
          </ac:graphicFrameMkLst>
        </pc:graphicFrameChg>
        <pc:picChg chg="add del">
          <ac:chgData name="Elise Schapira" userId="922153a7-3d05-4828-9103-57c0b5334c47" providerId="ADAL" clId="{28EB67C2-67DF-4939-8C54-3CD1A18877BE}" dt="2020-01-20T16:02:46.960" v="906" actId="478"/>
          <ac:picMkLst>
            <pc:docMk/>
            <pc:sldMk cId="206873370" sldId="369"/>
            <ac:picMk id="9" creationId="{09533601-9400-4AC1-BCCD-6B2FF9736633}"/>
          </ac:picMkLst>
        </pc:picChg>
        <pc:cxnChg chg="add mod">
          <ac:chgData name="Elise Schapira" userId="922153a7-3d05-4828-9103-57c0b5334c47" providerId="ADAL" clId="{28EB67C2-67DF-4939-8C54-3CD1A18877BE}" dt="2020-01-20T15:55:01.766" v="737" actId="164"/>
          <ac:cxnSpMkLst>
            <pc:docMk/>
            <pc:sldMk cId="206873370" sldId="369"/>
            <ac:cxnSpMk id="3" creationId="{71FD6C79-7BFE-4C00-BE67-5FF3DC116C84}"/>
          </ac:cxnSpMkLst>
        </pc:cxnChg>
        <pc:cxnChg chg="add mod">
          <ac:chgData name="Elise Schapira" userId="922153a7-3d05-4828-9103-57c0b5334c47" providerId="ADAL" clId="{28EB67C2-67DF-4939-8C54-3CD1A18877BE}" dt="2020-01-20T15:55:01.766" v="737" actId="164"/>
          <ac:cxnSpMkLst>
            <pc:docMk/>
            <pc:sldMk cId="206873370" sldId="369"/>
            <ac:cxnSpMk id="13" creationId="{1106A974-76F1-4319-85EC-3F5E2BE81EEC}"/>
          </ac:cxnSpMkLst>
        </pc:cxnChg>
      </pc:sldChg>
      <pc:sldChg chg="addSp delSp modSp">
        <pc:chgData name="Elise Schapira" userId="922153a7-3d05-4828-9103-57c0b5334c47" providerId="ADAL" clId="{28EB67C2-67DF-4939-8C54-3CD1A18877BE}" dt="2020-01-20T16:02:43.592" v="905" actId="478"/>
        <pc:sldMkLst>
          <pc:docMk/>
          <pc:sldMk cId="1608897038" sldId="370"/>
        </pc:sldMkLst>
        <pc:spChg chg="mod">
          <ac:chgData name="Elise Schapira" userId="922153a7-3d05-4828-9103-57c0b5334c47" providerId="ADAL" clId="{28EB67C2-67DF-4939-8C54-3CD1A18877BE}" dt="2020-01-20T15:59:43.456" v="808" actId="20577"/>
          <ac:spMkLst>
            <pc:docMk/>
            <pc:sldMk cId="1608897038" sldId="370"/>
            <ac:spMk id="19" creationId="{5252A847-DE45-4FA3-A1F8-EEBEB845FF8E}"/>
          </ac:spMkLst>
        </pc:spChg>
        <pc:graphicFrameChg chg="modGraphic">
          <ac:chgData name="Elise Schapira" userId="922153a7-3d05-4828-9103-57c0b5334c47" providerId="ADAL" clId="{28EB67C2-67DF-4939-8C54-3CD1A18877BE}" dt="2020-01-20T16:02:25.027" v="901" actId="404"/>
          <ac:graphicFrameMkLst>
            <pc:docMk/>
            <pc:sldMk cId="1608897038" sldId="370"/>
            <ac:graphicFrameMk id="9" creationId="{5D3465E2-D3C5-4AA9-925B-37FEDAB7485B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6:00:56.002" v="850" actId="207"/>
          <ac:graphicFrameMkLst>
            <pc:docMk/>
            <pc:sldMk cId="1608897038" sldId="370"/>
            <ac:graphicFrameMk id="11" creationId="{AEA136D6-9C27-4881-B0BA-066DBB5CE5D7}"/>
          </ac:graphicFrameMkLst>
        </pc:graphicFrameChg>
        <pc:graphicFrameChg chg="modGraphic">
          <ac:chgData name="Elise Schapira" userId="922153a7-3d05-4828-9103-57c0b5334c47" providerId="ADAL" clId="{28EB67C2-67DF-4939-8C54-3CD1A18877BE}" dt="2020-01-20T16:02:29.056" v="902" actId="404"/>
          <ac:graphicFrameMkLst>
            <pc:docMk/>
            <pc:sldMk cId="1608897038" sldId="370"/>
            <ac:graphicFrameMk id="12" creationId="{8763FB4E-3C02-4171-BAAD-3FA3C306E5A9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0T16:01:03.046" v="851" actId="207"/>
          <ac:graphicFrameMkLst>
            <pc:docMk/>
            <pc:sldMk cId="1608897038" sldId="370"/>
            <ac:graphicFrameMk id="13" creationId="{5750F4B0-01FC-4F2A-ACDA-5D0E8E48A5FF}"/>
          </ac:graphicFrameMkLst>
        </pc:graphicFrameChg>
        <pc:picChg chg="add del">
          <ac:chgData name="Elise Schapira" userId="922153a7-3d05-4828-9103-57c0b5334c47" providerId="ADAL" clId="{28EB67C2-67DF-4939-8C54-3CD1A18877BE}" dt="2020-01-20T16:02:43.592" v="905" actId="478"/>
          <ac:picMkLst>
            <pc:docMk/>
            <pc:sldMk cId="1608897038" sldId="370"/>
            <ac:picMk id="10" creationId="{E0F9D865-0AF3-4AAB-82A7-C8F8AC4B5165}"/>
          </ac:picMkLst>
        </pc:picChg>
      </pc:sldChg>
      <pc:sldChg chg="del">
        <pc:chgData name="Elise Schapira" userId="922153a7-3d05-4828-9103-57c0b5334c47" providerId="ADAL" clId="{28EB67C2-67DF-4939-8C54-3CD1A18877BE}" dt="2020-01-20T15:52:03.229" v="661" actId="47"/>
        <pc:sldMkLst>
          <pc:docMk/>
          <pc:sldMk cId="2329801979" sldId="371"/>
        </pc:sldMkLst>
      </pc:sldChg>
      <pc:sldChg chg="delSp modSp del ord">
        <pc:chgData name="Elise Schapira" userId="922153a7-3d05-4828-9103-57c0b5334c47" providerId="ADAL" clId="{28EB67C2-67DF-4939-8C54-3CD1A18877BE}" dt="2020-01-20T15:46:31.373" v="516" actId="47"/>
        <pc:sldMkLst>
          <pc:docMk/>
          <pc:sldMk cId="1902617850" sldId="372"/>
        </pc:sldMkLst>
        <pc:spChg chg="del">
          <ac:chgData name="Elise Schapira" userId="922153a7-3d05-4828-9103-57c0b5334c47" providerId="ADAL" clId="{28EB67C2-67DF-4939-8C54-3CD1A18877BE}" dt="2020-01-20T15:39:22.396" v="13" actId="478"/>
          <ac:spMkLst>
            <pc:docMk/>
            <pc:sldMk cId="1902617850" sldId="372"/>
            <ac:spMk id="2" creationId="{3F1E6197-33C3-47E4-86D0-9F517DA5E59F}"/>
          </ac:spMkLst>
        </pc:spChg>
        <pc:spChg chg="mod">
          <ac:chgData name="Elise Schapira" userId="922153a7-3d05-4828-9103-57c0b5334c47" providerId="ADAL" clId="{28EB67C2-67DF-4939-8C54-3CD1A18877BE}" dt="2020-01-20T15:39:16.754" v="12" actId="20577"/>
          <ac:spMkLst>
            <pc:docMk/>
            <pc:sldMk cId="1902617850" sldId="372"/>
            <ac:spMk id="19" creationId="{5252A847-DE45-4FA3-A1F8-EEBEB845FF8E}"/>
          </ac:spMkLst>
        </pc:spChg>
        <pc:graphicFrameChg chg="del">
          <ac:chgData name="Elise Schapira" userId="922153a7-3d05-4828-9103-57c0b5334c47" providerId="ADAL" clId="{28EB67C2-67DF-4939-8C54-3CD1A18877BE}" dt="2020-01-20T15:39:22.396" v="13" actId="478"/>
          <ac:graphicFrameMkLst>
            <pc:docMk/>
            <pc:sldMk cId="1902617850" sldId="372"/>
            <ac:graphicFrameMk id="10" creationId="{4EBECAB7-0917-499C-A5C2-C84876439347}"/>
          </ac:graphicFrameMkLst>
        </pc:graphicFrameChg>
        <pc:graphicFrameChg chg="del">
          <ac:chgData name="Elise Schapira" userId="922153a7-3d05-4828-9103-57c0b5334c47" providerId="ADAL" clId="{28EB67C2-67DF-4939-8C54-3CD1A18877BE}" dt="2020-01-20T15:39:22.396" v="13" actId="478"/>
          <ac:graphicFrameMkLst>
            <pc:docMk/>
            <pc:sldMk cId="1902617850" sldId="372"/>
            <ac:graphicFrameMk id="14" creationId="{E3DBBF6E-E659-42A8-B9C0-2FE96EDBCB05}"/>
          </ac:graphicFrameMkLst>
        </pc:graphicFrameChg>
        <pc:graphicFrameChg chg="del">
          <ac:chgData name="Elise Schapira" userId="922153a7-3d05-4828-9103-57c0b5334c47" providerId="ADAL" clId="{28EB67C2-67DF-4939-8C54-3CD1A18877BE}" dt="2020-01-20T15:39:22.396" v="13" actId="478"/>
          <ac:graphicFrameMkLst>
            <pc:docMk/>
            <pc:sldMk cId="1902617850" sldId="372"/>
            <ac:graphicFrameMk id="17" creationId="{08965C3A-D01A-49C3-9D70-A14F9EB1713C}"/>
          </ac:graphicFrameMkLst>
        </pc:graphicFrameChg>
      </pc:sldChg>
      <pc:sldChg chg="del">
        <pc:chgData name="Elise Schapira" userId="922153a7-3d05-4828-9103-57c0b5334c47" providerId="ADAL" clId="{28EB67C2-67DF-4939-8C54-3CD1A18877BE}" dt="2020-01-20T15:59:02.452" v="789" actId="47"/>
        <pc:sldMkLst>
          <pc:docMk/>
          <pc:sldMk cId="940440852" sldId="373"/>
        </pc:sldMkLst>
      </pc:sldChg>
      <pc:sldChg chg="del">
        <pc:chgData name="Elise Schapira" userId="922153a7-3d05-4828-9103-57c0b5334c47" providerId="ADAL" clId="{28EB67C2-67DF-4939-8C54-3CD1A18877BE}" dt="2020-01-20T16:02:37.181" v="903" actId="47"/>
        <pc:sldMkLst>
          <pc:docMk/>
          <pc:sldMk cId="1930202535" sldId="374"/>
        </pc:sldMkLst>
      </pc:sldChg>
      <pc:sldChg chg="addSp delSp modSp">
        <pc:chgData name="Elise Schapira" userId="922153a7-3d05-4828-9103-57c0b5334c47" providerId="ADAL" clId="{28EB67C2-67DF-4939-8C54-3CD1A18877BE}" dt="2020-01-21T14:37:29.016" v="2737" actId="20577"/>
        <pc:sldMkLst>
          <pc:docMk/>
          <pc:sldMk cId="1834266634" sldId="377"/>
        </pc:sldMkLst>
        <pc:spChg chg="mod">
          <ac:chgData name="Elise Schapira" userId="922153a7-3d05-4828-9103-57c0b5334c47" providerId="ADAL" clId="{28EB67C2-67DF-4939-8C54-3CD1A18877BE}" dt="2020-01-20T16:19:55.582" v="1784" actId="20577"/>
          <ac:spMkLst>
            <pc:docMk/>
            <pc:sldMk cId="1834266634" sldId="377"/>
            <ac:spMk id="19" creationId="{5252A847-DE45-4FA3-A1F8-EEBEB845FF8E}"/>
          </ac:spMkLst>
        </pc:spChg>
        <pc:spChg chg="mod">
          <ac:chgData name="Elise Schapira" userId="922153a7-3d05-4828-9103-57c0b5334c47" providerId="ADAL" clId="{28EB67C2-67DF-4939-8C54-3CD1A18877BE}" dt="2020-01-20T16:22:44.341" v="1935" actId="20577"/>
          <ac:spMkLst>
            <pc:docMk/>
            <pc:sldMk cId="1834266634" sldId="377"/>
            <ac:spMk id="21" creationId="{C73E2EB9-9595-4828-BCC5-9DF669AD8380}"/>
          </ac:spMkLst>
        </pc:spChg>
        <pc:spChg chg="mod">
          <ac:chgData name="Elise Schapira" userId="922153a7-3d05-4828-9103-57c0b5334c47" providerId="ADAL" clId="{28EB67C2-67DF-4939-8C54-3CD1A18877BE}" dt="2020-01-20T16:20:51.545" v="1917" actId="403"/>
          <ac:spMkLst>
            <pc:docMk/>
            <pc:sldMk cId="1834266634" sldId="377"/>
            <ac:spMk id="22" creationId="{4B24B753-4925-4C4D-9BBF-EEBDD7C5BECF}"/>
          </ac:spMkLst>
        </pc:spChg>
        <pc:spChg chg="mod">
          <ac:chgData name="Elise Schapira" userId="922153a7-3d05-4828-9103-57c0b5334c47" providerId="ADAL" clId="{28EB67C2-67DF-4939-8C54-3CD1A18877BE}" dt="2020-01-21T14:37:29.016" v="2737" actId="20577"/>
          <ac:spMkLst>
            <pc:docMk/>
            <pc:sldMk cId="1834266634" sldId="377"/>
            <ac:spMk id="23" creationId="{7B6182A5-C96E-4DC2-8149-69A88A4DF63C}"/>
          </ac:spMkLst>
        </pc:spChg>
        <pc:spChg chg="mod">
          <ac:chgData name="Elise Schapira" userId="922153a7-3d05-4828-9103-57c0b5334c47" providerId="ADAL" clId="{28EB67C2-67DF-4939-8C54-3CD1A18877BE}" dt="2020-01-20T16:20:51.545" v="1917" actId="403"/>
          <ac:spMkLst>
            <pc:docMk/>
            <pc:sldMk cId="1834266634" sldId="377"/>
            <ac:spMk id="24" creationId="{7501EDC6-44A2-4CC7-9209-949652722BCB}"/>
          </ac:spMkLst>
        </pc:spChg>
        <pc:spChg chg="mod">
          <ac:chgData name="Elise Schapira" userId="922153a7-3d05-4828-9103-57c0b5334c47" providerId="ADAL" clId="{28EB67C2-67DF-4939-8C54-3CD1A18877BE}" dt="2020-01-20T16:20:51.545" v="1917" actId="403"/>
          <ac:spMkLst>
            <pc:docMk/>
            <pc:sldMk cId="1834266634" sldId="377"/>
            <ac:spMk id="25" creationId="{5147762B-067D-4A18-A229-49DDA7BCDA1D}"/>
          </ac:spMkLst>
        </pc:spChg>
        <pc:grpChg chg="add mod">
          <ac:chgData name="Elise Schapira" userId="922153a7-3d05-4828-9103-57c0b5334c47" providerId="ADAL" clId="{28EB67C2-67DF-4939-8C54-3CD1A18877BE}" dt="2020-01-20T16:20:39.696" v="1912" actId="12788"/>
          <ac:grpSpMkLst>
            <pc:docMk/>
            <pc:sldMk cId="1834266634" sldId="377"/>
            <ac:grpSpMk id="20" creationId="{69DB9291-3E92-4F11-9B4B-53B9C858CDFE}"/>
          </ac:grpSpMkLst>
        </pc:grpChg>
        <pc:graphicFrameChg chg="del">
          <ac:chgData name="Elise Schapira" userId="922153a7-3d05-4828-9103-57c0b5334c47" providerId="ADAL" clId="{28EB67C2-67DF-4939-8C54-3CD1A18877BE}" dt="2020-01-20T16:19:17.450" v="1637" actId="478"/>
          <ac:graphicFrameMkLst>
            <pc:docMk/>
            <pc:sldMk cId="1834266634" sldId="377"/>
            <ac:graphicFrameMk id="11" creationId="{87BC3B95-D65F-47B5-ADC9-DED93FD78CD0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19:19.618" v="1638" actId="478"/>
          <ac:graphicFrameMkLst>
            <pc:docMk/>
            <pc:sldMk cId="1834266634" sldId="377"/>
            <ac:graphicFrameMk id="12" creationId="{2CA49D3F-28F7-4BE4-8BB6-AB4592A16149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19:15.921" v="1636" actId="478"/>
          <ac:graphicFrameMkLst>
            <pc:docMk/>
            <pc:sldMk cId="1834266634" sldId="377"/>
            <ac:graphicFrameMk id="13" creationId="{2F34AD5C-CC6E-4213-AAB5-D6D9612C7C6C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19:14.143" v="1635" actId="478"/>
          <ac:graphicFrameMkLst>
            <pc:docMk/>
            <pc:sldMk cId="1834266634" sldId="377"/>
            <ac:graphicFrameMk id="14" creationId="{6447ACB5-99CD-44AC-B472-100DCFB439C5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19:12.510" v="1634" actId="478"/>
          <ac:graphicFrameMkLst>
            <pc:docMk/>
            <pc:sldMk cId="1834266634" sldId="377"/>
            <ac:graphicFrameMk id="15" creationId="{C3E597C9-7412-4309-A59D-FE0B7A8CC1BB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19:10.609" v="1633" actId="478"/>
          <ac:graphicFrameMkLst>
            <pc:docMk/>
            <pc:sldMk cId="1834266634" sldId="377"/>
            <ac:graphicFrameMk id="16" creationId="{C43975D0-DF10-4EF3-A969-14D14046CD4E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1T14:35:19.582" v="2707" actId="1037"/>
          <ac:graphicFrameMkLst>
            <pc:docMk/>
            <pc:sldMk cId="1834266634" sldId="377"/>
            <ac:graphicFrameMk id="26" creationId="{1B608661-A1D1-4C7C-BACD-B97442048579}"/>
          </ac:graphicFrameMkLst>
        </pc:graphicFrameChg>
        <pc:picChg chg="add del mod">
          <ac:chgData name="Elise Schapira" userId="922153a7-3d05-4828-9103-57c0b5334c47" providerId="ADAL" clId="{28EB67C2-67DF-4939-8C54-3CD1A18877BE}" dt="2020-01-20T16:24:37.223" v="2009" actId="478"/>
          <ac:picMkLst>
            <pc:docMk/>
            <pc:sldMk cId="1834266634" sldId="377"/>
            <ac:picMk id="17" creationId="{8E0C31D8-6137-450D-B717-E03BC5B1E798}"/>
          </ac:picMkLst>
        </pc:picChg>
      </pc:sldChg>
      <pc:sldChg chg="addSp delSp modSp ord">
        <pc:chgData name="Elise Schapira" userId="922153a7-3d05-4828-9103-57c0b5334c47" providerId="ADAL" clId="{28EB67C2-67DF-4939-8C54-3CD1A18877BE}" dt="2020-01-21T14:33:52.832" v="2630" actId="1035"/>
        <pc:sldMkLst>
          <pc:docMk/>
          <pc:sldMk cId="4145394303" sldId="378"/>
        </pc:sldMkLst>
        <pc:spChg chg="add del mod">
          <ac:chgData name="Elise Schapira" userId="922153a7-3d05-4828-9103-57c0b5334c47" providerId="ADAL" clId="{28EB67C2-67DF-4939-8C54-3CD1A18877BE}" dt="2020-01-21T14:32:47.331" v="2561" actId="478"/>
          <ac:spMkLst>
            <pc:docMk/>
            <pc:sldMk cId="4145394303" sldId="378"/>
            <ac:spMk id="12" creationId="{B18B4C59-9884-4078-8966-F5C332BDD477}"/>
          </ac:spMkLst>
        </pc:spChg>
        <pc:spChg chg="mod">
          <ac:chgData name="Elise Schapira" userId="922153a7-3d05-4828-9103-57c0b5334c47" providerId="ADAL" clId="{28EB67C2-67DF-4939-8C54-3CD1A18877BE}" dt="2020-01-21T14:33:39.694" v="2610" actId="20577"/>
          <ac:spMkLst>
            <pc:docMk/>
            <pc:sldMk cId="4145394303" sldId="378"/>
            <ac:spMk id="19" creationId="{5252A847-DE45-4FA3-A1F8-EEBEB845FF8E}"/>
          </ac:spMkLst>
        </pc:spChg>
        <pc:graphicFrameChg chg="add mod modGraphic">
          <ac:chgData name="Elise Schapira" userId="922153a7-3d05-4828-9103-57c0b5334c47" providerId="ADAL" clId="{28EB67C2-67DF-4939-8C54-3CD1A18877BE}" dt="2020-01-21T14:33:52.832" v="2630" actId="1035"/>
          <ac:graphicFrameMkLst>
            <pc:docMk/>
            <pc:sldMk cId="4145394303" sldId="378"/>
            <ac:graphicFrameMk id="10" creationId="{A1EB444F-B202-4EAE-8320-4254C78BDEB1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1T14:33:52.832" v="2630" actId="1035"/>
          <ac:graphicFrameMkLst>
            <pc:docMk/>
            <pc:sldMk cId="4145394303" sldId="378"/>
            <ac:graphicFrameMk id="11" creationId="{51B1E896-7328-4F32-B8A1-07E71B6D29EB}"/>
          </ac:graphicFrameMkLst>
        </pc:graphicFrameChg>
        <pc:graphicFrameChg chg="mod modGraphic">
          <ac:chgData name="Elise Schapira" userId="922153a7-3d05-4828-9103-57c0b5334c47" providerId="ADAL" clId="{28EB67C2-67DF-4939-8C54-3CD1A18877BE}" dt="2020-01-21T14:32:28.608" v="2557" actId="122"/>
          <ac:graphicFrameMkLst>
            <pc:docMk/>
            <pc:sldMk cId="4145394303" sldId="378"/>
            <ac:graphicFrameMk id="17" creationId="{7F334F61-E9AF-4014-A88C-BA1A70C97453}"/>
          </ac:graphicFrameMkLst>
        </pc:graphicFrameChg>
        <pc:picChg chg="add del">
          <ac:chgData name="Elise Schapira" userId="922153a7-3d05-4828-9103-57c0b5334c47" providerId="ADAL" clId="{28EB67C2-67DF-4939-8C54-3CD1A18877BE}" dt="2020-01-20T16:24:39.793" v="2011" actId="478"/>
          <ac:picMkLst>
            <pc:docMk/>
            <pc:sldMk cId="4145394303" sldId="378"/>
            <ac:picMk id="9" creationId="{2DE11791-14E5-4B74-8D54-813368957A3F}"/>
          </ac:picMkLst>
        </pc:picChg>
      </pc:sldChg>
      <pc:sldChg chg="modSp del ord">
        <pc:chgData name="Elise Schapira" userId="922153a7-3d05-4828-9103-57c0b5334c47" providerId="ADAL" clId="{28EB67C2-67DF-4939-8C54-3CD1A18877BE}" dt="2020-01-20T16:19:04.193" v="1632" actId="47"/>
        <pc:sldMkLst>
          <pc:docMk/>
          <pc:sldMk cId="259228993" sldId="379"/>
        </pc:sldMkLst>
        <pc:spChg chg="mod">
          <ac:chgData name="Elise Schapira" userId="922153a7-3d05-4828-9103-57c0b5334c47" providerId="ADAL" clId="{28EB67C2-67DF-4939-8C54-3CD1A18877BE}" dt="2020-01-20T16:11:04.985" v="1204" actId="20577"/>
          <ac:spMkLst>
            <pc:docMk/>
            <pc:sldMk cId="259228993" sldId="379"/>
            <ac:spMk id="19" creationId="{5252A847-DE45-4FA3-A1F8-EEBEB845FF8E}"/>
          </ac:spMkLst>
        </pc:spChg>
      </pc:sldChg>
      <pc:sldChg chg="del">
        <pc:chgData name="Elise Schapira" userId="922153a7-3d05-4828-9103-57c0b5334c47" providerId="ADAL" clId="{28EB67C2-67DF-4939-8C54-3CD1A18877BE}" dt="2020-01-20T16:22:51.842" v="1937" actId="47"/>
        <pc:sldMkLst>
          <pc:docMk/>
          <pc:sldMk cId="1136763903" sldId="380"/>
        </pc:sldMkLst>
      </pc:sldChg>
      <pc:sldChg chg="del">
        <pc:chgData name="Elise Schapira" userId="922153a7-3d05-4828-9103-57c0b5334c47" providerId="ADAL" clId="{28EB67C2-67DF-4939-8C54-3CD1A18877BE}" dt="2020-01-20T16:10:07.887" v="1190" actId="47"/>
        <pc:sldMkLst>
          <pc:docMk/>
          <pc:sldMk cId="96547165" sldId="381"/>
        </pc:sldMkLst>
      </pc:sldChg>
      <pc:sldChg chg="del">
        <pc:chgData name="Elise Schapira" userId="922153a7-3d05-4828-9103-57c0b5334c47" providerId="ADAL" clId="{28EB67C2-67DF-4939-8C54-3CD1A18877BE}" dt="2020-01-20T16:10:28.685" v="1196" actId="47"/>
        <pc:sldMkLst>
          <pc:docMk/>
          <pc:sldMk cId="3284213637" sldId="382"/>
        </pc:sldMkLst>
      </pc:sldChg>
      <pc:sldChg chg="del">
        <pc:chgData name="Elise Schapira" userId="922153a7-3d05-4828-9103-57c0b5334c47" providerId="ADAL" clId="{28EB67C2-67DF-4939-8C54-3CD1A18877BE}" dt="2020-01-20T16:10:40.331" v="1198" actId="47"/>
        <pc:sldMkLst>
          <pc:docMk/>
          <pc:sldMk cId="450745240" sldId="383"/>
        </pc:sldMkLst>
      </pc:sldChg>
      <pc:sldChg chg="add ord">
        <pc:chgData name="Elise Schapira" userId="922153a7-3d05-4828-9103-57c0b5334c47" providerId="ADAL" clId="{28EB67C2-67DF-4939-8C54-3CD1A18877BE}" dt="2020-01-20T15:37:18.021" v="3"/>
        <pc:sldMkLst>
          <pc:docMk/>
          <pc:sldMk cId="3844832371" sldId="384"/>
        </pc:sldMkLst>
      </pc:sldChg>
      <pc:sldChg chg="delSp modSp add">
        <pc:chgData name="Elise Schapira" userId="922153a7-3d05-4828-9103-57c0b5334c47" providerId="ADAL" clId="{28EB67C2-67DF-4939-8C54-3CD1A18877BE}" dt="2020-01-20T16:02:52.436" v="908" actId="478"/>
        <pc:sldMkLst>
          <pc:docMk/>
          <pc:sldMk cId="762096853" sldId="385"/>
        </pc:sldMkLst>
        <pc:spChg chg="mod">
          <ac:chgData name="Elise Schapira" userId="922153a7-3d05-4828-9103-57c0b5334c47" providerId="ADAL" clId="{28EB67C2-67DF-4939-8C54-3CD1A18877BE}" dt="2020-01-20T15:46:58.130" v="520" actId="208"/>
          <ac:spMkLst>
            <pc:docMk/>
            <pc:sldMk cId="762096853" sldId="385"/>
            <ac:spMk id="5" creationId="{A8F91327-90FB-46AA-9FDE-4B74C24B5067}"/>
          </ac:spMkLst>
        </pc:spChg>
        <pc:spChg chg="mod">
          <ac:chgData name="Elise Schapira" userId="922153a7-3d05-4828-9103-57c0b5334c47" providerId="ADAL" clId="{28EB67C2-67DF-4939-8C54-3CD1A18877BE}" dt="2020-01-20T15:47:10.211" v="522" actId="208"/>
          <ac:spMkLst>
            <pc:docMk/>
            <pc:sldMk cId="762096853" sldId="385"/>
            <ac:spMk id="15" creationId="{36B5BCFA-E749-447D-9A0A-D0FE683C5918}"/>
          </ac:spMkLst>
        </pc:spChg>
        <pc:spChg chg="mod">
          <ac:chgData name="Elise Schapira" userId="922153a7-3d05-4828-9103-57c0b5334c47" providerId="ADAL" clId="{28EB67C2-67DF-4939-8C54-3CD1A18877BE}" dt="2020-01-20T15:47:14.747" v="524" actId="207"/>
          <ac:spMkLst>
            <pc:docMk/>
            <pc:sldMk cId="762096853" sldId="385"/>
            <ac:spMk id="16" creationId="{A23F2DCD-8286-4052-B714-5174DA73712B}"/>
          </ac:spMkLst>
        </pc:spChg>
        <pc:graphicFrameChg chg="mod modGraphic">
          <ac:chgData name="Elise Schapira" userId="922153a7-3d05-4828-9103-57c0b5334c47" providerId="ADAL" clId="{28EB67C2-67DF-4939-8C54-3CD1A18877BE}" dt="2020-01-20T15:46:46.398" v="518"/>
          <ac:graphicFrameMkLst>
            <pc:docMk/>
            <pc:sldMk cId="762096853" sldId="385"/>
            <ac:graphicFrameMk id="21" creationId="{8D884A64-B9B8-44CF-8728-6C19DDB31DDF}"/>
          </ac:graphicFrameMkLst>
        </pc:graphicFrameChg>
        <pc:graphicFrameChg chg="mod modGraphic">
          <ac:chgData name="Elise Schapira" userId="922153a7-3d05-4828-9103-57c0b5334c47" providerId="ADAL" clId="{28EB67C2-67DF-4939-8C54-3CD1A18877BE}" dt="2020-01-20T15:47:30.689" v="528" actId="572"/>
          <ac:graphicFrameMkLst>
            <pc:docMk/>
            <pc:sldMk cId="762096853" sldId="385"/>
            <ac:graphicFrameMk id="22" creationId="{9115D0CB-17AA-4D64-AE80-3293F0536B7A}"/>
          </ac:graphicFrameMkLst>
        </pc:graphicFrameChg>
        <pc:graphicFrameChg chg="mod modGraphic">
          <ac:chgData name="Elise Schapira" userId="922153a7-3d05-4828-9103-57c0b5334c47" providerId="ADAL" clId="{28EB67C2-67DF-4939-8C54-3CD1A18877BE}" dt="2020-01-20T15:47:33.666" v="529"/>
          <ac:graphicFrameMkLst>
            <pc:docMk/>
            <pc:sldMk cId="762096853" sldId="385"/>
            <ac:graphicFrameMk id="23" creationId="{0A1FAC19-5D78-44D5-AF0D-01449AFF5C90}"/>
          </ac:graphicFrameMkLst>
        </pc:graphicFrameChg>
        <pc:picChg chg="del">
          <ac:chgData name="Elise Schapira" userId="922153a7-3d05-4828-9103-57c0b5334c47" providerId="ADAL" clId="{28EB67C2-67DF-4939-8C54-3CD1A18877BE}" dt="2020-01-20T16:02:52.436" v="908" actId="478"/>
          <ac:picMkLst>
            <pc:docMk/>
            <pc:sldMk cId="762096853" sldId="385"/>
            <ac:picMk id="10" creationId="{7B6CAA82-73E7-45E2-BCBF-3F16CE784CAC}"/>
          </ac:picMkLst>
        </pc:picChg>
      </pc:sldChg>
      <pc:sldChg chg="addSp delSp modSp add">
        <pc:chgData name="Elise Schapira" userId="922153a7-3d05-4828-9103-57c0b5334c47" providerId="ADAL" clId="{28EB67C2-67DF-4939-8C54-3CD1A18877BE}" dt="2020-01-20T15:57:52.954" v="779" actId="207"/>
        <pc:sldMkLst>
          <pc:docMk/>
          <pc:sldMk cId="2232991925" sldId="386"/>
        </pc:sldMkLst>
        <pc:graphicFrameChg chg="add del mod modGraphic">
          <ac:chgData name="Elise Schapira" userId="922153a7-3d05-4828-9103-57c0b5334c47" providerId="ADAL" clId="{28EB67C2-67DF-4939-8C54-3CD1A18877BE}" dt="2020-01-20T15:51:46.458" v="659" actId="478"/>
          <ac:graphicFrameMkLst>
            <pc:docMk/>
            <pc:sldMk cId="2232991925" sldId="386"/>
            <ac:graphicFrameMk id="4" creationId="{438E8E89-3979-4935-808E-78F739D91A1C}"/>
          </ac:graphicFrameMkLst>
        </pc:graphicFrameChg>
        <pc:graphicFrameChg chg="mod modGraphic">
          <ac:chgData name="Elise Schapira" userId="922153a7-3d05-4828-9103-57c0b5334c47" providerId="ADAL" clId="{28EB67C2-67DF-4939-8C54-3CD1A18877BE}" dt="2020-01-20T15:57:52.954" v="779" actId="207"/>
          <ac:graphicFrameMkLst>
            <pc:docMk/>
            <pc:sldMk cId="2232991925" sldId="386"/>
            <ac:graphicFrameMk id="13" creationId="{436A6620-8908-4741-A846-E8FE464CAD49}"/>
          </ac:graphicFrameMkLst>
        </pc:graphicFrameChg>
        <pc:picChg chg="del">
          <ac:chgData name="Elise Schapira" userId="922153a7-3d05-4828-9103-57c0b5334c47" providerId="ADAL" clId="{28EB67C2-67DF-4939-8C54-3CD1A18877BE}" dt="2020-01-20T15:52:06.887" v="662" actId="21"/>
          <ac:picMkLst>
            <pc:docMk/>
            <pc:sldMk cId="2232991925" sldId="386"/>
            <ac:picMk id="2" creationId="{8300C499-4162-47BC-9F1F-02EBDF1D430C}"/>
          </ac:picMkLst>
        </pc:picChg>
      </pc:sldChg>
      <pc:sldChg chg="delSp modSp add">
        <pc:chgData name="Elise Schapira" userId="922153a7-3d05-4828-9103-57c0b5334c47" providerId="ADAL" clId="{28EB67C2-67DF-4939-8C54-3CD1A18877BE}" dt="2020-01-21T14:39:43.223" v="2740"/>
        <pc:sldMkLst>
          <pc:docMk/>
          <pc:sldMk cId="4206549333" sldId="387"/>
        </pc:sldMkLst>
        <pc:graphicFrameChg chg="mod modGraphic">
          <ac:chgData name="Elise Schapira" userId="922153a7-3d05-4828-9103-57c0b5334c47" providerId="ADAL" clId="{28EB67C2-67DF-4939-8C54-3CD1A18877BE}" dt="2020-01-21T14:39:43.223" v="2740"/>
          <ac:graphicFrameMkLst>
            <pc:docMk/>
            <pc:sldMk cId="4206549333" sldId="387"/>
            <ac:graphicFrameMk id="10" creationId="{721E5567-81F0-42FF-AFE2-972E5683114B}"/>
          </ac:graphicFrameMkLst>
        </pc:graphicFrameChg>
        <pc:picChg chg="del">
          <ac:chgData name="Elise Schapira" userId="922153a7-3d05-4828-9103-57c0b5334c47" providerId="ADAL" clId="{28EB67C2-67DF-4939-8C54-3CD1A18877BE}" dt="2020-01-20T15:59:11.604" v="790" actId="21"/>
          <ac:picMkLst>
            <pc:docMk/>
            <pc:sldMk cId="4206549333" sldId="387"/>
            <ac:picMk id="9" creationId="{09533601-9400-4AC1-BCCD-6B2FF9736633}"/>
          </ac:picMkLst>
        </pc:picChg>
      </pc:sldChg>
      <pc:sldChg chg="addSp delSp modSp add">
        <pc:chgData name="Elise Schapira" userId="922153a7-3d05-4828-9103-57c0b5334c47" providerId="ADAL" clId="{28EB67C2-67DF-4939-8C54-3CD1A18877BE}" dt="2020-01-21T14:29:37.863" v="2528" actId="1038"/>
        <pc:sldMkLst>
          <pc:docMk/>
          <pc:sldMk cId="3810841821" sldId="388"/>
        </pc:sldMkLst>
        <pc:spChg chg="mod">
          <ac:chgData name="Elise Schapira" userId="922153a7-3d05-4828-9103-57c0b5334c47" providerId="ADAL" clId="{28EB67C2-67DF-4939-8C54-3CD1A18877BE}" dt="2020-01-21T14:29:27.663" v="2523" actId="20577"/>
          <ac:spMkLst>
            <pc:docMk/>
            <pc:sldMk cId="3810841821" sldId="388"/>
            <ac:spMk id="19" creationId="{5252A847-DE45-4FA3-A1F8-EEBEB845FF8E}"/>
          </ac:spMkLst>
        </pc:spChg>
        <pc:graphicFrameChg chg="modGraphic">
          <ac:chgData name="Elise Schapira" userId="922153a7-3d05-4828-9103-57c0b5334c47" providerId="ADAL" clId="{28EB67C2-67DF-4939-8C54-3CD1A18877BE}" dt="2020-01-20T16:02:04.676" v="899" actId="404"/>
          <ac:graphicFrameMkLst>
            <pc:docMk/>
            <pc:sldMk cId="3810841821" sldId="388"/>
            <ac:graphicFrameMk id="9" creationId="{5D3465E2-D3C5-4AA9-925B-37FEDAB7485B}"/>
          </ac:graphicFrameMkLst>
        </pc:graphicFrameChg>
        <pc:graphicFrameChg chg="modGraphic">
          <ac:chgData name="Elise Schapira" userId="922153a7-3d05-4828-9103-57c0b5334c47" providerId="ADAL" clId="{28EB67C2-67DF-4939-8C54-3CD1A18877BE}" dt="2020-01-20T16:02:08.690" v="900" actId="404"/>
          <ac:graphicFrameMkLst>
            <pc:docMk/>
            <pc:sldMk cId="3810841821" sldId="388"/>
            <ac:graphicFrameMk id="12" creationId="{8763FB4E-3C02-4171-BAAD-3FA3C306E5A9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1T14:29:37.863" v="2528" actId="1038"/>
          <ac:graphicFrameMkLst>
            <pc:docMk/>
            <pc:sldMk cId="3810841821" sldId="388"/>
            <ac:graphicFrameMk id="14" creationId="{689BFB93-B669-46E2-A108-2C6832B5F45B}"/>
          </ac:graphicFrameMkLst>
        </pc:graphicFrameChg>
        <pc:picChg chg="del">
          <ac:chgData name="Elise Schapira" userId="922153a7-3d05-4828-9103-57c0b5334c47" providerId="ADAL" clId="{28EB67C2-67DF-4939-8C54-3CD1A18877BE}" dt="2020-01-20T16:02:42.155" v="904" actId="478"/>
          <ac:picMkLst>
            <pc:docMk/>
            <pc:sldMk cId="3810841821" sldId="388"/>
            <ac:picMk id="10" creationId="{E0F9D865-0AF3-4AAB-82A7-C8F8AC4B5165}"/>
          </ac:picMkLst>
        </pc:picChg>
      </pc:sldChg>
      <pc:sldChg chg="addSp delSp modSp add">
        <pc:chgData name="Elise Schapira" userId="922153a7-3d05-4828-9103-57c0b5334c47" providerId="ADAL" clId="{28EB67C2-67DF-4939-8C54-3CD1A18877BE}" dt="2020-01-21T14:30:27.948" v="2533" actId="798"/>
        <pc:sldMkLst>
          <pc:docMk/>
          <pc:sldMk cId="3872548824" sldId="389"/>
        </pc:sldMkLst>
        <pc:spChg chg="add mod">
          <ac:chgData name="Elise Schapira" userId="922153a7-3d05-4828-9103-57c0b5334c47" providerId="ADAL" clId="{28EB67C2-67DF-4939-8C54-3CD1A18877BE}" dt="2020-01-20T16:08:14.819" v="1174" actId="164"/>
          <ac:spMkLst>
            <pc:docMk/>
            <pc:sldMk cId="3872548824" sldId="389"/>
            <ac:spMk id="15" creationId="{97EE7FFB-73A4-40B4-A3DE-2C6171308931}"/>
          </ac:spMkLst>
        </pc:spChg>
        <pc:spChg chg="mod">
          <ac:chgData name="Elise Schapira" userId="922153a7-3d05-4828-9103-57c0b5334c47" providerId="ADAL" clId="{28EB67C2-67DF-4939-8C54-3CD1A18877BE}" dt="2020-01-20T16:07:31.088" v="1139" actId="20577"/>
          <ac:spMkLst>
            <pc:docMk/>
            <pc:sldMk cId="3872548824" sldId="389"/>
            <ac:spMk id="19" creationId="{5252A847-DE45-4FA3-A1F8-EEBEB845FF8E}"/>
          </ac:spMkLst>
        </pc:spChg>
        <pc:grpChg chg="add mod">
          <ac:chgData name="Elise Schapira" userId="922153a7-3d05-4828-9103-57c0b5334c47" providerId="ADAL" clId="{28EB67C2-67DF-4939-8C54-3CD1A18877BE}" dt="2020-01-20T16:08:19.731" v="1175" actId="12788"/>
          <ac:grpSpMkLst>
            <pc:docMk/>
            <pc:sldMk cId="3872548824" sldId="389"/>
            <ac:grpSpMk id="3" creationId="{F70838EA-4952-4DF8-B4B6-D72FBED2A1D4}"/>
          </ac:grpSpMkLst>
        </pc:grpChg>
        <pc:graphicFrameChg chg="del">
          <ac:chgData name="Elise Schapira" userId="922153a7-3d05-4828-9103-57c0b5334c47" providerId="ADAL" clId="{28EB67C2-67DF-4939-8C54-3CD1A18877BE}" dt="2020-01-20T16:05:31.648" v="929" actId="478"/>
          <ac:graphicFrameMkLst>
            <pc:docMk/>
            <pc:sldMk cId="3872548824" sldId="389"/>
            <ac:graphicFrameMk id="9" creationId="{5D3465E2-D3C5-4AA9-925B-37FEDAB7485B}"/>
          </ac:graphicFrameMkLst>
        </pc:graphicFrameChg>
        <pc:graphicFrameChg chg="mod modGraphic">
          <ac:chgData name="Elise Schapira" userId="922153a7-3d05-4828-9103-57c0b5334c47" providerId="ADAL" clId="{28EB67C2-67DF-4939-8C54-3CD1A18877BE}" dt="2020-01-20T16:09:46.379" v="1187" actId="207"/>
          <ac:graphicFrameMkLst>
            <pc:docMk/>
            <pc:sldMk cId="3872548824" sldId="389"/>
            <ac:graphicFrameMk id="11" creationId="{AEA136D6-9C27-4881-B0BA-066DBB5CE5D7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05:29.830" v="928" actId="478"/>
          <ac:graphicFrameMkLst>
            <pc:docMk/>
            <pc:sldMk cId="3872548824" sldId="389"/>
            <ac:graphicFrameMk id="12" creationId="{8763FB4E-3C02-4171-BAAD-3FA3C306E5A9}"/>
          </ac:graphicFrameMkLst>
        </pc:graphicFrameChg>
        <pc:graphicFrameChg chg="mod modGraphic">
          <ac:chgData name="Elise Schapira" userId="922153a7-3d05-4828-9103-57c0b5334c47" providerId="ADAL" clId="{28EB67C2-67DF-4939-8C54-3CD1A18877BE}" dt="2020-01-20T16:09:51.966" v="1188" actId="207"/>
          <ac:graphicFrameMkLst>
            <pc:docMk/>
            <pc:sldMk cId="3872548824" sldId="389"/>
            <ac:graphicFrameMk id="13" creationId="{5750F4B0-01FC-4F2A-ACDA-5D0E8E48A5FF}"/>
          </ac:graphicFrameMkLst>
        </pc:graphicFrameChg>
        <pc:graphicFrameChg chg="del">
          <ac:chgData name="Elise Schapira" userId="922153a7-3d05-4828-9103-57c0b5334c47" providerId="ADAL" clId="{28EB67C2-67DF-4939-8C54-3CD1A18877BE}" dt="2020-01-20T16:05:22.008" v="927" actId="478"/>
          <ac:graphicFrameMkLst>
            <pc:docMk/>
            <pc:sldMk cId="3872548824" sldId="389"/>
            <ac:graphicFrameMk id="14" creationId="{689BFB93-B669-46E2-A108-2C6832B5F45B}"/>
          </ac:graphicFrameMkLst>
        </pc:graphicFrameChg>
        <pc:graphicFrameChg chg="add mod">
          <ac:chgData name="Elise Schapira" userId="922153a7-3d05-4828-9103-57c0b5334c47" providerId="ADAL" clId="{28EB67C2-67DF-4939-8C54-3CD1A18877BE}" dt="2020-01-21T14:30:27.948" v="2533" actId="798"/>
          <ac:graphicFrameMkLst>
            <pc:docMk/>
            <pc:sldMk cId="3872548824" sldId="389"/>
            <ac:graphicFrameMk id="16" creationId="{1C6F8B11-7DCD-40DE-A6C2-4F4B63A0643F}"/>
          </ac:graphicFrameMkLst>
        </pc:graphicFrameChg>
        <pc:picChg chg="add del mod">
          <ac:chgData name="Elise Schapira" userId="922153a7-3d05-4828-9103-57c0b5334c47" providerId="ADAL" clId="{28EB67C2-67DF-4939-8C54-3CD1A18877BE}" dt="2020-01-20T16:10:48.421" v="1199" actId="21"/>
          <ac:picMkLst>
            <pc:docMk/>
            <pc:sldMk cId="3872548824" sldId="389"/>
            <ac:picMk id="2" creationId="{7BF66F1E-2075-4A15-AF0A-432328F0C55D}"/>
          </ac:picMkLst>
        </pc:picChg>
        <pc:picChg chg="add mod">
          <ac:chgData name="Elise Schapira" userId="922153a7-3d05-4828-9103-57c0b5334c47" providerId="ADAL" clId="{28EB67C2-67DF-4939-8C54-3CD1A18877BE}" dt="2020-01-20T16:08:14.819" v="1174" actId="164"/>
          <ac:picMkLst>
            <pc:docMk/>
            <pc:sldMk cId="3872548824" sldId="389"/>
            <ac:picMk id="17" creationId="{92DD0CB6-936C-4498-B7B1-E1CC200780AC}"/>
          </ac:picMkLst>
        </pc:picChg>
      </pc:sldChg>
      <pc:sldChg chg="delSp modSp add">
        <pc:chgData name="Elise Schapira" userId="922153a7-3d05-4828-9103-57c0b5334c47" providerId="ADAL" clId="{28EB67C2-67DF-4939-8C54-3CD1A18877BE}" dt="2020-01-21T14:31:00.236" v="2538" actId="798"/>
        <pc:sldMkLst>
          <pc:docMk/>
          <pc:sldMk cId="4042599214" sldId="390"/>
        </pc:sldMkLst>
        <pc:spChg chg="mod">
          <ac:chgData name="Elise Schapira" userId="922153a7-3d05-4828-9103-57c0b5334c47" providerId="ADAL" clId="{28EB67C2-67DF-4939-8C54-3CD1A18877BE}" dt="2020-01-20T16:10:19.235" v="1193" actId="120"/>
          <ac:spMkLst>
            <pc:docMk/>
            <pc:sldMk cId="4042599214" sldId="390"/>
            <ac:spMk id="19" creationId="{5252A847-DE45-4FA3-A1F8-EEBEB845FF8E}"/>
          </ac:spMkLst>
        </pc:spChg>
        <pc:graphicFrameChg chg="mod">
          <ac:chgData name="Elise Schapira" userId="922153a7-3d05-4828-9103-57c0b5334c47" providerId="ADAL" clId="{28EB67C2-67DF-4939-8C54-3CD1A18877BE}" dt="2020-01-21T14:31:00.236" v="2538" actId="798"/>
          <ac:graphicFrameMkLst>
            <pc:docMk/>
            <pc:sldMk cId="4042599214" sldId="390"/>
            <ac:graphicFrameMk id="16" creationId="{1C6F8B11-7DCD-40DE-A6C2-4F4B63A0643F}"/>
          </ac:graphicFrameMkLst>
        </pc:graphicFrameChg>
        <pc:picChg chg="del mod">
          <ac:chgData name="Elise Schapira" userId="922153a7-3d05-4828-9103-57c0b5334c47" providerId="ADAL" clId="{28EB67C2-67DF-4939-8C54-3CD1A18877BE}" dt="2020-01-20T16:24:44.798" v="2013" actId="478"/>
          <ac:picMkLst>
            <pc:docMk/>
            <pc:sldMk cId="4042599214" sldId="390"/>
            <ac:picMk id="2" creationId="{7BF66F1E-2075-4A15-AF0A-432328F0C55D}"/>
          </ac:picMkLst>
        </pc:picChg>
      </pc:sldChg>
      <pc:sldChg chg="delSp modSp add">
        <pc:chgData name="Elise Schapira" userId="922153a7-3d05-4828-9103-57c0b5334c47" providerId="ADAL" clId="{28EB67C2-67DF-4939-8C54-3CD1A18877BE}" dt="2020-01-21T14:31:24.212" v="2543" actId="798"/>
        <pc:sldMkLst>
          <pc:docMk/>
          <pc:sldMk cId="3646568768" sldId="391"/>
        </pc:sldMkLst>
        <pc:spChg chg="mod">
          <ac:chgData name="Elise Schapira" userId="922153a7-3d05-4828-9103-57c0b5334c47" providerId="ADAL" clId="{28EB67C2-67DF-4939-8C54-3CD1A18877BE}" dt="2020-01-20T16:10:36.552" v="1197"/>
          <ac:spMkLst>
            <pc:docMk/>
            <pc:sldMk cId="3646568768" sldId="391"/>
            <ac:spMk id="19" creationId="{5252A847-DE45-4FA3-A1F8-EEBEB845FF8E}"/>
          </ac:spMkLst>
        </pc:spChg>
        <pc:graphicFrameChg chg="mod">
          <ac:chgData name="Elise Schapira" userId="922153a7-3d05-4828-9103-57c0b5334c47" providerId="ADAL" clId="{28EB67C2-67DF-4939-8C54-3CD1A18877BE}" dt="2020-01-21T14:31:24.212" v="2543" actId="798"/>
          <ac:graphicFrameMkLst>
            <pc:docMk/>
            <pc:sldMk cId="3646568768" sldId="391"/>
            <ac:graphicFrameMk id="16" creationId="{1C6F8B11-7DCD-40DE-A6C2-4F4B63A0643F}"/>
          </ac:graphicFrameMkLst>
        </pc:graphicFrameChg>
        <pc:picChg chg="del">
          <ac:chgData name="Elise Schapira" userId="922153a7-3d05-4828-9103-57c0b5334c47" providerId="ADAL" clId="{28EB67C2-67DF-4939-8C54-3CD1A18877BE}" dt="2020-01-20T16:24:42.846" v="2012" actId="478"/>
          <ac:picMkLst>
            <pc:docMk/>
            <pc:sldMk cId="3646568768" sldId="391"/>
            <ac:picMk id="2" creationId="{7BF66F1E-2075-4A15-AF0A-432328F0C55D}"/>
          </ac:picMkLst>
        </pc:picChg>
      </pc:sldChg>
      <pc:sldChg chg="addSp delSp modSp add">
        <pc:chgData name="Elise Schapira" userId="922153a7-3d05-4828-9103-57c0b5334c47" providerId="ADAL" clId="{28EB67C2-67DF-4939-8C54-3CD1A18877BE}" dt="2020-01-21T14:33:57.475" v="2632"/>
        <pc:sldMkLst>
          <pc:docMk/>
          <pc:sldMk cId="3252937485" sldId="392"/>
        </pc:sldMkLst>
        <pc:spChg chg="del">
          <ac:chgData name="Elise Schapira" userId="922153a7-3d05-4828-9103-57c0b5334c47" providerId="ADAL" clId="{28EB67C2-67DF-4939-8C54-3CD1A18877BE}" dt="2020-01-21T14:32:41.605" v="2560" actId="478"/>
          <ac:spMkLst>
            <pc:docMk/>
            <pc:sldMk cId="3252937485" sldId="392"/>
            <ac:spMk id="12" creationId="{B18B4C59-9884-4078-8966-F5C332BDD477}"/>
          </ac:spMkLst>
        </pc:spChg>
        <pc:spChg chg="mod">
          <ac:chgData name="Elise Schapira" userId="922153a7-3d05-4828-9103-57c0b5334c47" providerId="ADAL" clId="{28EB67C2-67DF-4939-8C54-3CD1A18877BE}" dt="2020-01-21T14:33:29.638" v="2591" actId="20577"/>
          <ac:spMkLst>
            <pc:docMk/>
            <pc:sldMk cId="3252937485" sldId="392"/>
            <ac:spMk id="19" creationId="{5252A847-DE45-4FA3-A1F8-EEBEB845FF8E}"/>
          </ac:spMkLst>
        </pc:spChg>
        <pc:graphicFrameChg chg="del">
          <ac:chgData name="Elise Schapira" userId="922153a7-3d05-4828-9103-57c0b5334c47" providerId="ADAL" clId="{28EB67C2-67DF-4939-8C54-3CD1A18877BE}" dt="2020-01-21T14:33:56.671" v="2631" actId="478"/>
          <ac:graphicFrameMkLst>
            <pc:docMk/>
            <pc:sldMk cId="3252937485" sldId="392"/>
            <ac:graphicFrameMk id="10" creationId="{A1EB444F-B202-4EAE-8320-4254C78BDEB1}"/>
          </ac:graphicFrameMkLst>
        </pc:graphicFrameChg>
        <pc:graphicFrameChg chg="del">
          <ac:chgData name="Elise Schapira" userId="922153a7-3d05-4828-9103-57c0b5334c47" providerId="ADAL" clId="{28EB67C2-67DF-4939-8C54-3CD1A18877BE}" dt="2020-01-21T14:33:56.671" v="2631" actId="478"/>
          <ac:graphicFrameMkLst>
            <pc:docMk/>
            <pc:sldMk cId="3252937485" sldId="392"/>
            <ac:graphicFrameMk id="11" creationId="{51B1E896-7328-4F32-B8A1-07E71B6D29EB}"/>
          </ac:graphicFrameMkLst>
        </pc:graphicFrameChg>
        <pc:graphicFrameChg chg="add mod modGraphic">
          <ac:chgData name="Elise Schapira" userId="922153a7-3d05-4828-9103-57c0b5334c47" providerId="ADAL" clId="{28EB67C2-67DF-4939-8C54-3CD1A18877BE}" dt="2020-01-21T14:33:36.081" v="2609" actId="1036"/>
          <ac:graphicFrameMkLst>
            <pc:docMk/>
            <pc:sldMk cId="3252937485" sldId="392"/>
            <ac:graphicFrameMk id="13" creationId="{246DADDD-6FA6-466B-BBA6-2FDA769DB970}"/>
          </ac:graphicFrameMkLst>
        </pc:graphicFrameChg>
        <pc:graphicFrameChg chg="add">
          <ac:chgData name="Elise Schapira" userId="922153a7-3d05-4828-9103-57c0b5334c47" providerId="ADAL" clId="{28EB67C2-67DF-4939-8C54-3CD1A18877BE}" dt="2020-01-21T14:32:38.201" v="2559"/>
          <ac:graphicFrameMkLst>
            <pc:docMk/>
            <pc:sldMk cId="3252937485" sldId="392"/>
            <ac:graphicFrameMk id="14" creationId="{B4D971AB-0631-460E-8E15-15FF337198DD}"/>
          </ac:graphicFrameMkLst>
        </pc:graphicFrameChg>
        <pc:graphicFrameChg chg="add">
          <ac:chgData name="Elise Schapira" userId="922153a7-3d05-4828-9103-57c0b5334c47" providerId="ADAL" clId="{28EB67C2-67DF-4939-8C54-3CD1A18877BE}" dt="2020-01-21T14:33:57.475" v="2632"/>
          <ac:graphicFrameMkLst>
            <pc:docMk/>
            <pc:sldMk cId="3252937485" sldId="392"/>
            <ac:graphicFrameMk id="15" creationId="{E61C951B-C77E-4627-8BF4-66FE144601C2}"/>
          </ac:graphicFrameMkLst>
        </pc:graphicFrameChg>
        <pc:graphicFrameChg chg="add">
          <ac:chgData name="Elise Schapira" userId="922153a7-3d05-4828-9103-57c0b5334c47" providerId="ADAL" clId="{28EB67C2-67DF-4939-8C54-3CD1A18877BE}" dt="2020-01-21T14:33:57.475" v="2632"/>
          <ac:graphicFrameMkLst>
            <pc:docMk/>
            <pc:sldMk cId="3252937485" sldId="392"/>
            <ac:graphicFrameMk id="16" creationId="{E7A16921-FFB7-471E-8FC7-302F28E90721}"/>
          </ac:graphicFrameMkLst>
        </pc:graphicFrameChg>
        <pc:graphicFrameChg chg="del">
          <ac:chgData name="Elise Schapira" userId="922153a7-3d05-4828-9103-57c0b5334c47" providerId="ADAL" clId="{28EB67C2-67DF-4939-8C54-3CD1A18877BE}" dt="2020-01-21T14:32:37.876" v="2558" actId="478"/>
          <ac:graphicFrameMkLst>
            <pc:docMk/>
            <pc:sldMk cId="3252937485" sldId="392"/>
            <ac:graphicFrameMk id="17" creationId="{7F334F61-E9AF-4014-A88C-BA1A70C97453}"/>
          </ac:graphicFrameMkLst>
        </pc:graphicFrameChg>
        <pc:picChg chg="del mod">
          <ac:chgData name="Elise Schapira" userId="922153a7-3d05-4828-9103-57c0b5334c47" providerId="ADAL" clId="{28EB67C2-67DF-4939-8C54-3CD1A18877BE}" dt="2020-01-20T16:24:38.527" v="2010" actId="478"/>
          <ac:picMkLst>
            <pc:docMk/>
            <pc:sldMk cId="3252937485" sldId="392"/>
            <ac:picMk id="9" creationId="{2DE11791-14E5-4B74-8D54-813368957A3F}"/>
          </ac:picMkLst>
        </pc:picChg>
      </pc:sldChg>
      <pc:sldChg chg="addSp delSp modSp add">
        <pc:chgData name="Elise Schapira" userId="922153a7-3d05-4828-9103-57c0b5334c47" providerId="ADAL" clId="{28EB67C2-67DF-4939-8C54-3CD1A18877BE}" dt="2020-01-21T14:37:37.996" v="2738" actId="20577"/>
        <pc:sldMkLst>
          <pc:docMk/>
          <pc:sldMk cId="3452823036" sldId="393"/>
        </pc:sldMkLst>
        <pc:spChg chg="mod">
          <ac:chgData name="Elise Schapira" userId="922153a7-3d05-4828-9103-57c0b5334c47" providerId="ADAL" clId="{28EB67C2-67DF-4939-8C54-3CD1A18877BE}" dt="2020-01-21T14:37:37.996" v="2738" actId="20577"/>
          <ac:spMkLst>
            <pc:docMk/>
            <pc:sldMk cId="3452823036" sldId="393"/>
            <ac:spMk id="19" creationId="{5252A847-DE45-4FA3-A1F8-EEBEB845FF8E}"/>
          </ac:spMkLst>
        </pc:spChg>
        <pc:spChg chg="mod">
          <ac:chgData name="Elise Schapira" userId="922153a7-3d05-4828-9103-57c0b5334c47" providerId="ADAL" clId="{28EB67C2-67DF-4939-8C54-3CD1A18877BE}" dt="2020-01-21T14:36:21.346" v="2721" actId="20577"/>
          <ac:spMkLst>
            <pc:docMk/>
            <pc:sldMk cId="3452823036" sldId="393"/>
            <ac:spMk id="23" creationId="{7B6182A5-C96E-4DC2-8149-69A88A4DF63C}"/>
          </ac:spMkLst>
        </pc:spChg>
        <pc:graphicFrameChg chg="add mod modGraphic">
          <ac:chgData name="Elise Schapira" userId="922153a7-3d05-4828-9103-57c0b5334c47" providerId="ADAL" clId="{28EB67C2-67DF-4939-8C54-3CD1A18877BE}" dt="2020-01-21T14:37:17.424" v="2735"/>
          <ac:graphicFrameMkLst>
            <pc:docMk/>
            <pc:sldMk cId="3452823036" sldId="393"/>
            <ac:graphicFrameMk id="13" creationId="{6C0643C1-9E2A-49A9-9C24-98FDB4C64C44}"/>
          </ac:graphicFrameMkLst>
        </pc:graphicFrameChg>
        <pc:graphicFrameChg chg="del mod modGraphic">
          <ac:chgData name="Elise Schapira" userId="922153a7-3d05-4828-9103-57c0b5334c47" providerId="ADAL" clId="{28EB67C2-67DF-4939-8C54-3CD1A18877BE}" dt="2020-01-21T14:37:20.983" v="2736" actId="478"/>
          <ac:graphicFrameMkLst>
            <pc:docMk/>
            <pc:sldMk cId="3452823036" sldId="393"/>
            <ac:graphicFrameMk id="26" creationId="{1B608661-A1D1-4C7C-BACD-B97442048579}"/>
          </ac:graphicFrameMkLst>
        </pc:graphicFrameChg>
        <pc:picChg chg="del">
          <ac:chgData name="Elise Schapira" userId="922153a7-3d05-4828-9103-57c0b5334c47" providerId="ADAL" clId="{28EB67C2-67DF-4939-8C54-3CD1A18877BE}" dt="2020-01-20T16:24:33.724" v="2008" actId="478"/>
          <ac:picMkLst>
            <pc:docMk/>
            <pc:sldMk cId="3452823036" sldId="393"/>
            <ac:picMk id="17" creationId="{8E0C31D8-6137-450D-B717-E03BC5B1E798}"/>
          </ac:picMkLst>
        </pc:picChg>
      </pc:sldChg>
      <pc:sldChg chg="modSp add">
        <pc:chgData name="Elise Schapira" userId="922153a7-3d05-4828-9103-57c0b5334c47" providerId="ADAL" clId="{28EB67C2-67DF-4939-8C54-3CD1A18877BE}" dt="2020-01-21T14:38:21.146" v="2739" actId="798"/>
        <pc:sldMkLst>
          <pc:docMk/>
          <pc:sldMk cId="3551687620" sldId="394"/>
        </pc:sldMkLst>
        <pc:graphicFrameChg chg="mod modGraphic">
          <ac:chgData name="Elise Schapira" userId="922153a7-3d05-4828-9103-57c0b5334c47" providerId="ADAL" clId="{28EB67C2-67DF-4939-8C54-3CD1A18877BE}" dt="2020-01-21T14:27:35.245" v="2410" actId="798"/>
          <ac:graphicFrameMkLst>
            <pc:docMk/>
            <pc:sldMk cId="3551687620" sldId="394"/>
            <ac:graphicFrameMk id="2" creationId="{8F7A3437-CDF0-40D8-9CFC-4ADB2BF97CBC}"/>
          </ac:graphicFrameMkLst>
        </pc:graphicFrameChg>
        <pc:graphicFrameChg chg="mod modGraphic">
          <ac:chgData name="Elise Schapira" userId="922153a7-3d05-4828-9103-57c0b5334c47" providerId="ADAL" clId="{28EB67C2-67DF-4939-8C54-3CD1A18877BE}" dt="2020-01-21T14:38:21.146" v="2739" actId="798"/>
          <ac:graphicFrameMkLst>
            <pc:docMk/>
            <pc:sldMk cId="3551687620" sldId="394"/>
            <ac:graphicFrameMk id="20" creationId="{35E4AE79-7B37-48DF-B9D1-F9920E0F6316}"/>
          </ac:graphicFrameMkLst>
        </pc:graphicFrameChg>
        <pc:graphicFrameChg chg="mod modGraphic">
          <ac:chgData name="Elise Schapira" userId="922153a7-3d05-4828-9103-57c0b5334c47" providerId="ADAL" clId="{28EB67C2-67DF-4939-8C54-3CD1A18877BE}" dt="2020-01-21T14:27:46.019" v="2413" actId="798"/>
          <ac:graphicFrameMkLst>
            <pc:docMk/>
            <pc:sldMk cId="3551687620" sldId="394"/>
            <ac:graphicFrameMk id="21" creationId="{E0527753-3243-4091-9727-FC78D420AED5}"/>
          </ac:graphicFrameMkLst>
        </pc:graphicFrameChg>
      </pc:sldChg>
      <pc:sldMasterChg chg="add addSldLayout">
        <pc:chgData name="Elise Schapira" userId="922153a7-3d05-4828-9103-57c0b5334c47" providerId="ADAL" clId="{28EB67C2-67DF-4939-8C54-3CD1A18877BE}" dt="2020-01-20T15:37:12.943" v="0" actId="27028"/>
        <pc:sldMasterMkLst>
          <pc:docMk/>
          <pc:sldMasterMk cId="4252411403" sldId="2147483672"/>
        </pc:sldMasterMkLst>
        <pc:sldLayoutChg chg="add">
          <pc:chgData name="Elise Schapira" userId="922153a7-3d05-4828-9103-57c0b5334c47" providerId="ADAL" clId="{28EB67C2-67DF-4939-8C54-3CD1A18877BE}" dt="2020-01-20T15:37:12.943" v="0" actId="27028"/>
          <pc:sldLayoutMkLst>
            <pc:docMk/>
            <pc:sldMasterMk cId="4252411403" sldId="2147483672"/>
            <pc:sldLayoutMk cId="1268681692" sldId="2147483673"/>
          </pc:sldLayoutMkLst>
        </pc:sldLayoutChg>
      </pc:sldMasterChg>
    </pc:docChg>
  </pc:docChgLst>
  <pc:docChgLst>
    <pc:chgData name="Jade Raynor" userId="7d7597aa-3574-4818-9f5e-e6442faad96c" providerId="ADAL" clId="{2F6ECF48-A03E-4EAE-B00E-CC7838FDE822}"/>
    <pc:docChg chg="undo custSel modSld">
      <pc:chgData name="Jade Raynor" userId="7d7597aa-3574-4818-9f5e-e6442faad96c" providerId="ADAL" clId="{2F6ECF48-A03E-4EAE-B00E-CC7838FDE822}" dt="2020-01-27T11:55:17.540" v="343" actId="20577"/>
      <pc:docMkLst>
        <pc:docMk/>
      </pc:docMkLst>
      <pc:sldChg chg="modSp">
        <pc:chgData name="Jade Raynor" userId="7d7597aa-3574-4818-9f5e-e6442faad96c" providerId="ADAL" clId="{2F6ECF48-A03E-4EAE-B00E-CC7838FDE822}" dt="2020-01-27T11:35:34.924" v="1" actId="403"/>
        <pc:sldMkLst>
          <pc:docMk/>
          <pc:sldMk cId="2637481266" sldId="256"/>
        </pc:sldMkLst>
        <pc:spChg chg="mod">
          <ac:chgData name="Jade Raynor" userId="7d7597aa-3574-4818-9f5e-e6442faad96c" providerId="ADAL" clId="{2F6ECF48-A03E-4EAE-B00E-CC7838FDE822}" dt="2020-01-27T11:35:34.924" v="1" actId="403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2F6ECF48-A03E-4EAE-B00E-CC7838FDE822}" dt="2020-01-27T11:36:34.436" v="34" actId="12788"/>
        <pc:sldMkLst>
          <pc:docMk/>
          <pc:sldMk cId="2200967238" sldId="367"/>
        </pc:sldMkLst>
        <pc:spChg chg="mod">
          <ac:chgData name="Jade Raynor" userId="7d7597aa-3574-4818-9f5e-e6442faad96c" providerId="ADAL" clId="{2F6ECF48-A03E-4EAE-B00E-CC7838FDE822}" dt="2020-01-27T11:36:34.436" v="34" actId="12788"/>
          <ac:spMkLst>
            <pc:docMk/>
            <pc:sldMk cId="2200967238" sldId="367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2F6ECF48-A03E-4EAE-B00E-CC7838FDE822}" dt="2020-01-27T11:36:34.436" v="34" actId="12788"/>
          <ac:graphicFrameMkLst>
            <pc:docMk/>
            <pc:sldMk cId="2200967238" sldId="367"/>
            <ac:graphicFrameMk id="2" creationId="{8F7A3437-CDF0-40D8-9CFC-4ADB2BF97CBC}"/>
          </ac:graphicFrameMkLst>
        </pc:graphicFrameChg>
        <pc:graphicFrameChg chg="mod modGraphic">
          <ac:chgData name="Jade Raynor" userId="7d7597aa-3574-4818-9f5e-e6442faad96c" providerId="ADAL" clId="{2F6ECF48-A03E-4EAE-B00E-CC7838FDE822}" dt="2020-01-27T11:36:34.436" v="34" actId="12788"/>
          <ac:graphicFrameMkLst>
            <pc:docMk/>
            <pc:sldMk cId="2200967238" sldId="367"/>
            <ac:graphicFrameMk id="20" creationId="{35E4AE79-7B37-48DF-B9D1-F9920E0F6316}"/>
          </ac:graphicFrameMkLst>
        </pc:graphicFrameChg>
        <pc:graphicFrameChg chg="mod modGraphic">
          <ac:chgData name="Jade Raynor" userId="7d7597aa-3574-4818-9f5e-e6442faad96c" providerId="ADAL" clId="{2F6ECF48-A03E-4EAE-B00E-CC7838FDE822}" dt="2020-01-27T11:36:34.436" v="34" actId="12788"/>
          <ac:graphicFrameMkLst>
            <pc:docMk/>
            <pc:sldMk cId="2200967238" sldId="367"/>
            <ac:graphicFrameMk id="21" creationId="{E0527753-3243-4091-9727-FC78D420AED5}"/>
          </ac:graphicFrameMkLst>
        </pc:graphicFrameChg>
      </pc:sldChg>
      <pc:sldChg chg="modSp">
        <pc:chgData name="Jade Raynor" userId="7d7597aa-3574-4818-9f5e-e6442faad96c" providerId="ADAL" clId="{2F6ECF48-A03E-4EAE-B00E-CC7838FDE822}" dt="2020-01-27T11:53:43.946" v="289" actId="121"/>
        <pc:sldMkLst>
          <pc:docMk/>
          <pc:sldMk cId="3810841821" sldId="388"/>
        </pc:sldMkLst>
        <pc:graphicFrameChg chg="modGraphic">
          <ac:chgData name="Jade Raynor" userId="7d7597aa-3574-4818-9f5e-e6442faad96c" providerId="ADAL" clId="{2F6ECF48-A03E-4EAE-B00E-CC7838FDE822}" dt="2020-01-27T11:53:43.946" v="289" actId="121"/>
          <ac:graphicFrameMkLst>
            <pc:docMk/>
            <pc:sldMk cId="3810841821" sldId="388"/>
            <ac:graphicFrameMk id="14" creationId="{689BFB93-B669-46E2-A108-2C6832B5F45B}"/>
          </ac:graphicFrameMkLst>
        </pc:graphicFrameChg>
      </pc:sldChg>
      <pc:sldChg chg="modSp">
        <pc:chgData name="Jade Raynor" userId="7d7597aa-3574-4818-9f5e-e6442faad96c" providerId="ADAL" clId="{2F6ECF48-A03E-4EAE-B00E-CC7838FDE822}" dt="2020-01-27T11:54:05.763" v="295"/>
        <pc:sldMkLst>
          <pc:docMk/>
          <pc:sldMk cId="3872548824" sldId="389"/>
        </pc:sldMkLst>
        <pc:spChg chg="mod">
          <ac:chgData name="Jade Raynor" userId="7d7597aa-3574-4818-9f5e-e6442faad96c" providerId="ADAL" clId="{2F6ECF48-A03E-4EAE-B00E-CC7838FDE822}" dt="2020-01-27T11:40:39.432" v="64" actId="120"/>
          <ac:spMkLst>
            <pc:docMk/>
            <pc:sldMk cId="3872548824" sldId="389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2F6ECF48-A03E-4EAE-B00E-CC7838FDE822}" dt="2020-01-27T11:54:05.763" v="295"/>
          <ac:graphicFrameMkLst>
            <pc:docMk/>
            <pc:sldMk cId="3872548824" sldId="389"/>
            <ac:graphicFrameMk id="16" creationId="{1C6F8B11-7DCD-40DE-A6C2-4F4B63A0643F}"/>
          </ac:graphicFrameMkLst>
        </pc:graphicFrameChg>
      </pc:sldChg>
      <pc:sldChg chg="modSp">
        <pc:chgData name="Jade Raynor" userId="7d7597aa-3574-4818-9f5e-e6442faad96c" providerId="ADAL" clId="{2F6ECF48-A03E-4EAE-B00E-CC7838FDE822}" dt="2020-01-27T11:54:13.725" v="297"/>
        <pc:sldMkLst>
          <pc:docMk/>
          <pc:sldMk cId="4042599214" sldId="390"/>
        </pc:sldMkLst>
        <pc:spChg chg="mod">
          <ac:chgData name="Jade Raynor" userId="7d7597aa-3574-4818-9f5e-e6442faad96c" providerId="ADAL" clId="{2F6ECF48-A03E-4EAE-B00E-CC7838FDE822}" dt="2020-01-27T11:40:45.981" v="66" actId="120"/>
          <ac:spMkLst>
            <pc:docMk/>
            <pc:sldMk cId="4042599214" sldId="390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2F6ECF48-A03E-4EAE-B00E-CC7838FDE822}" dt="2020-01-27T11:54:13.725" v="297"/>
          <ac:graphicFrameMkLst>
            <pc:docMk/>
            <pc:sldMk cId="4042599214" sldId="390"/>
            <ac:graphicFrameMk id="16" creationId="{1C6F8B11-7DCD-40DE-A6C2-4F4B63A0643F}"/>
          </ac:graphicFrameMkLst>
        </pc:graphicFrameChg>
      </pc:sldChg>
      <pc:sldChg chg="addSp delSp modSp">
        <pc:chgData name="Jade Raynor" userId="7d7597aa-3574-4818-9f5e-e6442faad96c" providerId="ADAL" clId="{2F6ECF48-A03E-4EAE-B00E-CC7838FDE822}" dt="2020-01-27T11:54:15.502" v="298"/>
        <pc:sldMkLst>
          <pc:docMk/>
          <pc:sldMk cId="3646568768" sldId="391"/>
        </pc:sldMkLst>
        <pc:spChg chg="mod">
          <ac:chgData name="Jade Raynor" userId="7d7597aa-3574-4818-9f5e-e6442faad96c" providerId="ADAL" clId="{2F6ECF48-A03E-4EAE-B00E-CC7838FDE822}" dt="2020-01-27T11:40:53.292" v="68" actId="120"/>
          <ac:spMkLst>
            <pc:docMk/>
            <pc:sldMk cId="3646568768" sldId="391"/>
            <ac:spMk id="19" creationId="{5252A847-DE45-4FA3-A1F8-EEBEB845FF8E}"/>
          </ac:spMkLst>
        </pc:spChg>
        <pc:graphicFrameChg chg="add">
          <ac:chgData name="Jade Raynor" userId="7d7597aa-3574-4818-9f5e-e6442faad96c" providerId="ADAL" clId="{2F6ECF48-A03E-4EAE-B00E-CC7838FDE822}" dt="2020-01-27T11:54:15.502" v="298"/>
          <ac:graphicFrameMkLst>
            <pc:docMk/>
            <pc:sldMk cId="3646568768" sldId="391"/>
            <ac:graphicFrameMk id="12" creationId="{858813EA-F27A-46EE-A1F7-647CB1C4F3E9}"/>
          </ac:graphicFrameMkLst>
        </pc:graphicFrameChg>
        <pc:graphicFrameChg chg="del">
          <ac:chgData name="Jade Raynor" userId="7d7597aa-3574-4818-9f5e-e6442faad96c" providerId="ADAL" clId="{2F6ECF48-A03E-4EAE-B00E-CC7838FDE822}" dt="2020-01-27T11:54:11.723" v="296" actId="21"/>
          <ac:graphicFrameMkLst>
            <pc:docMk/>
            <pc:sldMk cId="3646568768" sldId="391"/>
            <ac:graphicFrameMk id="16" creationId="{1C6F8B11-7DCD-40DE-A6C2-4F4B63A0643F}"/>
          </ac:graphicFrameMkLst>
        </pc:graphicFrameChg>
      </pc:sldChg>
      <pc:sldChg chg="addSp modSp">
        <pc:chgData name="Jade Raynor" userId="7d7597aa-3574-4818-9f5e-e6442faad96c" providerId="ADAL" clId="{2F6ECF48-A03E-4EAE-B00E-CC7838FDE822}" dt="2020-01-27T11:55:17.540" v="343" actId="20577"/>
        <pc:sldMkLst>
          <pc:docMk/>
          <pc:sldMk cId="3252937485" sldId="392"/>
        </pc:sldMkLst>
        <pc:spChg chg="mod">
          <ac:chgData name="Jade Raynor" userId="7d7597aa-3574-4818-9f5e-e6442faad96c" providerId="ADAL" clId="{2F6ECF48-A03E-4EAE-B00E-CC7838FDE822}" dt="2020-01-27T11:55:17.540" v="343" actId="20577"/>
          <ac:spMkLst>
            <pc:docMk/>
            <pc:sldMk cId="3252937485" sldId="392"/>
            <ac:spMk id="19" creationId="{5252A847-DE45-4FA3-A1F8-EEBEB845FF8E}"/>
          </ac:spMkLst>
        </pc:spChg>
        <pc:graphicFrameChg chg="add mod modGraphic">
          <ac:chgData name="Jade Raynor" userId="7d7597aa-3574-4818-9f5e-e6442faad96c" providerId="ADAL" clId="{2F6ECF48-A03E-4EAE-B00E-CC7838FDE822}" dt="2020-01-27T11:55:07.800" v="310" actId="20577"/>
          <ac:graphicFrameMkLst>
            <pc:docMk/>
            <pc:sldMk cId="3252937485" sldId="392"/>
            <ac:graphicFrameMk id="10" creationId="{9580D256-E6C1-4D15-9EB0-1F8142D5D0A4}"/>
          </ac:graphicFrameMkLst>
        </pc:graphicFrameChg>
        <pc:graphicFrameChg chg="mod">
          <ac:chgData name="Jade Raynor" userId="7d7597aa-3574-4818-9f5e-e6442faad96c" providerId="ADAL" clId="{2F6ECF48-A03E-4EAE-B00E-CC7838FDE822}" dt="2020-01-27T11:42:26.494" v="166" actId="1035"/>
          <ac:graphicFrameMkLst>
            <pc:docMk/>
            <pc:sldMk cId="3252937485" sldId="392"/>
            <ac:graphicFrameMk id="13" creationId="{246DADDD-6FA6-466B-BBA6-2FDA769DB970}"/>
          </ac:graphicFrameMkLst>
        </pc:graphicFrameChg>
      </pc:sldChg>
      <pc:sldChg chg="addSp modSp">
        <pc:chgData name="Jade Raynor" userId="7d7597aa-3574-4818-9f5e-e6442faad96c" providerId="ADAL" clId="{2F6ECF48-A03E-4EAE-B00E-CC7838FDE822}" dt="2020-01-27T11:48:31.382" v="288" actId="121"/>
        <pc:sldMkLst>
          <pc:docMk/>
          <pc:sldMk cId="3452823036" sldId="393"/>
        </pc:sldMkLst>
        <pc:spChg chg="mod">
          <ac:chgData name="Jade Raynor" userId="7d7597aa-3574-4818-9f5e-e6442faad96c" providerId="ADAL" clId="{2F6ECF48-A03E-4EAE-B00E-CC7838FDE822}" dt="2020-01-27T11:48:25.721" v="287" actId="207"/>
          <ac:spMkLst>
            <pc:docMk/>
            <pc:sldMk cId="3452823036" sldId="393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2F6ECF48-A03E-4EAE-B00E-CC7838FDE822}" dt="2020-01-27T11:48:31.382" v="288" actId="121"/>
          <ac:graphicFrameMkLst>
            <pc:docMk/>
            <pc:sldMk cId="3452823036" sldId="393"/>
            <ac:graphicFrameMk id="13" creationId="{6C0643C1-9E2A-49A9-9C24-98FDB4C64C44}"/>
          </ac:graphicFrameMkLst>
        </pc:graphicFrameChg>
        <pc:graphicFrameChg chg="add">
          <ac:chgData name="Jade Raynor" userId="7d7597aa-3574-4818-9f5e-e6442faad96c" providerId="ADAL" clId="{2F6ECF48-A03E-4EAE-B00E-CC7838FDE822}" dt="2020-01-27T11:47:04.290" v="254"/>
          <ac:graphicFrameMkLst>
            <pc:docMk/>
            <pc:sldMk cId="3452823036" sldId="393"/>
            <ac:graphicFrameMk id="14" creationId="{16FDF6E9-FFE0-4D1C-ABD8-E1FFADA6B2E9}"/>
          </ac:graphicFrameMkLst>
        </pc:graphicFrameChg>
      </pc:sldChg>
      <pc:sldChg chg="modSp">
        <pc:chgData name="Jade Raynor" userId="7d7597aa-3574-4818-9f5e-e6442faad96c" providerId="ADAL" clId="{2F6ECF48-A03E-4EAE-B00E-CC7838FDE822}" dt="2020-01-27T11:37:09.590" v="60" actId="12788"/>
        <pc:sldMkLst>
          <pc:docMk/>
          <pc:sldMk cId="3551687620" sldId="394"/>
        </pc:sldMkLst>
        <pc:spChg chg="mod">
          <ac:chgData name="Jade Raynor" userId="7d7597aa-3574-4818-9f5e-e6442faad96c" providerId="ADAL" clId="{2F6ECF48-A03E-4EAE-B00E-CC7838FDE822}" dt="2020-01-27T11:37:09.590" v="60" actId="12788"/>
          <ac:spMkLst>
            <pc:docMk/>
            <pc:sldMk cId="3551687620" sldId="394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2F6ECF48-A03E-4EAE-B00E-CC7838FDE822}" dt="2020-01-27T11:37:09.590" v="60" actId="12788"/>
          <ac:graphicFrameMkLst>
            <pc:docMk/>
            <pc:sldMk cId="3551687620" sldId="394"/>
            <ac:graphicFrameMk id="2" creationId="{8F7A3437-CDF0-40D8-9CFC-4ADB2BF97CBC}"/>
          </ac:graphicFrameMkLst>
        </pc:graphicFrameChg>
        <pc:graphicFrameChg chg="mod modGraphic">
          <ac:chgData name="Jade Raynor" userId="7d7597aa-3574-4818-9f5e-e6442faad96c" providerId="ADAL" clId="{2F6ECF48-A03E-4EAE-B00E-CC7838FDE822}" dt="2020-01-27T11:37:09.590" v="60" actId="12788"/>
          <ac:graphicFrameMkLst>
            <pc:docMk/>
            <pc:sldMk cId="3551687620" sldId="394"/>
            <ac:graphicFrameMk id="20" creationId="{35E4AE79-7B37-48DF-B9D1-F9920E0F6316}"/>
          </ac:graphicFrameMkLst>
        </pc:graphicFrameChg>
        <pc:graphicFrameChg chg="mod modGraphic">
          <ac:chgData name="Jade Raynor" userId="7d7597aa-3574-4818-9f5e-e6442faad96c" providerId="ADAL" clId="{2F6ECF48-A03E-4EAE-B00E-CC7838FDE822}" dt="2020-01-27T11:37:09.590" v="60" actId="12788"/>
          <ac:graphicFrameMkLst>
            <pc:docMk/>
            <pc:sldMk cId="3551687620" sldId="394"/>
            <ac:graphicFrameMk id="21" creationId="{E0527753-3243-4091-9727-FC78D420AED5}"/>
          </ac:graphicFrameMkLst>
        </pc:graphicFrameChg>
      </pc:sldChg>
    </pc:docChg>
  </pc:docChgLst>
  <pc:docChgLst>
    <pc:chgData name="Lee Peckover" userId="5895743b-be28-4676-8a25-8aee7e374520" providerId="ADAL" clId="{A2AEB6F0-B50C-40B7-BBD4-9C71811F80EA}"/>
    <pc:docChg chg="undo modSld">
      <pc:chgData name="Lee Peckover" userId="5895743b-be28-4676-8a25-8aee7e374520" providerId="ADAL" clId="{A2AEB6F0-B50C-40B7-BBD4-9C71811F80EA}" dt="2018-12-04T17:34:15.248" v="13" actId="403"/>
      <pc:docMkLst>
        <pc:docMk/>
      </pc:docMkLst>
      <pc:sldChg chg="modSp">
        <pc:chgData name="Lee Peckover" userId="5895743b-be28-4676-8a25-8aee7e374520" providerId="ADAL" clId="{A2AEB6F0-B50C-40B7-BBD4-9C71811F80EA}" dt="2018-12-04T17:33:19" v="5" actId="20577"/>
        <pc:sldMkLst>
          <pc:docMk/>
          <pc:sldMk cId="36917022" sldId="360"/>
        </pc:sldMkLst>
        <pc:spChg chg="mod">
          <ac:chgData name="Lee Peckover" userId="5895743b-be28-4676-8a25-8aee7e374520" providerId="ADAL" clId="{A2AEB6F0-B50C-40B7-BBD4-9C71811F80EA}" dt="2018-12-04T17:33:19" v="5" actId="20577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Lee Peckover" userId="5895743b-be28-4676-8a25-8aee7e374520" providerId="ADAL" clId="{A2AEB6F0-B50C-40B7-BBD4-9C71811F80EA}" dt="2018-12-04T17:33:18.360" v="4" actId="20577"/>
        <pc:sldMkLst>
          <pc:docMk/>
          <pc:sldMk cId="2329801979" sldId="371"/>
        </pc:sldMkLst>
        <pc:spChg chg="mod">
          <ac:chgData name="Lee Peckover" userId="5895743b-be28-4676-8a25-8aee7e374520" providerId="ADAL" clId="{A2AEB6F0-B50C-40B7-BBD4-9C71811F80EA}" dt="2018-12-04T17:33:18.360" v="4" actId="20577"/>
          <ac:spMkLst>
            <pc:docMk/>
            <pc:sldMk cId="2329801979" sldId="371"/>
            <ac:spMk id="19" creationId="{5252A847-DE45-4FA3-A1F8-EEBEB845FF8E}"/>
          </ac:spMkLst>
        </pc:spChg>
      </pc:sldChg>
      <pc:sldChg chg="modSp">
        <pc:chgData name="Lee Peckover" userId="5895743b-be28-4676-8a25-8aee7e374520" providerId="ADAL" clId="{A2AEB6F0-B50C-40B7-BBD4-9C71811F80EA}" dt="2018-12-04T17:34:15.248" v="13" actId="403"/>
        <pc:sldMkLst>
          <pc:docMk/>
          <pc:sldMk cId="1834266634" sldId="377"/>
        </pc:sldMkLst>
        <pc:spChg chg="mod">
          <ac:chgData name="Lee Peckover" userId="5895743b-be28-4676-8a25-8aee7e374520" providerId="ADAL" clId="{A2AEB6F0-B50C-40B7-BBD4-9C71811F80EA}" dt="2018-12-04T17:34:15.248" v="13" actId="403"/>
          <ac:spMkLst>
            <pc:docMk/>
            <pc:sldMk cId="1834266634" sldId="377"/>
            <ac:spMk id="19" creationId="{5252A847-DE45-4FA3-A1F8-EEBEB845FF8E}"/>
          </ac:spMkLst>
        </pc:spChg>
      </pc:sldChg>
      <pc:sldChg chg="modSp">
        <pc:chgData name="Lee Peckover" userId="5895743b-be28-4676-8a25-8aee7e374520" providerId="ADAL" clId="{A2AEB6F0-B50C-40B7-BBD4-9C71811F80EA}" dt="2018-12-04T17:33:59.760" v="7" actId="403"/>
        <pc:sldMkLst>
          <pc:docMk/>
          <pc:sldMk cId="4145394303" sldId="378"/>
        </pc:sldMkLst>
        <pc:spChg chg="mod">
          <ac:chgData name="Lee Peckover" userId="5895743b-be28-4676-8a25-8aee7e374520" providerId="ADAL" clId="{A2AEB6F0-B50C-40B7-BBD4-9C71811F80EA}" dt="2018-12-04T17:33:59.760" v="7" actId="403"/>
          <ac:spMkLst>
            <pc:docMk/>
            <pc:sldMk cId="4145394303" sldId="378"/>
            <ac:spMk id="19" creationId="{5252A847-DE45-4FA3-A1F8-EEBEB845FF8E}"/>
          </ac:spMkLst>
        </pc:spChg>
      </pc:sldChg>
      <pc:sldChg chg="modSp">
        <pc:chgData name="Lee Peckover" userId="5895743b-be28-4676-8a25-8aee7e374520" providerId="ADAL" clId="{A2AEB6F0-B50C-40B7-BBD4-9C71811F80EA}" dt="2018-12-04T17:34:04.788" v="9" actId="403"/>
        <pc:sldMkLst>
          <pc:docMk/>
          <pc:sldMk cId="259228993" sldId="379"/>
        </pc:sldMkLst>
        <pc:spChg chg="mod">
          <ac:chgData name="Lee Peckover" userId="5895743b-be28-4676-8a25-8aee7e374520" providerId="ADAL" clId="{A2AEB6F0-B50C-40B7-BBD4-9C71811F80EA}" dt="2018-12-04T17:34:04.788" v="9" actId="403"/>
          <ac:spMkLst>
            <pc:docMk/>
            <pc:sldMk cId="259228993" sldId="379"/>
            <ac:spMk id="19" creationId="{5252A847-DE45-4FA3-A1F8-EEBEB845FF8E}"/>
          </ac:spMkLst>
        </pc:spChg>
      </pc:sldChg>
      <pc:sldChg chg="modSp">
        <pc:chgData name="Lee Peckover" userId="5895743b-be28-4676-8a25-8aee7e374520" providerId="ADAL" clId="{A2AEB6F0-B50C-40B7-BBD4-9C71811F80EA}" dt="2018-12-04T17:34:11.142" v="11" actId="403"/>
        <pc:sldMkLst>
          <pc:docMk/>
          <pc:sldMk cId="1136763903" sldId="380"/>
        </pc:sldMkLst>
        <pc:spChg chg="mod">
          <ac:chgData name="Lee Peckover" userId="5895743b-be28-4676-8a25-8aee7e374520" providerId="ADAL" clId="{A2AEB6F0-B50C-40B7-BBD4-9C71811F80EA}" dt="2018-12-04T17:34:11.142" v="11" actId="403"/>
          <ac:spMkLst>
            <pc:docMk/>
            <pc:sldMk cId="1136763903" sldId="380"/>
            <ac:spMk id="19" creationId="{5252A847-DE45-4FA3-A1F8-EEBEB845FF8E}"/>
          </ac:spMkLst>
        </pc:spChg>
      </pc:sldChg>
    </pc:docChg>
  </pc:docChgLst>
  <pc:docChgLst>
    <pc:chgData name="Jade Raynor" userId="7d7597aa-3574-4818-9f5e-e6442faad96c" providerId="ADAL" clId="{F9795E10-0BF0-44C5-899C-E42760190594}"/>
    <pc:docChg chg="modSld">
      <pc:chgData name="Jade Raynor" userId="7d7597aa-3574-4818-9f5e-e6442faad96c" providerId="ADAL" clId="{F9795E10-0BF0-44C5-899C-E42760190594}" dt="2020-01-30T09:38:48.244" v="3" actId="208"/>
      <pc:docMkLst>
        <pc:docMk/>
      </pc:docMkLst>
      <pc:sldChg chg="delSp modSp">
        <pc:chgData name="Jade Raynor" userId="7d7597aa-3574-4818-9f5e-e6442faad96c" providerId="ADAL" clId="{F9795E10-0BF0-44C5-899C-E42760190594}" dt="2020-01-30T09:38:39.827" v="1" actId="208"/>
        <pc:sldMkLst>
          <pc:docMk/>
          <pc:sldMk cId="4042599214" sldId="390"/>
        </pc:sldMkLst>
        <pc:spChg chg="mod topLvl">
          <ac:chgData name="Jade Raynor" userId="7d7597aa-3574-4818-9f5e-e6442faad96c" providerId="ADAL" clId="{F9795E10-0BF0-44C5-899C-E42760190594}" dt="2020-01-30T09:38:39.827" v="1" actId="208"/>
          <ac:spMkLst>
            <pc:docMk/>
            <pc:sldMk cId="4042599214" sldId="390"/>
            <ac:spMk id="15" creationId="{97EE7FFB-73A4-40B4-A3DE-2C6171308931}"/>
          </ac:spMkLst>
        </pc:spChg>
        <pc:grpChg chg="del">
          <ac:chgData name="Jade Raynor" userId="7d7597aa-3574-4818-9f5e-e6442faad96c" providerId="ADAL" clId="{F9795E10-0BF0-44C5-899C-E42760190594}" dt="2020-01-30T09:38:35.945" v="0" actId="165"/>
          <ac:grpSpMkLst>
            <pc:docMk/>
            <pc:sldMk cId="4042599214" sldId="390"/>
            <ac:grpSpMk id="3" creationId="{F70838EA-4952-4DF8-B4B6-D72FBED2A1D4}"/>
          </ac:grpSpMkLst>
        </pc:grpChg>
        <pc:picChg chg="mod topLvl">
          <ac:chgData name="Jade Raynor" userId="7d7597aa-3574-4818-9f5e-e6442faad96c" providerId="ADAL" clId="{F9795E10-0BF0-44C5-899C-E42760190594}" dt="2020-01-30T09:38:35.945" v="0" actId="165"/>
          <ac:picMkLst>
            <pc:docMk/>
            <pc:sldMk cId="4042599214" sldId="390"/>
            <ac:picMk id="17" creationId="{92DD0CB6-936C-4498-B7B1-E1CC200780AC}"/>
          </ac:picMkLst>
        </pc:picChg>
      </pc:sldChg>
      <pc:sldChg chg="delSp modSp">
        <pc:chgData name="Jade Raynor" userId="7d7597aa-3574-4818-9f5e-e6442faad96c" providerId="ADAL" clId="{F9795E10-0BF0-44C5-899C-E42760190594}" dt="2020-01-30T09:38:48.244" v="3" actId="208"/>
        <pc:sldMkLst>
          <pc:docMk/>
          <pc:sldMk cId="3646568768" sldId="391"/>
        </pc:sldMkLst>
        <pc:spChg chg="mod topLvl">
          <ac:chgData name="Jade Raynor" userId="7d7597aa-3574-4818-9f5e-e6442faad96c" providerId="ADAL" clId="{F9795E10-0BF0-44C5-899C-E42760190594}" dt="2020-01-30T09:38:48.244" v="3" actId="208"/>
          <ac:spMkLst>
            <pc:docMk/>
            <pc:sldMk cId="3646568768" sldId="391"/>
            <ac:spMk id="15" creationId="{97EE7FFB-73A4-40B4-A3DE-2C6171308931}"/>
          </ac:spMkLst>
        </pc:spChg>
        <pc:grpChg chg="del">
          <ac:chgData name="Jade Raynor" userId="7d7597aa-3574-4818-9f5e-e6442faad96c" providerId="ADAL" clId="{F9795E10-0BF0-44C5-899C-E42760190594}" dt="2020-01-30T09:38:43.553" v="2" actId="165"/>
          <ac:grpSpMkLst>
            <pc:docMk/>
            <pc:sldMk cId="3646568768" sldId="391"/>
            <ac:grpSpMk id="3" creationId="{F70838EA-4952-4DF8-B4B6-D72FBED2A1D4}"/>
          </ac:grpSpMkLst>
        </pc:grpChg>
        <pc:picChg chg="mod topLvl">
          <ac:chgData name="Jade Raynor" userId="7d7597aa-3574-4818-9f5e-e6442faad96c" providerId="ADAL" clId="{F9795E10-0BF0-44C5-899C-E42760190594}" dt="2020-01-30T09:38:43.553" v="2" actId="165"/>
          <ac:picMkLst>
            <pc:docMk/>
            <pc:sldMk cId="3646568768" sldId="391"/>
            <ac:picMk id="17" creationId="{92DD0CB6-936C-4498-B7B1-E1CC200780AC}"/>
          </ac:picMkLst>
        </pc:picChg>
      </pc:sldChg>
    </pc:docChg>
  </pc:docChgLst>
  <pc:docChgLst>
    <pc:chgData name="Becky Crouch" userId="c8246cc5-0a21-4bf3-8f37-70937c159b77" providerId="ADAL" clId="{2EB02ADE-9FD6-47B8-B3AA-770E5EC76F7F}"/>
    <pc:docChg chg="modSld">
      <pc:chgData name="Becky Crouch" userId="c8246cc5-0a21-4bf3-8f37-70937c159b77" providerId="ADAL" clId="{2EB02ADE-9FD6-47B8-B3AA-770E5EC76F7F}" dt="2019-01-09T10:55:49.890" v="29" actId="20577"/>
      <pc:docMkLst>
        <pc:docMk/>
      </pc:docMkLst>
      <pc:sldChg chg="modSp">
        <pc:chgData name="Becky Crouch" userId="c8246cc5-0a21-4bf3-8f37-70937c159b77" providerId="ADAL" clId="{2EB02ADE-9FD6-47B8-B3AA-770E5EC76F7F}" dt="2019-01-09T10:55:49.890" v="29" actId="20577"/>
        <pc:sldMkLst>
          <pc:docMk/>
          <pc:sldMk cId="2637481266" sldId="256"/>
        </pc:sldMkLst>
        <pc:spChg chg="mod">
          <ac:chgData name="Becky Crouch" userId="c8246cc5-0a21-4bf3-8f37-70937c159b77" providerId="ADAL" clId="{2EB02ADE-9FD6-47B8-B3AA-770E5EC76F7F}" dt="2019-01-09T10:55:49.890" v="29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Spring Block 2 – Fractions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7: Add and Subtract Fractions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Giles drinks      of his milk.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Jilly drinks      of her milk.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much milk have they drunk altogether? 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Record your answer as a mixed number.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D3465E2-D3C5-4AA9-925B-37FEDAB74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500135"/>
              </p:ext>
            </p:extLst>
          </p:nvPr>
        </p:nvGraphicFramePr>
        <p:xfrm>
          <a:off x="4490880" y="894132"/>
          <a:ext cx="288000" cy="888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53387660"/>
                    </a:ext>
                  </a:extLst>
                </a:gridCol>
              </a:tblGrid>
              <a:tr h="444252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101499"/>
                  </a:ext>
                </a:extLst>
              </a:tr>
              <a:tr h="444252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757475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763FB4E-3C02-4171-BAAD-3FA3C306E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085101"/>
              </p:ext>
            </p:extLst>
          </p:nvPr>
        </p:nvGraphicFramePr>
        <p:xfrm>
          <a:off x="4373007" y="1798260"/>
          <a:ext cx="288000" cy="888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53387660"/>
                    </a:ext>
                  </a:extLst>
                </a:gridCol>
              </a:tblGrid>
              <a:tr h="444252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101499"/>
                  </a:ext>
                </a:extLst>
              </a:tr>
              <a:tr h="444252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7574754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AEA136D6-9C27-4881-B0BA-066DBB5CE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578996"/>
              </p:ext>
            </p:extLst>
          </p:nvPr>
        </p:nvGraphicFramePr>
        <p:xfrm>
          <a:off x="1202108" y="2870843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184488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977570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429062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63436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058649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7049712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8721579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6440072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45461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61485285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3" name="Table 3">
            <a:extLst>
              <a:ext uri="{FF2B5EF4-FFF2-40B4-BE49-F238E27FC236}">
                <a16:creationId xmlns:a16="http://schemas.microsoft.com/office/drawing/2014/main" id="{5750F4B0-01FC-4F2A-ACDA-5D0E8E48A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334509"/>
              </p:ext>
            </p:extLst>
          </p:nvPr>
        </p:nvGraphicFramePr>
        <p:xfrm>
          <a:off x="1202108" y="3544539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401369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9236043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009025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348250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8217352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579651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6789907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843212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0408376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22534413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897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Giles drinks      of his milk.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Jilly drinks      of her milk.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much milk have they drunk altogether? 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Record your answer as a mixed number.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Altogether they have drunk         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D3465E2-D3C5-4AA9-925B-37FEDAB74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421747"/>
              </p:ext>
            </p:extLst>
          </p:nvPr>
        </p:nvGraphicFramePr>
        <p:xfrm>
          <a:off x="4490880" y="894132"/>
          <a:ext cx="288000" cy="888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53387660"/>
                    </a:ext>
                  </a:extLst>
                </a:gridCol>
              </a:tblGrid>
              <a:tr h="444252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101499"/>
                  </a:ext>
                </a:extLst>
              </a:tr>
              <a:tr h="444252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757475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763FB4E-3C02-4171-BAAD-3FA3C306E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728169"/>
              </p:ext>
            </p:extLst>
          </p:nvPr>
        </p:nvGraphicFramePr>
        <p:xfrm>
          <a:off x="4373007" y="1798260"/>
          <a:ext cx="288000" cy="888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53387660"/>
                    </a:ext>
                  </a:extLst>
                </a:gridCol>
              </a:tblGrid>
              <a:tr h="444252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101499"/>
                  </a:ext>
                </a:extLst>
              </a:tr>
              <a:tr h="444252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7574754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AEA136D6-9C27-4881-B0BA-066DBB5CE5D7}"/>
              </a:ext>
            </a:extLst>
          </p:cNvPr>
          <p:cNvGraphicFramePr>
            <a:graphicFrameLocks noGrp="1"/>
          </p:cNvGraphicFramePr>
          <p:nvPr/>
        </p:nvGraphicFramePr>
        <p:xfrm>
          <a:off x="1202108" y="2870843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184488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977570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429062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63436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058649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7049712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8721579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6440072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45461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61485285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3" name="Table 3">
            <a:extLst>
              <a:ext uri="{FF2B5EF4-FFF2-40B4-BE49-F238E27FC236}">
                <a16:creationId xmlns:a16="http://schemas.microsoft.com/office/drawing/2014/main" id="{5750F4B0-01FC-4F2A-ACDA-5D0E8E48A5FF}"/>
              </a:ext>
            </a:extLst>
          </p:cNvPr>
          <p:cNvGraphicFramePr>
            <a:graphicFrameLocks noGrp="1"/>
          </p:cNvGraphicFramePr>
          <p:nvPr/>
        </p:nvGraphicFramePr>
        <p:xfrm>
          <a:off x="1202108" y="3544539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401369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9236043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009025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348250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8217352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579651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6789907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843212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0408376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22534413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89BFB93-B669-46E2-A108-2C6832B5F4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330490"/>
              </p:ext>
            </p:extLst>
          </p:nvPr>
        </p:nvGraphicFramePr>
        <p:xfrm>
          <a:off x="5857725" y="5156285"/>
          <a:ext cx="648000" cy="888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16272067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53387660"/>
                    </a:ext>
                  </a:extLst>
                </a:gridCol>
              </a:tblGrid>
              <a:tr h="444252"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73632" marR="73632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101499"/>
                  </a:ext>
                </a:extLst>
              </a:tr>
              <a:tr h="444252"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73632" marB="7363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7574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841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AFE9A2F-728A-43D4-8CC7-DB4C44EF60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4600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75F4A05-0349-4124-A518-52E223B13A25}"/>
              </a:ext>
            </a:extLst>
          </p:cNvPr>
          <p:cNvSpPr/>
          <p:nvPr/>
        </p:nvSpPr>
        <p:spPr>
          <a:xfrm>
            <a:off x="295275" y="281672"/>
            <a:ext cx="855345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Trisha is calculating the missing numerator in the following calculation: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Is she correct? Explain why.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8C44F620-D36E-4C2F-B7A6-F20E933781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44597"/>
              </p:ext>
            </p:extLst>
          </p:nvPr>
        </p:nvGraphicFramePr>
        <p:xfrm>
          <a:off x="1211633" y="2440324"/>
          <a:ext cx="6705600" cy="407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667873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37232483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4107598602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408368008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5296733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19016940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17294610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68149461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07695544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96358849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243545587"/>
                    </a:ext>
                  </a:extLst>
                </a:gridCol>
              </a:tblGrid>
              <a:tr h="40792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B57499EC-DB9F-41FA-8258-26825AB97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182877"/>
              </p:ext>
            </p:extLst>
          </p:nvPr>
        </p:nvGraphicFramePr>
        <p:xfrm>
          <a:off x="1211633" y="2965971"/>
          <a:ext cx="6705600" cy="407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64741003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32035054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91862746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538842229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25057385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09962413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9796127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24505829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714127314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93957726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957471230"/>
                    </a:ext>
                  </a:extLst>
                </a:gridCol>
              </a:tblGrid>
              <a:tr h="40792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67D6753E-BAF1-4068-BFE0-C69034CDA403}"/>
              </a:ext>
            </a:extLst>
          </p:cNvPr>
          <p:cNvSpPr/>
          <p:nvPr/>
        </p:nvSpPr>
        <p:spPr>
          <a:xfrm>
            <a:off x="3867777" y="3575631"/>
            <a:ext cx="2785434" cy="969040"/>
          </a:xfrm>
          <a:prstGeom prst="wedgeRoundRectCallout">
            <a:avLst>
              <a:gd name="adj1" fmla="val -61021"/>
              <a:gd name="adj2" fmla="val 19527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think the missing numerator must be 10.</a:t>
            </a:r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32DB7B3-5F71-4BA7-BBA1-B98E2E9B2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261226"/>
              </p:ext>
            </p:extLst>
          </p:nvPr>
        </p:nvGraphicFramePr>
        <p:xfrm>
          <a:off x="3347677" y="1491457"/>
          <a:ext cx="2421848" cy="950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937709112"/>
                    </a:ext>
                  </a:extLst>
                </a:gridCol>
                <a:gridCol w="405848">
                  <a:extLst>
                    <a:ext uri="{9D8B030D-6E8A-4147-A177-3AD203B41FA5}">
                      <a16:colId xmlns:a16="http://schemas.microsoft.com/office/drawing/2014/main" val="3547178148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81473413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30952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8963359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75393606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632" marR="73632" marT="73632" marB="736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50292" marR="50292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50292" marR="50292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50292" marR="50292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1132762"/>
                  </a:ext>
                </a:extLst>
              </a:tr>
              <a:tr h="40907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6605924"/>
                  </a:ext>
                </a:extLst>
              </a:tr>
              <a:tr h="47290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5628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703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AFE9A2F-728A-43D4-8CC7-DB4C44EF60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4600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75F4A05-0349-4124-A518-52E223B13A25}"/>
              </a:ext>
            </a:extLst>
          </p:cNvPr>
          <p:cNvSpPr/>
          <p:nvPr/>
        </p:nvSpPr>
        <p:spPr>
          <a:xfrm>
            <a:off x="295275" y="281672"/>
            <a:ext cx="855345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Trisha is calculating the missing numerator in the following calculation: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Is she correct? Explain why.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Trisha is incorrect because…</a:t>
            </a:r>
          </a:p>
        </p:txBody>
      </p:sp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8C44F620-D36E-4C2F-B7A6-F20E933781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943627"/>
              </p:ext>
            </p:extLst>
          </p:nvPr>
        </p:nvGraphicFramePr>
        <p:xfrm>
          <a:off x="1211633" y="2440324"/>
          <a:ext cx="6705600" cy="407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667873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37232483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4107598602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408368008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5296733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19016940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17294610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68149461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07695544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96358849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243545587"/>
                    </a:ext>
                  </a:extLst>
                </a:gridCol>
              </a:tblGrid>
              <a:tr h="40792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B57499EC-DB9F-41FA-8258-26825AB97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371523"/>
              </p:ext>
            </p:extLst>
          </p:nvPr>
        </p:nvGraphicFramePr>
        <p:xfrm>
          <a:off x="1211633" y="2965971"/>
          <a:ext cx="6705600" cy="407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64741003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32035054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91862746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538842229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25057385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09962413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9796127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24505829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714127314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93957726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957471230"/>
                    </a:ext>
                  </a:extLst>
                </a:gridCol>
              </a:tblGrid>
              <a:tr h="40792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67D6753E-BAF1-4068-BFE0-C69034CDA403}"/>
              </a:ext>
            </a:extLst>
          </p:cNvPr>
          <p:cNvSpPr/>
          <p:nvPr/>
        </p:nvSpPr>
        <p:spPr>
          <a:xfrm>
            <a:off x="3867777" y="3575631"/>
            <a:ext cx="2785434" cy="969040"/>
          </a:xfrm>
          <a:prstGeom prst="wedgeRoundRectCallout">
            <a:avLst>
              <a:gd name="adj1" fmla="val -61021"/>
              <a:gd name="adj2" fmla="val 19527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think the missing numerator must be 10.</a:t>
            </a:r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32DB7B3-5F71-4BA7-BBA1-B98E2E9B2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410308"/>
              </p:ext>
            </p:extLst>
          </p:nvPr>
        </p:nvGraphicFramePr>
        <p:xfrm>
          <a:off x="3347677" y="1491457"/>
          <a:ext cx="2421848" cy="950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937709112"/>
                    </a:ext>
                  </a:extLst>
                </a:gridCol>
                <a:gridCol w="405848">
                  <a:extLst>
                    <a:ext uri="{9D8B030D-6E8A-4147-A177-3AD203B41FA5}">
                      <a16:colId xmlns:a16="http://schemas.microsoft.com/office/drawing/2014/main" val="3547178148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81473413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30952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8963359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75393606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632" marR="73632" marT="73632" marB="736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50292" marR="50292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50292" marR="50292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50292" marR="50292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1132762"/>
                  </a:ext>
                </a:extLst>
              </a:tr>
              <a:tr h="40907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6605924"/>
                  </a:ext>
                </a:extLst>
              </a:tr>
              <a:tr h="47290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5628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002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AFE9A2F-728A-43D4-8CC7-DB4C44EF60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4600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75F4A05-0349-4124-A518-52E223B13A25}"/>
              </a:ext>
            </a:extLst>
          </p:cNvPr>
          <p:cNvSpPr/>
          <p:nvPr/>
        </p:nvSpPr>
        <p:spPr>
          <a:xfrm>
            <a:off x="295275" y="281672"/>
            <a:ext cx="855345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Trisha is calculating the missing numerator in the following calculation: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Is she correct? Explain why.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Trisha is incorrect because the numerators need to total 15, so the missing numerator must be 8.</a:t>
            </a:r>
          </a:p>
        </p:txBody>
      </p:sp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8C44F620-D36E-4C2F-B7A6-F20E93378174}"/>
              </a:ext>
            </a:extLst>
          </p:cNvPr>
          <p:cNvGraphicFramePr>
            <a:graphicFrameLocks noGrp="1"/>
          </p:cNvGraphicFramePr>
          <p:nvPr/>
        </p:nvGraphicFramePr>
        <p:xfrm>
          <a:off x="1211633" y="2440324"/>
          <a:ext cx="6705600" cy="407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667873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37232483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4107598602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408368008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5296733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19016940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17294610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68149461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07695544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96358849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243545587"/>
                    </a:ext>
                  </a:extLst>
                </a:gridCol>
              </a:tblGrid>
              <a:tr h="40792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B57499EC-DB9F-41FA-8258-26825AB97FB5}"/>
              </a:ext>
            </a:extLst>
          </p:cNvPr>
          <p:cNvGraphicFramePr>
            <a:graphicFrameLocks noGrp="1"/>
          </p:cNvGraphicFramePr>
          <p:nvPr/>
        </p:nvGraphicFramePr>
        <p:xfrm>
          <a:off x="1211633" y="2965971"/>
          <a:ext cx="6705600" cy="407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64741003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32035054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91862746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538842229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25057385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09962413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9796127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24505829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714127314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93957726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957471230"/>
                    </a:ext>
                  </a:extLst>
                </a:gridCol>
              </a:tblGrid>
              <a:tr h="40792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67D6753E-BAF1-4068-BFE0-C69034CDA403}"/>
              </a:ext>
            </a:extLst>
          </p:cNvPr>
          <p:cNvSpPr/>
          <p:nvPr/>
        </p:nvSpPr>
        <p:spPr>
          <a:xfrm>
            <a:off x="3867777" y="3575631"/>
            <a:ext cx="2785434" cy="969040"/>
          </a:xfrm>
          <a:prstGeom prst="wedgeRoundRectCallout">
            <a:avLst>
              <a:gd name="adj1" fmla="val -61021"/>
              <a:gd name="adj2" fmla="val 19527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think the missing numerator must be 10.</a:t>
            </a:r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32DB7B3-5F71-4BA7-BBA1-B98E2E9B2A98}"/>
              </a:ext>
            </a:extLst>
          </p:cNvPr>
          <p:cNvGraphicFramePr>
            <a:graphicFrameLocks noGrp="1"/>
          </p:cNvGraphicFramePr>
          <p:nvPr/>
        </p:nvGraphicFramePr>
        <p:xfrm>
          <a:off x="3347677" y="1491457"/>
          <a:ext cx="2421848" cy="950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937709112"/>
                    </a:ext>
                  </a:extLst>
                </a:gridCol>
                <a:gridCol w="405848">
                  <a:extLst>
                    <a:ext uri="{9D8B030D-6E8A-4147-A177-3AD203B41FA5}">
                      <a16:colId xmlns:a16="http://schemas.microsoft.com/office/drawing/2014/main" val="3547178148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81473413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30952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8963359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75393606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632" marR="73632" marT="73632" marB="736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50292" marR="50292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50292" marR="50292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50292" marR="50292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1132762"/>
                  </a:ext>
                </a:extLst>
              </a:tr>
              <a:tr h="40907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6605924"/>
                  </a:ext>
                </a:extLst>
              </a:tr>
              <a:tr h="47290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5628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853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fractions to make the calculation correct.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two possibilities.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help you.  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F334F61-E9AF-4014-A88C-BA1A70C974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061065"/>
              </p:ext>
            </p:extLst>
          </p:nvPr>
        </p:nvGraphicFramePr>
        <p:xfrm>
          <a:off x="2888540" y="1318009"/>
          <a:ext cx="3366920" cy="13914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9784">
                  <a:extLst>
                    <a:ext uri="{9D8B030D-6E8A-4147-A177-3AD203B41FA5}">
                      <a16:colId xmlns:a16="http://schemas.microsoft.com/office/drawing/2014/main" val="1631176448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1603657029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1073525123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6364910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22383313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1477740885"/>
                    </a:ext>
                  </a:extLst>
                </a:gridCol>
              </a:tblGrid>
              <a:tr h="579784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1</a:t>
                      </a:r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8218609"/>
                  </a:ext>
                </a:extLst>
              </a:tr>
              <a:tr h="115957">
                <a:tc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4916269"/>
                  </a:ext>
                </a:extLst>
              </a:tr>
              <a:tr h="115957">
                <a:tc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2787164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393913"/>
                  </a:ext>
                </a:extLst>
              </a:tr>
            </a:tbl>
          </a:graphicData>
        </a:graphic>
      </p:graphicFrame>
      <p:graphicFrame>
        <p:nvGraphicFramePr>
          <p:cNvPr id="10" name="Table 3">
            <a:extLst>
              <a:ext uri="{FF2B5EF4-FFF2-40B4-BE49-F238E27FC236}">
                <a16:creationId xmlns:a16="http://schemas.microsoft.com/office/drawing/2014/main" id="{A1EB444F-B202-4EAE-8320-4254C78BD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674473"/>
              </p:ext>
            </p:extLst>
          </p:nvPr>
        </p:nvGraphicFramePr>
        <p:xfrm>
          <a:off x="1202108" y="2995486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552087552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938145818"/>
                    </a:ext>
                  </a:extLst>
                </a:gridCol>
                <a:gridCol w="957942">
                  <a:extLst>
                    <a:ext uri="{9D8B030D-6E8A-4147-A177-3AD203B41FA5}">
                      <a16:colId xmlns:a16="http://schemas.microsoft.com/office/drawing/2014/main" val="351906971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81273920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257317216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217885590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51B1E896-7328-4F32-B8A1-07E71B6D2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479700"/>
              </p:ext>
            </p:extLst>
          </p:nvPr>
        </p:nvGraphicFramePr>
        <p:xfrm>
          <a:off x="1202108" y="3669182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22545459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583670556"/>
                    </a:ext>
                  </a:extLst>
                </a:gridCol>
                <a:gridCol w="957942">
                  <a:extLst>
                    <a:ext uri="{9D8B030D-6E8A-4147-A177-3AD203B41FA5}">
                      <a16:colId xmlns:a16="http://schemas.microsoft.com/office/drawing/2014/main" val="90636060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96067532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66465846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344625645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394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fractions to make the calculation correct.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two possibilities.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help you. 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 where the numerators total 9 and the denominator is 7, for example:                              and                             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46DADDD-6FA6-466B-BBA6-2FDA769DB9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119109"/>
              </p:ext>
            </p:extLst>
          </p:nvPr>
        </p:nvGraphicFramePr>
        <p:xfrm>
          <a:off x="2513034" y="5631865"/>
          <a:ext cx="2014559" cy="6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63117644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60365702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073525123"/>
                    </a:ext>
                  </a:extLst>
                </a:gridCol>
                <a:gridCol w="366279">
                  <a:extLst>
                    <a:ext uri="{9D8B030D-6E8A-4147-A177-3AD203B41FA5}">
                      <a16:colId xmlns:a16="http://schemas.microsoft.com/office/drawing/2014/main" val="636491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2238331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77740885"/>
                    </a:ext>
                  </a:extLst>
                </a:gridCol>
              </a:tblGrid>
              <a:tr h="30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8218609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39391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4D971AB-0631-460E-8E15-15FF33719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561132"/>
              </p:ext>
            </p:extLst>
          </p:nvPr>
        </p:nvGraphicFramePr>
        <p:xfrm>
          <a:off x="2888540" y="1318009"/>
          <a:ext cx="3366920" cy="13914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9784">
                  <a:extLst>
                    <a:ext uri="{9D8B030D-6E8A-4147-A177-3AD203B41FA5}">
                      <a16:colId xmlns:a16="http://schemas.microsoft.com/office/drawing/2014/main" val="1631176448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1603657029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1073525123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6364910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22383313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1477740885"/>
                    </a:ext>
                  </a:extLst>
                </a:gridCol>
              </a:tblGrid>
              <a:tr h="579784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1</a:t>
                      </a:r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8218609"/>
                  </a:ext>
                </a:extLst>
              </a:tr>
              <a:tr h="115957">
                <a:tc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4916269"/>
                  </a:ext>
                </a:extLst>
              </a:tr>
              <a:tr h="115957">
                <a:tc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2787164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393913"/>
                  </a:ext>
                </a:extLst>
              </a:tr>
            </a:tbl>
          </a:graphicData>
        </a:graphic>
      </p:graphicFrame>
      <p:graphicFrame>
        <p:nvGraphicFramePr>
          <p:cNvPr id="15" name="Table 3">
            <a:extLst>
              <a:ext uri="{FF2B5EF4-FFF2-40B4-BE49-F238E27FC236}">
                <a16:creationId xmlns:a16="http://schemas.microsoft.com/office/drawing/2014/main" id="{E61C951B-C77E-4627-8BF4-66FE14460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556938"/>
              </p:ext>
            </p:extLst>
          </p:nvPr>
        </p:nvGraphicFramePr>
        <p:xfrm>
          <a:off x="1202108" y="2995486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552087552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938145818"/>
                    </a:ext>
                  </a:extLst>
                </a:gridCol>
                <a:gridCol w="957942">
                  <a:extLst>
                    <a:ext uri="{9D8B030D-6E8A-4147-A177-3AD203B41FA5}">
                      <a16:colId xmlns:a16="http://schemas.microsoft.com/office/drawing/2014/main" val="351906971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81273920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257317216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217885590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E7A16921-FFB7-471E-8FC7-302F28E90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438154"/>
              </p:ext>
            </p:extLst>
          </p:nvPr>
        </p:nvGraphicFramePr>
        <p:xfrm>
          <a:off x="1202108" y="3669182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22545459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583670556"/>
                    </a:ext>
                  </a:extLst>
                </a:gridCol>
                <a:gridCol w="957942">
                  <a:extLst>
                    <a:ext uri="{9D8B030D-6E8A-4147-A177-3AD203B41FA5}">
                      <a16:colId xmlns:a16="http://schemas.microsoft.com/office/drawing/2014/main" val="90636060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96067532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66465846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344625645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580D256-E6C1-4D15-9EB0-1F8142D5D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43355"/>
              </p:ext>
            </p:extLst>
          </p:nvPr>
        </p:nvGraphicFramePr>
        <p:xfrm>
          <a:off x="5151459" y="5631865"/>
          <a:ext cx="2014559" cy="6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63117644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60365702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073525123"/>
                    </a:ext>
                  </a:extLst>
                </a:gridCol>
                <a:gridCol w="366279">
                  <a:extLst>
                    <a:ext uri="{9D8B030D-6E8A-4147-A177-3AD203B41FA5}">
                      <a16:colId xmlns:a16="http://schemas.microsoft.com/office/drawing/2014/main" val="636491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2238331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77740885"/>
                    </a:ext>
                  </a:extLst>
                </a:gridCol>
              </a:tblGrid>
              <a:tr h="30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8218609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393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937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Arrange the digit cards to create a subtraction question.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You can use the cards more than once. 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9DB9291-3E92-4F11-9B4B-53B9C858CDFE}"/>
              </a:ext>
            </a:extLst>
          </p:cNvPr>
          <p:cNvGrpSpPr/>
          <p:nvPr/>
        </p:nvGrpSpPr>
        <p:grpSpPr>
          <a:xfrm>
            <a:off x="2230997" y="3176793"/>
            <a:ext cx="4682006" cy="637762"/>
            <a:chOff x="338637" y="4992808"/>
            <a:chExt cx="2642870" cy="360000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C73E2EB9-9595-4828-BCC5-9DF669AD8380}"/>
                </a:ext>
              </a:extLst>
            </p:cNvPr>
            <p:cNvSpPr/>
            <p:nvPr/>
          </p:nvSpPr>
          <p:spPr>
            <a:xfrm>
              <a:off x="338637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4B24B753-4925-4C4D-9BBF-EEBDD7C5BECF}"/>
                </a:ext>
              </a:extLst>
            </p:cNvPr>
            <p:cNvSpPr/>
            <p:nvPr/>
          </p:nvSpPr>
          <p:spPr>
            <a:xfrm>
              <a:off x="909355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7B6182A5-C96E-4DC2-8149-69A88A4DF63C}"/>
                </a:ext>
              </a:extLst>
            </p:cNvPr>
            <p:cNvSpPr/>
            <p:nvPr/>
          </p:nvSpPr>
          <p:spPr>
            <a:xfrm>
              <a:off x="1480073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7501EDC6-44A2-4CC7-9209-949652722BCB}"/>
                </a:ext>
              </a:extLst>
            </p:cNvPr>
            <p:cNvSpPr/>
            <p:nvPr/>
          </p:nvSpPr>
          <p:spPr>
            <a:xfrm>
              <a:off x="2050791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5147762B-067D-4A18-A229-49DDA7BCDA1D}"/>
                </a:ext>
              </a:extLst>
            </p:cNvPr>
            <p:cNvSpPr/>
            <p:nvPr/>
          </p:nvSpPr>
          <p:spPr>
            <a:xfrm>
              <a:off x="2621507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aphicFrame>
        <p:nvGraphicFramePr>
          <p:cNvPr id="26" name="Table 7">
            <a:extLst>
              <a:ext uri="{FF2B5EF4-FFF2-40B4-BE49-F238E27FC236}">
                <a16:creationId xmlns:a16="http://schemas.microsoft.com/office/drawing/2014/main" id="{1B608661-A1D1-4C7C-BACD-B97442048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436878"/>
              </p:ext>
            </p:extLst>
          </p:nvPr>
        </p:nvGraphicFramePr>
        <p:xfrm>
          <a:off x="3082247" y="1550087"/>
          <a:ext cx="2916000" cy="1219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596007562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3104111639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88812761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536998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5897460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4276290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032190946"/>
                    </a:ext>
                  </a:extLst>
                </a:gridCol>
              </a:tblGrid>
              <a:tr h="540000">
                <a:tc rowSpan="4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814999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6719462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9936453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885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4266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Arrange the digit cards to create a subtraction question.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You can use the cards more than once.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9DB9291-3E92-4F11-9B4B-53B9C858CDFE}"/>
              </a:ext>
            </a:extLst>
          </p:cNvPr>
          <p:cNvGrpSpPr/>
          <p:nvPr/>
        </p:nvGrpSpPr>
        <p:grpSpPr>
          <a:xfrm>
            <a:off x="2230997" y="3176793"/>
            <a:ext cx="4682006" cy="637762"/>
            <a:chOff x="338637" y="4992808"/>
            <a:chExt cx="2642870" cy="360000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C73E2EB9-9595-4828-BCC5-9DF669AD8380}"/>
                </a:ext>
              </a:extLst>
            </p:cNvPr>
            <p:cNvSpPr/>
            <p:nvPr/>
          </p:nvSpPr>
          <p:spPr>
            <a:xfrm>
              <a:off x="338637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4B24B753-4925-4C4D-9BBF-EEBDD7C5BECF}"/>
                </a:ext>
              </a:extLst>
            </p:cNvPr>
            <p:cNvSpPr/>
            <p:nvPr/>
          </p:nvSpPr>
          <p:spPr>
            <a:xfrm>
              <a:off x="909355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7B6182A5-C96E-4DC2-8149-69A88A4DF63C}"/>
                </a:ext>
              </a:extLst>
            </p:cNvPr>
            <p:cNvSpPr/>
            <p:nvPr/>
          </p:nvSpPr>
          <p:spPr>
            <a:xfrm>
              <a:off x="1480073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7501EDC6-44A2-4CC7-9209-949652722BCB}"/>
                </a:ext>
              </a:extLst>
            </p:cNvPr>
            <p:cNvSpPr/>
            <p:nvPr/>
          </p:nvSpPr>
          <p:spPr>
            <a:xfrm>
              <a:off x="2050791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5147762B-067D-4A18-A229-49DDA7BCDA1D}"/>
                </a:ext>
              </a:extLst>
            </p:cNvPr>
            <p:cNvSpPr/>
            <p:nvPr/>
          </p:nvSpPr>
          <p:spPr>
            <a:xfrm>
              <a:off x="2621507" y="4992808"/>
              <a:ext cx="360000" cy="36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aphicFrame>
        <p:nvGraphicFramePr>
          <p:cNvPr id="13" name="Table 7">
            <a:extLst>
              <a:ext uri="{FF2B5EF4-FFF2-40B4-BE49-F238E27FC236}">
                <a16:creationId xmlns:a16="http://schemas.microsoft.com/office/drawing/2014/main" id="{6C0643C1-9E2A-49A9-9C24-98FDB4C64C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487462"/>
              </p:ext>
            </p:extLst>
          </p:nvPr>
        </p:nvGraphicFramePr>
        <p:xfrm>
          <a:off x="3544413" y="5100827"/>
          <a:ext cx="1991667" cy="839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8827">
                  <a:extLst>
                    <a:ext uri="{9D8B030D-6E8A-4147-A177-3AD203B41FA5}">
                      <a16:colId xmlns:a16="http://schemas.microsoft.com/office/drawing/2014/main" val="1596007562"/>
                    </a:ext>
                  </a:extLst>
                </a:gridCol>
                <a:gridCol w="49177">
                  <a:extLst>
                    <a:ext uri="{9D8B030D-6E8A-4147-A177-3AD203B41FA5}">
                      <a16:colId xmlns:a16="http://schemas.microsoft.com/office/drawing/2014/main" val="3104111639"/>
                    </a:ext>
                  </a:extLst>
                </a:gridCol>
                <a:gridCol w="344239">
                  <a:extLst>
                    <a:ext uri="{9D8B030D-6E8A-4147-A177-3AD203B41FA5}">
                      <a16:colId xmlns:a16="http://schemas.microsoft.com/office/drawing/2014/main" val="888127616"/>
                    </a:ext>
                  </a:extLst>
                </a:gridCol>
                <a:gridCol w="245885">
                  <a:extLst>
                    <a:ext uri="{9D8B030D-6E8A-4147-A177-3AD203B41FA5}">
                      <a16:colId xmlns:a16="http://schemas.microsoft.com/office/drawing/2014/main" val="2253699821"/>
                    </a:ext>
                  </a:extLst>
                </a:gridCol>
                <a:gridCol w="368827">
                  <a:extLst>
                    <a:ext uri="{9D8B030D-6E8A-4147-A177-3AD203B41FA5}">
                      <a16:colId xmlns:a16="http://schemas.microsoft.com/office/drawing/2014/main" val="2558974607"/>
                    </a:ext>
                  </a:extLst>
                </a:gridCol>
                <a:gridCol w="245885">
                  <a:extLst>
                    <a:ext uri="{9D8B030D-6E8A-4147-A177-3AD203B41FA5}">
                      <a16:colId xmlns:a16="http://schemas.microsoft.com/office/drawing/2014/main" val="3427629074"/>
                    </a:ext>
                  </a:extLst>
                </a:gridCol>
                <a:gridCol w="368827">
                  <a:extLst>
                    <a:ext uri="{9D8B030D-6E8A-4147-A177-3AD203B41FA5}">
                      <a16:colId xmlns:a16="http://schemas.microsoft.com/office/drawing/2014/main" val="3032190946"/>
                    </a:ext>
                  </a:extLst>
                </a:gridCol>
              </a:tblGrid>
              <a:tr h="405710">
                <a:tc rowSpan="4">
                  <a:txBody>
                    <a:bodyPr/>
                    <a:lstStyle/>
                    <a:p>
                      <a:pPr algn="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58149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71946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936453"/>
                  </a:ext>
                </a:extLst>
              </a:tr>
              <a:tr h="382658">
                <a:tc v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885155"/>
                  </a:ext>
                </a:extLst>
              </a:tr>
            </a:tbl>
          </a:graphicData>
        </a:graphic>
      </p:graphicFrame>
      <p:graphicFrame>
        <p:nvGraphicFramePr>
          <p:cNvPr id="14" name="Table 7">
            <a:extLst>
              <a:ext uri="{FF2B5EF4-FFF2-40B4-BE49-F238E27FC236}">
                <a16:creationId xmlns:a16="http://schemas.microsoft.com/office/drawing/2014/main" id="{16FDF6E9-FFE0-4D1C-ABD8-E1FFADA6B2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565906"/>
              </p:ext>
            </p:extLst>
          </p:nvPr>
        </p:nvGraphicFramePr>
        <p:xfrm>
          <a:off x="3082247" y="1550087"/>
          <a:ext cx="2916000" cy="1219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596007562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3104111639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88812761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536998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5897460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4276290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032190946"/>
                    </a:ext>
                  </a:extLst>
                </a:gridCol>
              </a:tblGrid>
              <a:tr h="540000">
                <a:tc rowSpan="4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814999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6719462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9936453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885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82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these improper fractions to mixed numbers.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F7A3437-CDF0-40D8-9CFC-4ADB2BF97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749614"/>
              </p:ext>
            </p:extLst>
          </p:nvPr>
        </p:nvGraphicFramePr>
        <p:xfrm>
          <a:off x="2842400" y="1766677"/>
          <a:ext cx="34592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300866579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03049923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08428294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42043545"/>
                    </a:ext>
                  </a:extLst>
                </a:gridCol>
                <a:gridCol w="36000">
                  <a:extLst>
                    <a:ext uri="{9D8B030D-6E8A-4147-A177-3AD203B41FA5}">
                      <a16:colId xmlns:a16="http://schemas.microsoft.com/office/drawing/2014/main" val="286151992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31566553"/>
                    </a:ext>
                  </a:extLst>
                </a:gridCol>
              </a:tblGrid>
              <a:tr h="4356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49675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25568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711453"/>
                  </a:ext>
                </a:extLst>
              </a:tr>
              <a:tr h="4356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883589"/>
                  </a:ext>
                </a:extLst>
              </a:tr>
            </a:tbl>
          </a:graphicData>
        </a:graphic>
      </p:graphicFrame>
      <p:graphicFrame>
        <p:nvGraphicFramePr>
          <p:cNvPr id="20" name="Table 2">
            <a:extLst>
              <a:ext uri="{FF2B5EF4-FFF2-40B4-BE49-F238E27FC236}">
                <a16:creationId xmlns:a16="http://schemas.microsoft.com/office/drawing/2014/main" id="{35E4AE79-7B37-48DF-B9D1-F9920E0F6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551792"/>
              </p:ext>
            </p:extLst>
          </p:nvPr>
        </p:nvGraphicFramePr>
        <p:xfrm>
          <a:off x="2842400" y="3139468"/>
          <a:ext cx="34592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300866579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03049923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08428294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42043545"/>
                    </a:ext>
                  </a:extLst>
                </a:gridCol>
                <a:gridCol w="36000">
                  <a:extLst>
                    <a:ext uri="{9D8B030D-6E8A-4147-A177-3AD203B41FA5}">
                      <a16:colId xmlns:a16="http://schemas.microsoft.com/office/drawing/2014/main" val="286151992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31566553"/>
                    </a:ext>
                  </a:extLst>
                </a:gridCol>
              </a:tblGrid>
              <a:tr h="4356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49675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25568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711453"/>
                  </a:ext>
                </a:extLst>
              </a:tr>
              <a:tr h="4356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883589"/>
                  </a:ext>
                </a:extLst>
              </a:tr>
            </a:tbl>
          </a:graphicData>
        </a:graphic>
      </p:graphicFrame>
      <p:graphicFrame>
        <p:nvGraphicFramePr>
          <p:cNvPr id="21" name="Table 2">
            <a:extLst>
              <a:ext uri="{FF2B5EF4-FFF2-40B4-BE49-F238E27FC236}">
                <a16:creationId xmlns:a16="http://schemas.microsoft.com/office/drawing/2014/main" id="{E0527753-3243-4091-9727-FC78D420A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653234"/>
              </p:ext>
            </p:extLst>
          </p:nvPr>
        </p:nvGraphicFramePr>
        <p:xfrm>
          <a:off x="2842400" y="4512259"/>
          <a:ext cx="34592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300866579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03049923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08428294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42043545"/>
                    </a:ext>
                  </a:extLst>
                </a:gridCol>
                <a:gridCol w="36000">
                  <a:extLst>
                    <a:ext uri="{9D8B030D-6E8A-4147-A177-3AD203B41FA5}">
                      <a16:colId xmlns:a16="http://schemas.microsoft.com/office/drawing/2014/main" val="286151992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31566553"/>
                    </a:ext>
                  </a:extLst>
                </a:gridCol>
              </a:tblGrid>
              <a:tr h="4356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49675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25568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711453"/>
                  </a:ext>
                </a:extLst>
              </a:tr>
              <a:tr h="4356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883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967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these improper fractions to mixed numbers.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F7A3437-CDF0-40D8-9CFC-4ADB2BF97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968685"/>
              </p:ext>
            </p:extLst>
          </p:nvPr>
        </p:nvGraphicFramePr>
        <p:xfrm>
          <a:off x="2842400" y="1766677"/>
          <a:ext cx="34592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300866579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03049923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08428294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42043545"/>
                    </a:ext>
                  </a:extLst>
                </a:gridCol>
                <a:gridCol w="36000">
                  <a:extLst>
                    <a:ext uri="{9D8B030D-6E8A-4147-A177-3AD203B41FA5}">
                      <a16:colId xmlns:a16="http://schemas.microsoft.com/office/drawing/2014/main" val="286151992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31566553"/>
                    </a:ext>
                  </a:extLst>
                </a:gridCol>
              </a:tblGrid>
              <a:tr h="4356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49675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25568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711453"/>
                  </a:ext>
                </a:extLst>
              </a:tr>
              <a:tr h="4356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883589"/>
                  </a:ext>
                </a:extLst>
              </a:tr>
            </a:tbl>
          </a:graphicData>
        </a:graphic>
      </p:graphicFrame>
      <p:graphicFrame>
        <p:nvGraphicFramePr>
          <p:cNvPr id="20" name="Table 2">
            <a:extLst>
              <a:ext uri="{FF2B5EF4-FFF2-40B4-BE49-F238E27FC236}">
                <a16:creationId xmlns:a16="http://schemas.microsoft.com/office/drawing/2014/main" id="{35E4AE79-7B37-48DF-B9D1-F9920E0F6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001982"/>
              </p:ext>
            </p:extLst>
          </p:nvPr>
        </p:nvGraphicFramePr>
        <p:xfrm>
          <a:off x="2842400" y="3139468"/>
          <a:ext cx="34592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300866579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03049923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08428294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42043545"/>
                    </a:ext>
                  </a:extLst>
                </a:gridCol>
                <a:gridCol w="36000">
                  <a:extLst>
                    <a:ext uri="{9D8B030D-6E8A-4147-A177-3AD203B41FA5}">
                      <a16:colId xmlns:a16="http://schemas.microsoft.com/office/drawing/2014/main" val="286151992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31566553"/>
                    </a:ext>
                  </a:extLst>
                </a:gridCol>
              </a:tblGrid>
              <a:tr h="4356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49675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25568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711453"/>
                  </a:ext>
                </a:extLst>
              </a:tr>
              <a:tr h="4356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883589"/>
                  </a:ext>
                </a:extLst>
              </a:tr>
            </a:tbl>
          </a:graphicData>
        </a:graphic>
      </p:graphicFrame>
      <p:graphicFrame>
        <p:nvGraphicFramePr>
          <p:cNvPr id="21" name="Table 2">
            <a:extLst>
              <a:ext uri="{FF2B5EF4-FFF2-40B4-BE49-F238E27FC236}">
                <a16:creationId xmlns:a16="http://schemas.microsoft.com/office/drawing/2014/main" id="{E0527753-3243-4091-9727-FC78D420A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966493"/>
              </p:ext>
            </p:extLst>
          </p:nvPr>
        </p:nvGraphicFramePr>
        <p:xfrm>
          <a:off x="2842400" y="4512259"/>
          <a:ext cx="34592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300866579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03049923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08428294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42043545"/>
                    </a:ext>
                  </a:extLst>
                </a:gridCol>
                <a:gridCol w="36000">
                  <a:extLst>
                    <a:ext uri="{9D8B030D-6E8A-4147-A177-3AD203B41FA5}">
                      <a16:colId xmlns:a16="http://schemas.microsoft.com/office/drawing/2014/main" val="286151992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31566553"/>
                    </a:ext>
                  </a:extLst>
                </a:gridCol>
              </a:tblGrid>
              <a:tr h="4356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49675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25568"/>
                  </a:ext>
                </a:extLst>
              </a:tr>
              <a:tr h="4356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711453"/>
                  </a:ext>
                </a:extLst>
              </a:tr>
              <a:tr h="4356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883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687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image to the correct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15921BD-D670-48DF-A17A-1633D56E5E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590486"/>
              </p:ext>
            </p:extLst>
          </p:nvPr>
        </p:nvGraphicFramePr>
        <p:xfrm>
          <a:off x="1202108" y="1712603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552087552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938145818"/>
                    </a:ext>
                  </a:extLst>
                </a:gridCol>
                <a:gridCol w="957942">
                  <a:extLst>
                    <a:ext uri="{9D8B030D-6E8A-4147-A177-3AD203B41FA5}">
                      <a16:colId xmlns:a16="http://schemas.microsoft.com/office/drawing/2014/main" val="351906971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81273920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257317216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217885590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3" name="Table 3">
            <a:extLst>
              <a:ext uri="{FF2B5EF4-FFF2-40B4-BE49-F238E27FC236}">
                <a16:creationId xmlns:a16="http://schemas.microsoft.com/office/drawing/2014/main" id="{F93C8E78-5B2F-45A0-80E3-FF5917AB8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841079"/>
              </p:ext>
            </p:extLst>
          </p:nvPr>
        </p:nvGraphicFramePr>
        <p:xfrm>
          <a:off x="1202108" y="2386299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22545459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583670556"/>
                    </a:ext>
                  </a:extLst>
                </a:gridCol>
                <a:gridCol w="957942">
                  <a:extLst>
                    <a:ext uri="{9D8B030D-6E8A-4147-A177-3AD203B41FA5}">
                      <a16:colId xmlns:a16="http://schemas.microsoft.com/office/drawing/2014/main" val="90636060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96067532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66465846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344625645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8F91327-90FB-46AA-9FDE-4B74C24B5067}"/>
              </a:ext>
            </a:extLst>
          </p:cNvPr>
          <p:cNvSpPr/>
          <p:nvPr/>
        </p:nvSpPr>
        <p:spPr>
          <a:xfrm>
            <a:off x="2203078" y="3888474"/>
            <a:ext cx="1472650" cy="91440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B5BCFA-E749-447D-9A0A-D0FE683C5918}"/>
              </a:ext>
            </a:extLst>
          </p:cNvPr>
          <p:cNvSpPr/>
          <p:nvPr/>
        </p:nvSpPr>
        <p:spPr>
          <a:xfrm>
            <a:off x="3835675" y="3888045"/>
            <a:ext cx="1472650" cy="91440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23F2DCD-8286-4052-B714-5174DA73712B}"/>
              </a:ext>
            </a:extLst>
          </p:cNvPr>
          <p:cNvSpPr/>
          <p:nvPr/>
        </p:nvSpPr>
        <p:spPr>
          <a:xfrm>
            <a:off x="5468272" y="3888045"/>
            <a:ext cx="1472650" cy="91440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D884A64-B9B8-44CF-8728-6C19DDB31D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521431"/>
              </p:ext>
            </p:extLst>
          </p:nvPr>
        </p:nvGraphicFramePr>
        <p:xfrm>
          <a:off x="2417403" y="3903879"/>
          <a:ext cx="1044000" cy="8835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64476000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36636155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0182988"/>
                    </a:ext>
                  </a:extLst>
                </a:gridCol>
              </a:tblGrid>
              <a:tr h="44179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7784609"/>
                  </a:ext>
                </a:extLst>
              </a:tr>
              <a:tr h="441795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168375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115D0CB-17AA-4D64-AE80-3293F0536B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080536"/>
              </p:ext>
            </p:extLst>
          </p:nvPr>
        </p:nvGraphicFramePr>
        <p:xfrm>
          <a:off x="4050000" y="3903879"/>
          <a:ext cx="1044000" cy="8835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64476000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36636155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0182988"/>
                    </a:ext>
                  </a:extLst>
                </a:gridCol>
              </a:tblGrid>
              <a:tr h="44179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7784609"/>
                  </a:ext>
                </a:extLst>
              </a:tr>
              <a:tr h="441795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1683759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0A1FAC19-5D78-44D5-AF0D-01449AFF5C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045077"/>
              </p:ext>
            </p:extLst>
          </p:nvPr>
        </p:nvGraphicFramePr>
        <p:xfrm>
          <a:off x="5682597" y="3903879"/>
          <a:ext cx="881984" cy="8835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644760004"/>
                    </a:ext>
                  </a:extLst>
                </a:gridCol>
                <a:gridCol w="125984">
                  <a:extLst>
                    <a:ext uri="{9D8B030D-6E8A-4147-A177-3AD203B41FA5}">
                      <a16:colId xmlns:a16="http://schemas.microsoft.com/office/drawing/2014/main" val="136636155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0182988"/>
                    </a:ext>
                  </a:extLst>
                </a:gridCol>
              </a:tblGrid>
              <a:tr h="44179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7784609"/>
                  </a:ext>
                </a:extLst>
              </a:tr>
              <a:tr h="441795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1683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021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image to the correct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15921BD-D670-48DF-A17A-1633D56E5EAF}"/>
              </a:ext>
            </a:extLst>
          </p:cNvPr>
          <p:cNvGraphicFramePr>
            <a:graphicFrameLocks noGrp="1"/>
          </p:cNvGraphicFramePr>
          <p:nvPr/>
        </p:nvGraphicFramePr>
        <p:xfrm>
          <a:off x="1202108" y="1712603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552087552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938145818"/>
                    </a:ext>
                  </a:extLst>
                </a:gridCol>
                <a:gridCol w="957942">
                  <a:extLst>
                    <a:ext uri="{9D8B030D-6E8A-4147-A177-3AD203B41FA5}">
                      <a16:colId xmlns:a16="http://schemas.microsoft.com/office/drawing/2014/main" val="351906971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81273920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257317216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217885590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3" name="Table 3">
            <a:extLst>
              <a:ext uri="{FF2B5EF4-FFF2-40B4-BE49-F238E27FC236}">
                <a16:creationId xmlns:a16="http://schemas.microsoft.com/office/drawing/2014/main" id="{F93C8E78-5B2F-45A0-80E3-FF5917AB89D6}"/>
              </a:ext>
            </a:extLst>
          </p:cNvPr>
          <p:cNvGraphicFramePr>
            <a:graphicFrameLocks noGrp="1"/>
          </p:cNvGraphicFramePr>
          <p:nvPr/>
        </p:nvGraphicFramePr>
        <p:xfrm>
          <a:off x="1202108" y="2386299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225454593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583670556"/>
                    </a:ext>
                  </a:extLst>
                </a:gridCol>
                <a:gridCol w="957942">
                  <a:extLst>
                    <a:ext uri="{9D8B030D-6E8A-4147-A177-3AD203B41FA5}">
                      <a16:colId xmlns:a16="http://schemas.microsoft.com/office/drawing/2014/main" val="90636060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96067532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66465846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344625645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8F91327-90FB-46AA-9FDE-4B74C24B5067}"/>
              </a:ext>
            </a:extLst>
          </p:cNvPr>
          <p:cNvSpPr/>
          <p:nvPr/>
        </p:nvSpPr>
        <p:spPr>
          <a:xfrm>
            <a:off x="2203078" y="3888474"/>
            <a:ext cx="1472650" cy="9144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B5BCFA-E749-447D-9A0A-D0FE683C5918}"/>
              </a:ext>
            </a:extLst>
          </p:cNvPr>
          <p:cNvSpPr/>
          <p:nvPr/>
        </p:nvSpPr>
        <p:spPr>
          <a:xfrm>
            <a:off x="3835675" y="3888045"/>
            <a:ext cx="1472650" cy="9144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23F2DCD-8286-4052-B714-5174DA73712B}"/>
              </a:ext>
            </a:extLst>
          </p:cNvPr>
          <p:cNvSpPr/>
          <p:nvPr/>
        </p:nvSpPr>
        <p:spPr>
          <a:xfrm>
            <a:off x="5468272" y="3888045"/>
            <a:ext cx="1472650" cy="9144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D884A64-B9B8-44CF-8728-6C19DDB31D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326806"/>
              </p:ext>
            </p:extLst>
          </p:nvPr>
        </p:nvGraphicFramePr>
        <p:xfrm>
          <a:off x="2417403" y="3903879"/>
          <a:ext cx="1044000" cy="8835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64476000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36636155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0182988"/>
                    </a:ext>
                  </a:extLst>
                </a:gridCol>
              </a:tblGrid>
              <a:tr h="44179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7784609"/>
                  </a:ext>
                </a:extLst>
              </a:tr>
              <a:tr h="441795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168375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115D0CB-17AA-4D64-AE80-3293F0536B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628345"/>
              </p:ext>
            </p:extLst>
          </p:nvPr>
        </p:nvGraphicFramePr>
        <p:xfrm>
          <a:off x="4050000" y="3903879"/>
          <a:ext cx="1044000" cy="8835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64476000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36636155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0182988"/>
                    </a:ext>
                  </a:extLst>
                </a:gridCol>
              </a:tblGrid>
              <a:tr h="44179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20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7784609"/>
                  </a:ext>
                </a:extLst>
              </a:tr>
              <a:tr h="441795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1683759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0A1FAC19-5D78-44D5-AF0D-01449AFF5C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50378"/>
              </p:ext>
            </p:extLst>
          </p:nvPr>
        </p:nvGraphicFramePr>
        <p:xfrm>
          <a:off x="5682597" y="3903879"/>
          <a:ext cx="881984" cy="8835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644760004"/>
                    </a:ext>
                  </a:extLst>
                </a:gridCol>
                <a:gridCol w="125984">
                  <a:extLst>
                    <a:ext uri="{9D8B030D-6E8A-4147-A177-3AD203B41FA5}">
                      <a16:colId xmlns:a16="http://schemas.microsoft.com/office/drawing/2014/main" val="136636155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0182988"/>
                    </a:ext>
                  </a:extLst>
                </a:gridCol>
              </a:tblGrid>
              <a:tr h="44179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7784609"/>
                  </a:ext>
                </a:extLst>
              </a:tr>
              <a:tr h="441795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1683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09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that is represented by the image below.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64CD80A5-D67E-4D12-91D8-005428ABAD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1213437"/>
              </p:ext>
            </p:extLst>
          </p:nvPr>
        </p:nvGraphicFramePr>
        <p:xfrm>
          <a:off x="4572000" y="2234896"/>
          <a:ext cx="1125887" cy="1194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436A6620-8908-4741-A846-E8FE464CA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449313"/>
              </p:ext>
            </p:extLst>
          </p:nvPr>
        </p:nvGraphicFramePr>
        <p:xfrm>
          <a:off x="2378807" y="3571598"/>
          <a:ext cx="4386386" cy="13774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6275">
                  <a:extLst>
                    <a:ext uri="{9D8B030D-6E8A-4147-A177-3AD203B41FA5}">
                      <a16:colId xmlns:a16="http://schemas.microsoft.com/office/drawing/2014/main" val="2150074232"/>
                    </a:ext>
                  </a:extLst>
                </a:gridCol>
                <a:gridCol w="410847">
                  <a:extLst>
                    <a:ext uri="{9D8B030D-6E8A-4147-A177-3AD203B41FA5}">
                      <a16:colId xmlns:a16="http://schemas.microsoft.com/office/drawing/2014/main" val="2209575981"/>
                    </a:ext>
                  </a:extLst>
                </a:gridCol>
                <a:gridCol w="616275">
                  <a:extLst>
                    <a:ext uri="{9D8B030D-6E8A-4147-A177-3AD203B41FA5}">
                      <a16:colId xmlns:a16="http://schemas.microsoft.com/office/drawing/2014/main" val="3159417016"/>
                    </a:ext>
                  </a:extLst>
                </a:gridCol>
                <a:gridCol w="410847">
                  <a:extLst>
                    <a:ext uri="{9D8B030D-6E8A-4147-A177-3AD203B41FA5}">
                      <a16:colId xmlns:a16="http://schemas.microsoft.com/office/drawing/2014/main" val="3954235144"/>
                    </a:ext>
                  </a:extLst>
                </a:gridCol>
                <a:gridCol w="616275">
                  <a:extLst>
                    <a:ext uri="{9D8B030D-6E8A-4147-A177-3AD203B41FA5}">
                      <a16:colId xmlns:a16="http://schemas.microsoft.com/office/drawing/2014/main" val="1986108864"/>
                    </a:ext>
                  </a:extLst>
                </a:gridCol>
                <a:gridCol w="410847">
                  <a:extLst>
                    <a:ext uri="{9D8B030D-6E8A-4147-A177-3AD203B41FA5}">
                      <a16:colId xmlns:a16="http://schemas.microsoft.com/office/drawing/2014/main" val="4159491931"/>
                    </a:ext>
                  </a:extLst>
                </a:gridCol>
                <a:gridCol w="616275">
                  <a:extLst>
                    <a:ext uri="{9D8B030D-6E8A-4147-A177-3AD203B41FA5}">
                      <a16:colId xmlns:a16="http://schemas.microsoft.com/office/drawing/2014/main" val="2726066594"/>
                    </a:ext>
                  </a:extLst>
                </a:gridCol>
                <a:gridCol w="72470">
                  <a:extLst>
                    <a:ext uri="{9D8B030D-6E8A-4147-A177-3AD203B41FA5}">
                      <a16:colId xmlns:a16="http://schemas.microsoft.com/office/drawing/2014/main" val="3065505513"/>
                    </a:ext>
                  </a:extLst>
                </a:gridCol>
                <a:gridCol w="616275">
                  <a:extLst>
                    <a:ext uri="{9D8B030D-6E8A-4147-A177-3AD203B41FA5}">
                      <a16:colId xmlns:a16="http://schemas.microsoft.com/office/drawing/2014/main" val="3635891112"/>
                    </a:ext>
                  </a:extLst>
                </a:gridCol>
              </a:tblGrid>
              <a:tr h="616275"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501192"/>
                  </a:ext>
                </a:extLst>
              </a:tr>
              <a:tr h="7247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9227570"/>
                  </a:ext>
                </a:extLst>
              </a:tr>
              <a:tr h="7247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7155121"/>
                  </a:ext>
                </a:extLst>
              </a:tr>
              <a:tr h="616275"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781964"/>
                  </a:ext>
                </a:extLst>
              </a:tr>
            </a:tbl>
          </a:graphicData>
        </a:graphic>
      </p:graphicFrame>
      <p:graphicFrame>
        <p:nvGraphicFramePr>
          <p:cNvPr id="14" name="Table 3">
            <a:extLst>
              <a:ext uri="{FF2B5EF4-FFF2-40B4-BE49-F238E27FC236}">
                <a16:creationId xmlns:a16="http://schemas.microsoft.com/office/drawing/2014/main" id="{A737A8B4-E10A-4A95-980E-E383EAB67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168948"/>
              </p:ext>
            </p:extLst>
          </p:nvPr>
        </p:nvGraphicFramePr>
        <p:xfrm>
          <a:off x="1202108" y="1712603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112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527091607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367860243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586018536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3535393490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5" name="Table 3">
            <a:extLst>
              <a:ext uri="{FF2B5EF4-FFF2-40B4-BE49-F238E27FC236}">
                <a16:creationId xmlns:a16="http://schemas.microsoft.com/office/drawing/2014/main" id="{A14A462B-2561-412B-AEA8-E065207545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858238"/>
              </p:ext>
            </p:extLst>
          </p:nvPr>
        </p:nvGraphicFramePr>
        <p:xfrm>
          <a:off x="1202108" y="2386299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112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27201429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3795432547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411870964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486168369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that is represented by the image below.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64CD80A5-D67E-4D12-91D8-005428ABADD5}"/>
              </a:ext>
            </a:extLst>
          </p:cNvPr>
          <p:cNvGraphicFramePr/>
          <p:nvPr/>
        </p:nvGraphicFramePr>
        <p:xfrm>
          <a:off x="4572000" y="2234896"/>
          <a:ext cx="1125887" cy="1194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436A6620-8908-4741-A846-E8FE464CA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321103"/>
              </p:ext>
            </p:extLst>
          </p:nvPr>
        </p:nvGraphicFramePr>
        <p:xfrm>
          <a:off x="2378807" y="3571598"/>
          <a:ext cx="4386386" cy="13774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6275">
                  <a:extLst>
                    <a:ext uri="{9D8B030D-6E8A-4147-A177-3AD203B41FA5}">
                      <a16:colId xmlns:a16="http://schemas.microsoft.com/office/drawing/2014/main" val="2150074232"/>
                    </a:ext>
                  </a:extLst>
                </a:gridCol>
                <a:gridCol w="410847">
                  <a:extLst>
                    <a:ext uri="{9D8B030D-6E8A-4147-A177-3AD203B41FA5}">
                      <a16:colId xmlns:a16="http://schemas.microsoft.com/office/drawing/2014/main" val="2209575981"/>
                    </a:ext>
                  </a:extLst>
                </a:gridCol>
                <a:gridCol w="616275">
                  <a:extLst>
                    <a:ext uri="{9D8B030D-6E8A-4147-A177-3AD203B41FA5}">
                      <a16:colId xmlns:a16="http://schemas.microsoft.com/office/drawing/2014/main" val="3159417016"/>
                    </a:ext>
                  </a:extLst>
                </a:gridCol>
                <a:gridCol w="410847">
                  <a:extLst>
                    <a:ext uri="{9D8B030D-6E8A-4147-A177-3AD203B41FA5}">
                      <a16:colId xmlns:a16="http://schemas.microsoft.com/office/drawing/2014/main" val="3954235144"/>
                    </a:ext>
                  </a:extLst>
                </a:gridCol>
                <a:gridCol w="616275">
                  <a:extLst>
                    <a:ext uri="{9D8B030D-6E8A-4147-A177-3AD203B41FA5}">
                      <a16:colId xmlns:a16="http://schemas.microsoft.com/office/drawing/2014/main" val="1986108864"/>
                    </a:ext>
                  </a:extLst>
                </a:gridCol>
                <a:gridCol w="410847">
                  <a:extLst>
                    <a:ext uri="{9D8B030D-6E8A-4147-A177-3AD203B41FA5}">
                      <a16:colId xmlns:a16="http://schemas.microsoft.com/office/drawing/2014/main" val="4159491931"/>
                    </a:ext>
                  </a:extLst>
                </a:gridCol>
                <a:gridCol w="616275">
                  <a:extLst>
                    <a:ext uri="{9D8B030D-6E8A-4147-A177-3AD203B41FA5}">
                      <a16:colId xmlns:a16="http://schemas.microsoft.com/office/drawing/2014/main" val="2726066594"/>
                    </a:ext>
                  </a:extLst>
                </a:gridCol>
                <a:gridCol w="72470">
                  <a:extLst>
                    <a:ext uri="{9D8B030D-6E8A-4147-A177-3AD203B41FA5}">
                      <a16:colId xmlns:a16="http://schemas.microsoft.com/office/drawing/2014/main" val="3065505513"/>
                    </a:ext>
                  </a:extLst>
                </a:gridCol>
                <a:gridCol w="616275">
                  <a:extLst>
                    <a:ext uri="{9D8B030D-6E8A-4147-A177-3AD203B41FA5}">
                      <a16:colId xmlns:a16="http://schemas.microsoft.com/office/drawing/2014/main" val="3635891112"/>
                    </a:ext>
                  </a:extLst>
                </a:gridCol>
              </a:tblGrid>
              <a:tr h="616275"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3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501192"/>
                  </a:ext>
                </a:extLst>
              </a:tr>
              <a:tr h="7247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9227570"/>
                  </a:ext>
                </a:extLst>
              </a:tr>
              <a:tr h="7247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7155121"/>
                  </a:ext>
                </a:extLst>
              </a:tr>
              <a:tr h="616275"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781964"/>
                  </a:ext>
                </a:extLst>
              </a:tr>
            </a:tbl>
          </a:graphicData>
        </a:graphic>
      </p:graphicFrame>
      <p:graphicFrame>
        <p:nvGraphicFramePr>
          <p:cNvPr id="14" name="Table 3">
            <a:extLst>
              <a:ext uri="{FF2B5EF4-FFF2-40B4-BE49-F238E27FC236}">
                <a16:creationId xmlns:a16="http://schemas.microsoft.com/office/drawing/2014/main" id="{A737A8B4-E10A-4A95-980E-E383EAB67768}"/>
              </a:ext>
            </a:extLst>
          </p:cNvPr>
          <p:cNvGraphicFramePr>
            <a:graphicFrameLocks noGrp="1"/>
          </p:cNvGraphicFramePr>
          <p:nvPr/>
        </p:nvGraphicFramePr>
        <p:xfrm>
          <a:off x="1202108" y="1712603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112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527091607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367860243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586018536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3535393490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5" name="Table 3">
            <a:extLst>
              <a:ext uri="{FF2B5EF4-FFF2-40B4-BE49-F238E27FC236}">
                <a16:creationId xmlns:a16="http://schemas.microsoft.com/office/drawing/2014/main" id="{A14A462B-2561-412B-AEA8-E065207545C7}"/>
              </a:ext>
            </a:extLst>
          </p:cNvPr>
          <p:cNvGraphicFramePr>
            <a:graphicFrameLocks noGrp="1"/>
          </p:cNvGraphicFramePr>
          <p:nvPr/>
        </p:nvGraphicFramePr>
        <p:xfrm>
          <a:off x="1202108" y="2386299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1120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27201429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3795432547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411870964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486168369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991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following: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21E5567-81F0-42FF-AFE2-972E56831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669523"/>
              </p:ext>
            </p:extLst>
          </p:nvPr>
        </p:nvGraphicFramePr>
        <p:xfrm>
          <a:off x="3364709" y="3465525"/>
          <a:ext cx="2414583" cy="1234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5600">
                  <a:extLst>
                    <a:ext uri="{9D8B030D-6E8A-4147-A177-3AD203B41FA5}">
                      <a16:colId xmlns:a16="http://schemas.microsoft.com/office/drawing/2014/main" val="93770911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3547178148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814734133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143095218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753936065"/>
                    </a:ext>
                  </a:extLst>
                </a:gridCol>
              </a:tblGrid>
              <a:tr h="561231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50292" marR="50292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50292" marR="50292" marT="50292" marB="50292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89095" marR="89095" marT="89095" marB="89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132762"/>
                  </a:ext>
                </a:extLst>
              </a:tr>
              <a:tr h="49498"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6605924"/>
                  </a:ext>
                </a:extLst>
              </a:tr>
              <a:tr h="49498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5628034"/>
                  </a:ext>
                </a:extLst>
              </a:tr>
              <a:tr h="574033"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89095" marR="89095" marT="89095" marB="89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827929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258E2521-F872-44A8-8550-DEAAADA311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476965"/>
              </p:ext>
            </p:extLst>
          </p:nvPr>
        </p:nvGraphicFramePr>
        <p:xfrm>
          <a:off x="1202108" y="1712603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5067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3432457856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1894037914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1887090906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1109667038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3052831640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4130814418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2119707644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4103203703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B0985D4E-B341-4967-A79A-B391C87D1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838684"/>
              </p:ext>
            </p:extLst>
          </p:nvPr>
        </p:nvGraphicFramePr>
        <p:xfrm>
          <a:off x="1202108" y="2386299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5067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1364322136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3501596673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3843263209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2643552018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3052534622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1682370687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4005867951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2893571398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B941066A-BE21-4A8A-86BB-1D61D4F0868F}"/>
              </a:ext>
            </a:extLst>
          </p:cNvPr>
          <p:cNvGrpSpPr/>
          <p:nvPr/>
        </p:nvGrpSpPr>
        <p:grpSpPr>
          <a:xfrm>
            <a:off x="1939895" y="2386299"/>
            <a:ext cx="752030" cy="542947"/>
            <a:chOff x="1939895" y="2386299"/>
            <a:chExt cx="752030" cy="542947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1FD6C79-7BFE-4C00-BE67-5FF3DC116C84}"/>
                </a:ext>
              </a:extLst>
            </p:cNvPr>
            <p:cNvCxnSpPr/>
            <p:nvPr/>
          </p:nvCxnSpPr>
          <p:spPr>
            <a:xfrm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106A974-76F1-4319-85EC-3F5E2BE81E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213E08F-7883-4CD4-A21D-453AC8AEC3D8}"/>
              </a:ext>
            </a:extLst>
          </p:cNvPr>
          <p:cNvGrpSpPr/>
          <p:nvPr/>
        </p:nvGrpSpPr>
        <p:grpSpPr>
          <a:xfrm>
            <a:off x="1202108" y="2386299"/>
            <a:ext cx="752030" cy="542947"/>
            <a:chOff x="1939895" y="2386299"/>
            <a:chExt cx="752030" cy="54294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B04EB38-73AF-45C8-A6B0-DD46C9FCD7F5}"/>
                </a:ext>
              </a:extLst>
            </p:cNvPr>
            <p:cNvCxnSpPr/>
            <p:nvPr/>
          </p:nvCxnSpPr>
          <p:spPr>
            <a:xfrm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A313683-3BAD-48D4-8378-BAAD3CFF4EF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AFF36DC-143C-4474-AD08-9A6747AB93DD}"/>
              </a:ext>
            </a:extLst>
          </p:cNvPr>
          <p:cNvGrpSpPr/>
          <p:nvPr/>
        </p:nvGrpSpPr>
        <p:grpSpPr>
          <a:xfrm>
            <a:off x="7155678" y="1712603"/>
            <a:ext cx="752030" cy="542947"/>
            <a:chOff x="1939895" y="2386299"/>
            <a:chExt cx="752030" cy="54294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E995C63-B46F-4DBF-A3C1-144C389B8ACB}"/>
                </a:ext>
              </a:extLst>
            </p:cNvPr>
            <p:cNvCxnSpPr/>
            <p:nvPr/>
          </p:nvCxnSpPr>
          <p:spPr>
            <a:xfrm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A3509A5-C485-428C-989A-E2D8A0562B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6873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following: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21E5567-81F0-42FF-AFE2-972E56831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114792"/>
              </p:ext>
            </p:extLst>
          </p:nvPr>
        </p:nvGraphicFramePr>
        <p:xfrm>
          <a:off x="3364709" y="3465525"/>
          <a:ext cx="2414583" cy="1234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5600">
                  <a:extLst>
                    <a:ext uri="{9D8B030D-6E8A-4147-A177-3AD203B41FA5}">
                      <a16:colId xmlns:a16="http://schemas.microsoft.com/office/drawing/2014/main" val="93770911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3547178148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814734133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143095218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753936065"/>
                    </a:ext>
                  </a:extLst>
                </a:gridCol>
              </a:tblGrid>
              <a:tr h="561231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50292" marR="50292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50292" marR="50292" marT="50292" marB="50292" anchor="ctr">
                    <a:lnL w="12700" cmpd="sng"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89095" marR="89095" marT="89095" marB="89095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132762"/>
                  </a:ext>
                </a:extLst>
              </a:tr>
              <a:tr h="49498"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6605924"/>
                  </a:ext>
                </a:extLst>
              </a:tr>
              <a:tr h="49498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5628034"/>
                  </a:ext>
                </a:extLst>
              </a:tr>
              <a:tr h="574033"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89095" marR="89095" marT="89095" marB="89095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827929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258E2521-F872-44A8-8550-DEAAADA31108}"/>
              </a:ext>
            </a:extLst>
          </p:cNvPr>
          <p:cNvGraphicFramePr>
            <a:graphicFrameLocks noGrp="1"/>
          </p:cNvGraphicFramePr>
          <p:nvPr/>
        </p:nvGraphicFramePr>
        <p:xfrm>
          <a:off x="1202108" y="1712603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5067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3432457856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1894037914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1887090906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1109667038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3052831640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4130814418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2119707644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4103203703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B0985D4E-B341-4967-A79A-B391C87D1874}"/>
              </a:ext>
            </a:extLst>
          </p:cNvPr>
          <p:cNvGraphicFramePr>
            <a:graphicFrameLocks noGrp="1"/>
          </p:cNvGraphicFramePr>
          <p:nvPr/>
        </p:nvGraphicFramePr>
        <p:xfrm>
          <a:off x="1202108" y="2386299"/>
          <a:ext cx="6705600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5067">
                  <a:extLst>
                    <a:ext uri="{9D8B030D-6E8A-4147-A177-3AD203B41FA5}">
                      <a16:colId xmlns:a16="http://schemas.microsoft.com/office/drawing/2014/main" val="1687821563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1364322136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3501596673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3843263209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2643552018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3052534622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1682370687"/>
                    </a:ext>
                  </a:extLst>
                </a:gridCol>
                <a:gridCol w="745066">
                  <a:extLst>
                    <a:ext uri="{9D8B030D-6E8A-4147-A177-3AD203B41FA5}">
                      <a16:colId xmlns:a16="http://schemas.microsoft.com/office/drawing/2014/main" val="4005867951"/>
                    </a:ext>
                  </a:extLst>
                </a:gridCol>
                <a:gridCol w="745067">
                  <a:extLst>
                    <a:ext uri="{9D8B030D-6E8A-4147-A177-3AD203B41FA5}">
                      <a16:colId xmlns:a16="http://schemas.microsoft.com/office/drawing/2014/main" val="2893571398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600" dirty="0"/>
                    </a:p>
                  </a:txBody>
                  <a:tcPr marL="100584" marR="10058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13171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B941066A-BE21-4A8A-86BB-1D61D4F0868F}"/>
              </a:ext>
            </a:extLst>
          </p:cNvPr>
          <p:cNvGrpSpPr/>
          <p:nvPr/>
        </p:nvGrpSpPr>
        <p:grpSpPr>
          <a:xfrm>
            <a:off x="1939895" y="2386299"/>
            <a:ext cx="752030" cy="542947"/>
            <a:chOff x="1939895" y="2386299"/>
            <a:chExt cx="752030" cy="542947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1FD6C79-7BFE-4C00-BE67-5FF3DC116C84}"/>
                </a:ext>
              </a:extLst>
            </p:cNvPr>
            <p:cNvCxnSpPr/>
            <p:nvPr/>
          </p:nvCxnSpPr>
          <p:spPr>
            <a:xfrm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106A974-76F1-4319-85EC-3F5E2BE81E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213E08F-7883-4CD4-A21D-453AC8AEC3D8}"/>
              </a:ext>
            </a:extLst>
          </p:cNvPr>
          <p:cNvGrpSpPr/>
          <p:nvPr/>
        </p:nvGrpSpPr>
        <p:grpSpPr>
          <a:xfrm>
            <a:off x="1202108" y="2386299"/>
            <a:ext cx="752030" cy="542947"/>
            <a:chOff x="1939895" y="2386299"/>
            <a:chExt cx="752030" cy="54294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B04EB38-73AF-45C8-A6B0-DD46C9FCD7F5}"/>
                </a:ext>
              </a:extLst>
            </p:cNvPr>
            <p:cNvCxnSpPr/>
            <p:nvPr/>
          </p:nvCxnSpPr>
          <p:spPr>
            <a:xfrm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A313683-3BAD-48D4-8378-BAAD3CFF4EF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AFF36DC-143C-4474-AD08-9A6747AB93DD}"/>
              </a:ext>
            </a:extLst>
          </p:cNvPr>
          <p:cNvGrpSpPr/>
          <p:nvPr/>
        </p:nvGrpSpPr>
        <p:grpSpPr>
          <a:xfrm>
            <a:off x="7155678" y="1712603"/>
            <a:ext cx="752030" cy="542947"/>
            <a:chOff x="1939895" y="2386299"/>
            <a:chExt cx="752030" cy="54294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E995C63-B46F-4DBF-A3C1-144C389B8ACB}"/>
                </a:ext>
              </a:extLst>
            </p:cNvPr>
            <p:cNvCxnSpPr/>
            <p:nvPr/>
          </p:nvCxnSpPr>
          <p:spPr>
            <a:xfrm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A3509A5-C485-428C-989A-E2D8A0562B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39895" y="2386299"/>
              <a:ext cx="752030" cy="5429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06549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EEB3F-2828-4958-AFFF-A78F4B6EFB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2006/metadata/properties"/>
    <ds:schemaRef ds:uri="http://schemas.microsoft.com/office/2006/documentManagement/types"/>
    <ds:schemaRef ds:uri="86144f90-c7b6-48d0-aae5-f5e9e48cc3df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0f0ae0ff-29c4-4766-b250-c1a9bee8d430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1559</TotalTime>
  <Words>664</Words>
  <Application>Microsoft Office PowerPoint</Application>
  <PresentationFormat>On-screen Show (4:3)</PresentationFormat>
  <Paragraphs>379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51</cp:revision>
  <dcterms:created xsi:type="dcterms:W3CDTF">2018-03-17T10:08:43Z</dcterms:created>
  <dcterms:modified xsi:type="dcterms:W3CDTF">2022-01-21T12:46:54Z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  <property fmtid="{D5CDD505-2E9C-101B-9397-08002B2CF9AE}" pid="4" name="AuthorIds_UIVersion_4096">
    <vt:lpwstr>183</vt:lpwstr>
  </property>
</Properties>
</file>