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366" r:id="rId5"/>
    <p:sldId id="365" r:id="rId6"/>
    <p:sldId id="367" r:id="rId7"/>
    <p:sldId id="412" r:id="rId8"/>
    <p:sldId id="368" r:id="rId9"/>
    <p:sldId id="369" r:id="rId10"/>
    <p:sldId id="413" r:id="rId11"/>
    <p:sldId id="370" r:id="rId12"/>
    <p:sldId id="416" r:id="rId13"/>
    <p:sldId id="355" r:id="rId14"/>
    <p:sldId id="415" r:id="rId15"/>
    <p:sldId id="314" r:id="rId16"/>
    <p:sldId id="377" r:id="rId17"/>
    <p:sldId id="378" r:id="rId18"/>
    <p:sldId id="384" r:id="rId19"/>
    <p:sldId id="385" r:id="rId20"/>
    <p:sldId id="386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247985F-1B6C-4DB2-AF6A-8FEFF65DB634}" v="49" dt="2020-01-30T09:09:49.03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61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1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28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ouise Pezzaioli" userId="360b41a0-b242-48d2-b707-f5fa57585d53" providerId="ADAL" clId="{26F992EB-FC93-4751-B7DF-A8F21B482A43}"/>
    <pc:docChg chg="undo custSel addSld modSld">
      <pc:chgData name="Louise Pezzaioli" userId="360b41a0-b242-48d2-b707-f5fa57585d53" providerId="ADAL" clId="{26F992EB-FC93-4751-B7DF-A8F21B482A43}" dt="2018-11-30T14:40:53.263" v="1529"/>
      <pc:docMkLst>
        <pc:docMk/>
      </pc:docMkLst>
      <pc:sldChg chg="modSp">
        <pc:chgData name="Louise Pezzaioli" userId="360b41a0-b242-48d2-b707-f5fa57585d53" providerId="ADAL" clId="{26F992EB-FC93-4751-B7DF-A8F21B482A43}" dt="2018-11-30T13:40:17.190" v="72" actId="20577"/>
        <pc:sldMkLst>
          <pc:docMk/>
          <pc:sldMk cId="2637481266" sldId="256"/>
        </pc:sldMkLst>
        <pc:spChg chg="mod">
          <ac:chgData name="Louise Pezzaioli" userId="360b41a0-b242-48d2-b707-f5fa57585d53" providerId="ADAL" clId="{26F992EB-FC93-4751-B7DF-A8F21B482A43}" dt="2018-11-30T13:40:17.190" v="72" actId="20577"/>
          <ac:spMkLst>
            <pc:docMk/>
            <pc:sldMk cId="2637481266" sldId="256"/>
            <ac:spMk id="19" creationId="{5252A847-DE45-4FA3-A1F8-EEBEB845FF8E}"/>
          </ac:spMkLst>
        </pc:spChg>
      </pc:sldChg>
      <pc:sldChg chg="addSp modSp">
        <pc:chgData name="Louise Pezzaioli" userId="360b41a0-b242-48d2-b707-f5fa57585d53" providerId="ADAL" clId="{26F992EB-FC93-4751-B7DF-A8F21B482A43}" dt="2018-11-30T14:27:35.793" v="1206" actId="1036"/>
        <pc:sldMkLst>
          <pc:docMk/>
          <pc:sldMk cId="636014570" sldId="314"/>
        </pc:sldMkLst>
        <pc:spChg chg="mod">
          <ac:chgData name="Louise Pezzaioli" userId="360b41a0-b242-48d2-b707-f5fa57585d53" providerId="ADAL" clId="{26F992EB-FC93-4751-B7DF-A8F21B482A43}" dt="2018-11-30T14:23:37.621" v="1025" actId="207"/>
          <ac:spMkLst>
            <pc:docMk/>
            <pc:sldMk cId="636014570" sldId="314"/>
            <ac:spMk id="19" creationId="{5252A847-DE45-4FA3-A1F8-EEBEB845FF8E}"/>
          </ac:spMkLst>
        </pc:spChg>
        <pc:graphicFrameChg chg="add mod modGraphic">
          <ac:chgData name="Louise Pezzaioli" userId="360b41a0-b242-48d2-b707-f5fa57585d53" providerId="ADAL" clId="{26F992EB-FC93-4751-B7DF-A8F21B482A43}" dt="2018-11-30T14:27:35.793" v="1206" actId="1036"/>
          <ac:graphicFrameMkLst>
            <pc:docMk/>
            <pc:sldMk cId="636014570" sldId="314"/>
            <ac:graphicFrameMk id="6" creationId="{7FC26596-FD3C-40AB-95C1-A632EF951391}"/>
          </ac:graphicFrameMkLst>
        </pc:graphicFrameChg>
        <pc:graphicFrameChg chg="add mod modGraphic">
          <ac:chgData name="Louise Pezzaioli" userId="360b41a0-b242-48d2-b707-f5fa57585d53" providerId="ADAL" clId="{26F992EB-FC93-4751-B7DF-A8F21B482A43}" dt="2018-11-30T14:27:35.793" v="1206" actId="1036"/>
          <ac:graphicFrameMkLst>
            <pc:docMk/>
            <pc:sldMk cId="636014570" sldId="314"/>
            <ac:graphicFrameMk id="9" creationId="{F56E7F1F-AA18-4239-A8CB-D4432FFC1398}"/>
          </ac:graphicFrameMkLst>
        </pc:graphicFrameChg>
        <pc:graphicFrameChg chg="add mod">
          <ac:chgData name="Louise Pezzaioli" userId="360b41a0-b242-48d2-b707-f5fa57585d53" providerId="ADAL" clId="{26F992EB-FC93-4751-B7DF-A8F21B482A43}" dt="2018-11-30T14:27:35.793" v="1206" actId="1036"/>
          <ac:graphicFrameMkLst>
            <pc:docMk/>
            <pc:sldMk cId="636014570" sldId="314"/>
            <ac:graphicFrameMk id="10" creationId="{A5423F37-494E-4BDA-A5BA-DDF695AE89F1}"/>
          </ac:graphicFrameMkLst>
        </pc:graphicFrameChg>
        <pc:graphicFrameChg chg="add mod modGraphic">
          <ac:chgData name="Louise Pezzaioli" userId="360b41a0-b242-48d2-b707-f5fa57585d53" providerId="ADAL" clId="{26F992EB-FC93-4751-B7DF-A8F21B482A43}" dt="2018-11-30T14:27:35.793" v="1206" actId="1036"/>
          <ac:graphicFrameMkLst>
            <pc:docMk/>
            <pc:sldMk cId="636014570" sldId="314"/>
            <ac:graphicFrameMk id="11" creationId="{936452CA-C100-43EA-B1F3-D072C7A8637A}"/>
          </ac:graphicFrameMkLst>
        </pc:graphicFrameChg>
        <pc:graphicFrameChg chg="add mod modGraphic">
          <ac:chgData name="Louise Pezzaioli" userId="360b41a0-b242-48d2-b707-f5fa57585d53" providerId="ADAL" clId="{26F992EB-FC93-4751-B7DF-A8F21B482A43}" dt="2018-11-30T14:27:35.793" v="1206" actId="1036"/>
          <ac:graphicFrameMkLst>
            <pc:docMk/>
            <pc:sldMk cId="636014570" sldId="314"/>
            <ac:graphicFrameMk id="12" creationId="{018040CD-CED1-475C-BEFB-05D04EDC4781}"/>
          </ac:graphicFrameMkLst>
        </pc:graphicFrameChg>
        <pc:graphicFrameChg chg="add mod modGraphic">
          <ac:chgData name="Louise Pezzaioli" userId="360b41a0-b242-48d2-b707-f5fa57585d53" providerId="ADAL" clId="{26F992EB-FC93-4751-B7DF-A8F21B482A43}" dt="2018-11-30T14:27:35.793" v="1206" actId="1036"/>
          <ac:graphicFrameMkLst>
            <pc:docMk/>
            <pc:sldMk cId="636014570" sldId="314"/>
            <ac:graphicFrameMk id="13" creationId="{E8BA4A37-288F-43F6-A2A9-3A5FA0D8C209}"/>
          </ac:graphicFrameMkLst>
        </pc:graphicFrameChg>
        <pc:graphicFrameChg chg="add mod modGraphic">
          <ac:chgData name="Louise Pezzaioli" userId="360b41a0-b242-48d2-b707-f5fa57585d53" providerId="ADAL" clId="{26F992EB-FC93-4751-B7DF-A8F21B482A43}" dt="2018-11-30T14:27:35.793" v="1206" actId="1036"/>
          <ac:graphicFrameMkLst>
            <pc:docMk/>
            <pc:sldMk cId="636014570" sldId="314"/>
            <ac:graphicFrameMk id="14" creationId="{022E08D0-D7E3-46B7-A319-657749EF2B48}"/>
          </ac:graphicFrameMkLst>
        </pc:graphicFrameChg>
        <pc:graphicFrameChg chg="add mod modGraphic">
          <ac:chgData name="Louise Pezzaioli" userId="360b41a0-b242-48d2-b707-f5fa57585d53" providerId="ADAL" clId="{26F992EB-FC93-4751-B7DF-A8F21B482A43}" dt="2018-11-30T14:27:35.793" v="1206" actId="1036"/>
          <ac:graphicFrameMkLst>
            <pc:docMk/>
            <pc:sldMk cId="636014570" sldId="314"/>
            <ac:graphicFrameMk id="15" creationId="{BAFC81DF-F54A-4E07-A8A6-AE99ABB79FE2}"/>
          </ac:graphicFrameMkLst>
        </pc:graphicFrameChg>
        <pc:graphicFrameChg chg="add mod modGraphic">
          <ac:chgData name="Louise Pezzaioli" userId="360b41a0-b242-48d2-b707-f5fa57585d53" providerId="ADAL" clId="{26F992EB-FC93-4751-B7DF-A8F21B482A43}" dt="2018-11-30T14:27:35.793" v="1206" actId="1036"/>
          <ac:graphicFrameMkLst>
            <pc:docMk/>
            <pc:sldMk cId="636014570" sldId="314"/>
            <ac:graphicFrameMk id="16" creationId="{94EB9C13-D48B-48AB-B6A5-4EE8F8ED7867}"/>
          </ac:graphicFrameMkLst>
        </pc:graphicFrameChg>
      </pc:sldChg>
      <pc:sldChg chg="addSp modSp">
        <pc:chgData name="Louise Pezzaioli" userId="360b41a0-b242-48d2-b707-f5fa57585d53" providerId="ADAL" clId="{26F992EB-FC93-4751-B7DF-A8F21B482A43}" dt="2018-11-30T14:22:26.804" v="969"/>
        <pc:sldMkLst>
          <pc:docMk/>
          <pc:sldMk cId="1071900124" sldId="355"/>
        </pc:sldMkLst>
        <pc:spChg chg="mod">
          <ac:chgData name="Louise Pezzaioli" userId="360b41a0-b242-48d2-b707-f5fa57585d53" providerId="ADAL" clId="{26F992EB-FC93-4751-B7DF-A8F21B482A43}" dt="2018-11-30T14:21:20.734" v="928"/>
          <ac:spMkLst>
            <pc:docMk/>
            <pc:sldMk cId="1071900124" sldId="355"/>
            <ac:spMk id="19" creationId="{5252A847-DE45-4FA3-A1F8-EEBEB845FF8E}"/>
          </ac:spMkLst>
        </pc:spChg>
        <pc:graphicFrameChg chg="add mod modGraphic">
          <ac:chgData name="Louise Pezzaioli" userId="360b41a0-b242-48d2-b707-f5fa57585d53" providerId="ADAL" clId="{26F992EB-FC93-4751-B7DF-A8F21B482A43}" dt="2018-11-30T14:22:10.521" v="959"/>
          <ac:graphicFrameMkLst>
            <pc:docMk/>
            <pc:sldMk cId="1071900124" sldId="355"/>
            <ac:graphicFrameMk id="6" creationId="{44D7A915-8C88-4E53-AAA9-4424B055EDE9}"/>
          </ac:graphicFrameMkLst>
        </pc:graphicFrameChg>
        <pc:graphicFrameChg chg="add mod modGraphic">
          <ac:chgData name="Louise Pezzaioli" userId="360b41a0-b242-48d2-b707-f5fa57585d53" providerId="ADAL" clId="{26F992EB-FC93-4751-B7DF-A8F21B482A43}" dt="2018-11-30T14:22:26.804" v="969"/>
          <ac:graphicFrameMkLst>
            <pc:docMk/>
            <pc:sldMk cId="1071900124" sldId="355"/>
            <ac:graphicFrameMk id="9" creationId="{72714071-AD12-419D-BD04-9FC470FDDBCA}"/>
          </ac:graphicFrameMkLst>
        </pc:graphicFrameChg>
      </pc:sldChg>
      <pc:sldChg chg="addSp delSp modSp">
        <pc:chgData name="Louise Pezzaioli" userId="360b41a0-b242-48d2-b707-f5fa57585d53" providerId="ADAL" clId="{26F992EB-FC93-4751-B7DF-A8F21B482A43}" dt="2018-11-30T13:49:41.741" v="470" actId="1035"/>
        <pc:sldMkLst>
          <pc:docMk/>
          <pc:sldMk cId="36917022" sldId="360"/>
        </pc:sldMkLst>
        <pc:spChg chg="mod">
          <ac:chgData name="Louise Pezzaioli" userId="360b41a0-b242-48d2-b707-f5fa57585d53" providerId="ADAL" clId="{26F992EB-FC93-4751-B7DF-A8F21B482A43}" dt="2018-11-30T13:49:41.741" v="470" actId="1035"/>
          <ac:spMkLst>
            <pc:docMk/>
            <pc:sldMk cId="36917022" sldId="360"/>
            <ac:spMk id="7" creationId="{B632E459-9B27-4467-B89C-78410207B713}"/>
          </ac:spMkLst>
        </pc:spChg>
        <pc:spChg chg="mod">
          <ac:chgData name="Louise Pezzaioli" userId="360b41a0-b242-48d2-b707-f5fa57585d53" providerId="ADAL" clId="{26F992EB-FC93-4751-B7DF-A8F21B482A43}" dt="2018-11-30T13:45:54.456" v="307" actId="207"/>
          <ac:spMkLst>
            <pc:docMk/>
            <pc:sldMk cId="36917022" sldId="360"/>
            <ac:spMk id="19" creationId="{5252A847-DE45-4FA3-A1F8-EEBEB845FF8E}"/>
          </ac:spMkLst>
        </pc:spChg>
        <pc:graphicFrameChg chg="add del mod modGraphic">
          <ac:chgData name="Louise Pezzaioli" userId="360b41a0-b242-48d2-b707-f5fa57585d53" providerId="ADAL" clId="{26F992EB-FC93-4751-B7DF-A8F21B482A43}" dt="2018-11-30T13:49:24.078" v="436" actId="1036"/>
          <ac:graphicFrameMkLst>
            <pc:docMk/>
            <pc:sldMk cId="36917022" sldId="360"/>
            <ac:graphicFrameMk id="6" creationId="{9E8D4A2E-EDD7-452B-A7B9-E1975871480E}"/>
          </ac:graphicFrameMkLst>
        </pc:graphicFrameChg>
        <pc:graphicFrameChg chg="add del mod modGraphic">
          <ac:chgData name="Louise Pezzaioli" userId="360b41a0-b242-48d2-b707-f5fa57585d53" providerId="ADAL" clId="{26F992EB-FC93-4751-B7DF-A8F21B482A43}" dt="2018-11-30T13:49:39.898" v="465" actId="1036"/>
          <ac:graphicFrameMkLst>
            <pc:docMk/>
            <pc:sldMk cId="36917022" sldId="360"/>
            <ac:graphicFrameMk id="9" creationId="{3A5DF5B8-20B8-4620-A4B0-3FC0DE5AFB38}"/>
          </ac:graphicFrameMkLst>
        </pc:graphicFrameChg>
        <pc:graphicFrameChg chg="add del mod modGraphic">
          <ac:chgData name="Louise Pezzaioli" userId="360b41a0-b242-48d2-b707-f5fa57585d53" providerId="ADAL" clId="{26F992EB-FC93-4751-B7DF-A8F21B482A43}" dt="2018-11-30T13:49:41.741" v="470" actId="1035"/>
          <ac:graphicFrameMkLst>
            <pc:docMk/>
            <pc:sldMk cId="36917022" sldId="360"/>
            <ac:graphicFrameMk id="10" creationId="{653644E1-785A-4D30-B0E1-B96FDE84BF91}"/>
          </ac:graphicFrameMkLst>
        </pc:graphicFrameChg>
        <pc:graphicFrameChg chg="add del mod modGraphic">
          <ac:chgData name="Louise Pezzaioli" userId="360b41a0-b242-48d2-b707-f5fa57585d53" providerId="ADAL" clId="{26F992EB-FC93-4751-B7DF-A8F21B482A43}" dt="2018-11-30T13:49:24.078" v="436" actId="1036"/>
          <ac:graphicFrameMkLst>
            <pc:docMk/>
            <pc:sldMk cId="36917022" sldId="360"/>
            <ac:graphicFrameMk id="11" creationId="{1DFA1E41-17E4-4728-9F79-F413A43336FD}"/>
          </ac:graphicFrameMkLst>
        </pc:graphicFrameChg>
        <pc:graphicFrameChg chg="add del mod modGraphic">
          <ac:chgData name="Louise Pezzaioli" userId="360b41a0-b242-48d2-b707-f5fa57585d53" providerId="ADAL" clId="{26F992EB-FC93-4751-B7DF-A8F21B482A43}" dt="2018-11-30T13:49:41.741" v="470" actId="1035"/>
          <ac:graphicFrameMkLst>
            <pc:docMk/>
            <pc:sldMk cId="36917022" sldId="360"/>
            <ac:graphicFrameMk id="12" creationId="{8008778F-D3E0-41D1-9527-9E2EBEC95C0B}"/>
          </ac:graphicFrameMkLst>
        </pc:graphicFrameChg>
        <pc:graphicFrameChg chg="add del mod modGraphic">
          <ac:chgData name="Louise Pezzaioli" userId="360b41a0-b242-48d2-b707-f5fa57585d53" providerId="ADAL" clId="{26F992EB-FC93-4751-B7DF-A8F21B482A43}" dt="2018-11-30T13:49:39.898" v="465" actId="1036"/>
          <ac:graphicFrameMkLst>
            <pc:docMk/>
            <pc:sldMk cId="36917022" sldId="360"/>
            <ac:graphicFrameMk id="13" creationId="{E6181158-2B89-4701-8BCE-2134CBDE00B2}"/>
          </ac:graphicFrameMkLst>
        </pc:graphicFrameChg>
        <pc:picChg chg="mod">
          <ac:chgData name="Louise Pezzaioli" userId="360b41a0-b242-48d2-b707-f5fa57585d53" providerId="ADAL" clId="{26F992EB-FC93-4751-B7DF-A8F21B482A43}" dt="2018-11-30T13:49:41.741" v="470" actId="1035"/>
          <ac:picMkLst>
            <pc:docMk/>
            <pc:sldMk cId="36917022" sldId="360"/>
            <ac:picMk id="18" creationId="{AF62330C-AB9B-43BE-82E4-98A7F5B9D6D1}"/>
          </ac:picMkLst>
        </pc:picChg>
      </pc:sldChg>
      <pc:sldChg chg="addSp delSp modSp">
        <pc:chgData name="Louise Pezzaioli" userId="360b41a0-b242-48d2-b707-f5fa57585d53" providerId="ADAL" clId="{26F992EB-FC93-4751-B7DF-A8F21B482A43}" dt="2018-11-30T13:43:47.557" v="277" actId="20577"/>
        <pc:sldMkLst>
          <pc:docMk/>
          <pc:sldMk cId="1669721746" sldId="365"/>
        </pc:sldMkLst>
        <pc:spChg chg="mod">
          <ac:chgData name="Louise Pezzaioli" userId="360b41a0-b242-48d2-b707-f5fa57585d53" providerId="ADAL" clId="{26F992EB-FC93-4751-B7DF-A8F21B482A43}" dt="2018-11-30T13:41:22.087" v="129" actId="207"/>
          <ac:spMkLst>
            <pc:docMk/>
            <pc:sldMk cId="1669721746" sldId="365"/>
            <ac:spMk id="19" creationId="{5252A847-DE45-4FA3-A1F8-EEBEB845FF8E}"/>
          </ac:spMkLst>
        </pc:spChg>
        <pc:graphicFrameChg chg="add del">
          <ac:chgData name="Louise Pezzaioli" userId="360b41a0-b242-48d2-b707-f5fa57585d53" providerId="ADAL" clId="{26F992EB-FC93-4751-B7DF-A8F21B482A43}" dt="2018-11-30T13:41:31.644" v="131" actId="478"/>
          <ac:graphicFrameMkLst>
            <pc:docMk/>
            <pc:sldMk cId="1669721746" sldId="365"/>
            <ac:graphicFrameMk id="6" creationId="{611AE311-523D-4CB8-8E80-BFD088AABFE2}"/>
          </ac:graphicFrameMkLst>
        </pc:graphicFrameChg>
        <pc:graphicFrameChg chg="add mod modGraphic">
          <ac:chgData name="Louise Pezzaioli" userId="360b41a0-b242-48d2-b707-f5fa57585d53" providerId="ADAL" clId="{26F992EB-FC93-4751-B7DF-A8F21B482A43}" dt="2018-11-30T13:42:51.380" v="255" actId="14100"/>
          <ac:graphicFrameMkLst>
            <pc:docMk/>
            <pc:sldMk cId="1669721746" sldId="365"/>
            <ac:graphicFrameMk id="9" creationId="{3A7F5A61-A6FA-43C3-92D8-BD1C37E736C1}"/>
          </ac:graphicFrameMkLst>
        </pc:graphicFrameChg>
        <pc:graphicFrameChg chg="add mod modGraphic">
          <ac:chgData name="Louise Pezzaioli" userId="360b41a0-b242-48d2-b707-f5fa57585d53" providerId="ADAL" clId="{26F992EB-FC93-4751-B7DF-A8F21B482A43}" dt="2018-11-30T13:42:24.536" v="246"/>
          <ac:graphicFrameMkLst>
            <pc:docMk/>
            <pc:sldMk cId="1669721746" sldId="365"/>
            <ac:graphicFrameMk id="10" creationId="{187E1EE6-E75B-4968-9276-C8B1245E9B11}"/>
          </ac:graphicFrameMkLst>
        </pc:graphicFrameChg>
        <pc:graphicFrameChg chg="add mod modGraphic">
          <ac:chgData name="Louise Pezzaioli" userId="360b41a0-b242-48d2-b707-f5fa57585d53" providerId="ADAL" clId="{26F992EB-FC93-4751-B7DF-A8F21B482A43}" dt="2018-11-30T13:42:28.494" v="248"/>
          <ac:graphicFrameMkLst>
            <pc:docMk/>
            <pc:sldMk cId="1669721746" sldId="365"/>
            <ac:graphicFrameMk id="11" creationId="{F37F2550-5468-441E-9ADC-EB50F26D240E}"/>
          </ac:graphicFrameMkLst>
        </pc:graphicFrameChg>
        <pc:graphicFrameChg chg="add mod modGraphic">
          <ac:chgData name="Louise Pezzaioli" userId="360b41a0-b242-48d2-b707-f5fa57585d53" providerId="ADAL" clId="{26F992EB-FC93-4751-B7DF-A8F21B482A43}" dt="2018-11-30T13:42:20.572" v="244" actId="572"/>
          <ac:graphicFrameMkLst>
            <pc:docMk/>
            <pc:sldMk cId="1669721746" sldId="365"/>
            <ac:graphicFrameMk id="12" creationId="{A1C98738-4EAB-4363-BC25-DBA0211E2695}"/>
          </ac:graphicFrameMkLst>
        </pc:graphicFrameChg>
        <pc:graphicFrameChg chg="add mod modGraphic">
          <ac:chgData name="Louise Pezzaioli" userId="360b41a0-b242-48d2-b707-f5fa57585d53" providerId="ADAL" clId="{26F992EB-FC93-4751-B7DF-A8F21B482A43}" dt="2018-11-30T13:42:22.385" v="245"/>
          <ac:graphicFrameMkLst>
            <pc:docMk/>
            <pc:sldMk cId="1669721746" sldId="365"/>
            <ac:graphicFrameMk id="13" creationId="{436C201D-1D05-4C79-A821-89A154897340}"/>
          </ac:graphicFrameMkLst>
        </pc:graphicFrameChg>
        <pc:graphicFrameChg chg="add mod modGraphic">
          <ac:chgData name="Louise Pezzaioli" userId="360b41a0-b242-48d2-b707-f5fa57585d53" providerId="ADAL" clId="{26F992EB-FC93-4751-B7DF-A8F21B482A43}" dt="2018-11-30T13:42:26.445" v="247"/>
          <ac:graphicFrameMkLst>
            <pc:docMk/>
            <pc:sldMk cId="1669721746" sldId="365"/>
            <ac:graphicFrameMk id="14" creationId="{E4985CFE-53FA-48C5-BDA1-F563986B28ED}"/>
          </ac:graphicFrameMkLst>
        </pc:graphicFrameChg>
        <pc:graphicFrameChg chg="add mod modGraphic">
          <ac:chgData name="Louise Pezzaioli" userId="360b41a0-b242-48d2-b707-f5fa57585d53" providerId="ADAL" clId="{26F992EB-FC93-4751-B7DF-A8F21B482A43}" dt="2018-11-30T13:42:32.728" v="250"/>
          <ac:graphicFrameMkLst>
            <pc:docMk/>
            <pc:sldMk cId="1669721746" sldId="365"/>
            <ac:graphicFrameMk id="15" creationId="{6291881C-DD7B-40D4-B037-D5D6DE8709D5}"/>
          </ac:graphicFrameMkLst>
        </pc:graphicFrameChg>
        <pc:graphicFrameChg chg="add mod modGraphic">
          <ac:chgData name="Louise Pezzaioli" userId="360b41a0-b242-48d2-b707-f5fa57585d53" providerId="ADAL" clId="{26F992EB-FC93-4751-B7DF-A8F21B482A43}" dt="2018-11-30T13:42:30.563" v="249"/>
          <ac:graphicFrameMkLst>
            <pc:docMk/>
            <pc:sldMk cId="1669721746" sldId="365"/>
            <ac:graphicFrameMk id="16" creationId="{718992BB-4DAC-4488-9914-B66DC9F1169C}"/>
          </ac:graphicFrameMkLst>
        </pc:graphicFrameChg>
        <pc:graphicFrameChg chg="add mod modGraphic">
          <ac:chgData name="Louise Pezzaioli" userId="360b41a0-b242-48d2-b707-f5fa57585d53" providerId="ADAL" clId="{26F992EB-FC93-4751-B7DF-A8F21B482A43}" dt="2018-11-30T13:43:47.557" v="277" actId="20577"/>
          <ac:graphicFrameMkLst>
            <pc:docMk/>
            <pc:sldMk cId="1669721746" sldId="365"/>
            <ac:graphicFrameMk id="17" creationId="{085B8C51-24AD-4956-94C4-56E6C5028CB6}"/>
          </ac:graphicFrameMkLst>
        </pc:graphicFrameChg>
      </pc:sldChg>
      <pc:sldChg chg="modSp">
        <pc:chgData name="Louise Pezzaioli" userId="360b41a0-b242-48d2-b707-f5fa57585d53" providerId="ADAL" clId="{26F992EB-FC93-4751-B7DF-A8F21B482A43}" dt="2018-11-30T13:41:02.171" v="126" actId="20577"/>
        <pc:sldMkLst>
          <pc:docMk/>
          <pc:sldMk cId="332354265" sldId="366"/>
        </pc:sldMkLst>
        <pc:spChg chg="mod">
          <ac:chgData name="Louise Pezzaioli" userId="360b41a0-b242-48d2-b707-f5fa57585d53" providerId="ADAL" clId="{26F992EB-FC93-4751-B7DF-A8F21B482A43}" dt="2018-11-30T13:41:02.171" v="126" actId="20577"/>
          <ac:spMkLst>
            <pc:docMk/>
            <pc:sldMk cId="332354265" sldId="366"/>
            <ac:spMk id="19" creationId="{5252A847-DE45-4FA3-A1F8-EEBEB845FF8E}"/>
          </ac:spMkLst>
        </pc:spChg>
      </pc:sldChg>
      <pc:sldChg chg="addSp modSp add">
        <pc:chgData name="Louise Pezzaioli" userId="360b41a0-b242-48d2-b707-f5fa57585d53" providerId="ADAL" clId="{26F992EB-FC93-4751-B7DF-A8F21B482A43}" dt="2018-11-30T13:44:57.160" v="295" actId="1076"/>
        <pc:sldMkLst>
          <pc:docMk/>
          <pc:sldMk cId="3695254282" sldId="367"/>
        </pc:sldMkLst>
        <pc:spChg chg="add mod">
          <ac:chgData name="Louise Pezzaioli" userId="360b41a0-b242-48d2-b707-f5fa57585d53" providerId="ADAL" clId="{26F992EB-FC93-4751-B7DF-A8F21B482A43}" dt="2018-11-30T13:44:26.472" v="288" actId="1076"/>
          <ac:spMkLst>
            <pc:docMk/>
            <pc:sldMk cId="3695254282" sldId="367"/>
            <ac:spMk id="2" creationId="{EA2F4289-DA35-4325-9990-B6D912FE8097}"/>
          </ac:spMkLst>
        </pc:spChg>
        <pc:spChg chg="add mod">
          <ac:chgData name="Louise Pezzaioli" userId="360b41a0-b242-48d2-b707-f5fa57585d53" providerId="ADAL" clId="{26F992EB-FC93-4751-B7DF-A8F21B482A43}" dt="2018-11-30T13:44:38.246" v="290" actId="1076"/>
          <ac:spMkLst>
            <pc:docMk/>
            <pc:sldMk cId="3695254282" sldId="367"/>
            <ac:spMk id="20" creationId="{FFA1A0A7-EB84-4EED-A1E7-F0729B7AFBC5}"/>
          </ac:spMkLst>
        </pc:spChg>
        <pc:spChg chg="add mod">
          <ac:chgData name="Louise Pezzaioli" userId="360b41a0-b242-48d2-b707-f5fa57585d53" providerId="ADAL" clId="{26F992EB-FC93-4751-B7DF-A8F21B482A43}" dt="2018-11-30T13:44:48.541" v="293" actId="1076"/>
          <ac:spMkLst>
            <pc:docMk/>
            <pc:sldMk cId="3695254282" sldId="367"/>
            <ac:spMk id="21" creationId="{4B35D848-BBB7-4EEF-B43C-EE70693D53DC}"/>
          </ac:spMkLst>
        </pc:spChg>
        <pc:spChg chg="add mod">
          <ac:chgData name="Louise Pezzaioli" userId="360b41a0-b242-48d2-b707-f5fa57585d53" providerId="ADAL" clId="{26F992EB-FC93-4751-B7DF-A8F21B482A43}" dt="2018-11-30T13:44:57.160" v="295" actId="1076"/>
          <ac:spMkLst>
            <pc:docMk/>
            <pc:sldMk cId="3695254282" sldId="367"/>
            <ac:spMk id="22" creationId="{ED1DAA02-396B-41FA-86DA-D58BAD55806D}"/>
          </ac:spMkLst>
        </pc:spChg>
        <pc:graphicFrameChg chg="mod modGraphic">
          <ac:chgData name="Louise Pezzaioli" userId="360b41a0-b242-48d2-b707-f5fa57585d53" providerId="ADAL" clId="{26F992EB-FC93-4751-B7DF-A8F21B482A43}" dt="2018-11-30T13:43:59.185" v="280"/>
          <ac:graphicFrameMkLst>
            <pc:docMk/>
            <pc:sldMk cId="3695254282" sldId="367"/>
            <ac:graphicFrameMk id="11" creationId="{F37F2550-5468-441E-9ADC-EB50F26D240E}"/>
          </ac:graphicFrameMkLst>
        </pc:graphicFrameChg>
        <pc:graphicFrameChg chg="mod modGraphic">
          <ac:chgData name="Louise Pezzaioli" userId="360b41a0-b242-48d2-b707-f5fa57585d53" providerId="ADAL" clId="{26F992EB-FC93-4751-B7DF-A8F21B482A43}" dt="2018-11-30T13:43:07.524" v="259"/>
          <ac:graphicFrameMkLst>
            <pc:docMk/>
            <pc:sldMk cId="3695254282" sldId="367"/>
            <ac:graphicFrameMk id="12" creationId="{A1C98738-4EAB-4363-BC25-DBA0211E2695}"/>
          </ac:graphicFrameMkLst>
        </pc:graphicFrameChg>
        <pc:graphicFrameChg chg="mod modGraphic">
          <ac:chgData name="Louise Pezzaioli" userId="360b41a0-b242-48d2-b707-f5fa57585d53" providerId="ADAL" clId="{26F992EB-FC93-4751-B7DF-A8F21B482A43}" dt="2018-11-30T13:43:57.265" v="279"/>
          <ac:graphicFrameMkLst>
            <pc:docMk/>
            <pc:sldMk cId="3695254282" sldId="367"/>
            <ac:graphicFrameMk id="13" creationId="{436C201D-1D05-4C79-A821-89A154897340}"/>
          </ac:graphicFrameMkLst>
        </pc:graphicFrameChg>
        <pc:graphicFrameChg chg="mod modGraphic">
          <ac:chgData name="Louise Pezzaioli" userId="360b41a0-b242-48d2-b707-f5fa57585d53" providerId="ADAL" clId="{26F992EB-FC93-4751-B7DF-A8F21B482A43}" dt="2018-11-30T13:44:01.191" v="281"/>
          <ac:graphicFrameMkLst>
            <pc:docMk/>
            <pc:sldMk cId="3695254282" sldId="367"/>
            <ac:graphicFrameMk id="17" creationId="{085B8C51-24AD-4956-94C4-56E6C5028CB6}"/>
          </ac:graphicFrameMkLst>
        </pc:graphicFrameChg>
      </pc:sldChg>
      <pc:sldChg chg="addSp modSp add">
        <pc:chgData name="Louise Pezzaioli" userId="360b41a0-b242-48d2-b707-f5fa57585d53" providerId="ADAL" clId="{26F992EB-FC93-4751-B7DF-A8F21B482A43}" dt="2018-11-30T14:03:07.101" v="520"/>
        <pc:sldMkLst>
          <pc:docMk/>
          <pc:sldMk cId="4050386809" sldId="368"/>
        </pc:sldMkLst>
        <pc:spChg chg="mod">
          <ac:chgData name="Louise Pezzaioli" userId="360b41a0-b242-48d2-b707-f5fa57585d53" providerId="ADAL" clId="{26F992EB-FC93-4751-B7DF-A8F21B482A43}" dt="2018-11-30T13:50:34.946" v="482" actId="207"/>
          <ac:spMkLst>
            <pc:docMk/>
            <pc:sldMk cId="4050386809" sldId="368"/>
            <ac:spMk id="19" creationId="{5252A847-DE45-4FA3-A1F8-EEBEB845FF8E}"/>
          </ac:spMkLst>
        </pc:spChg>
        <pc:graphicFrameChg chg="add mod modGraphic">
          <ac:chgData name="Louise Pezzaioli" userId="360b41a0-b242-48d2-b707-f5fa57585d53" providerId="ADAL" clId="{26F992EB-FC93-4751-B7DF-A8F21B482A43}" dt="2018-11-30T14:03:07.101" v="520"/>
          <ac:graphicFrameMkLst>
            <pc:docMk/>
            <pc:sldMk cId="4050386809" sldId="368"/>
            <ac:graphicFrameMk id="6" creationId="{59B262DF-E3C8-43C5-990F-2765AC98A37E}"/>
          </ac:graphicFrameMkLst>
        </pc:graphicFrameChg>
      </pc:sldChg>
      <pc:sldChg chg="addSp delSp modSp add">
        <pc:chgData name="Louise Pezzaioli" userId="360b41a0-b242-48d2-b707-f5fa57585d53" providerId="ADAL" clId="{26F992EB-FC93-4751-B7DF-A8F21B482A43}" dt="2018-11-30T14:11:15.950" v="708" actId="1038"/>
        <pc:sldMkLst>
          <pc:docMk/>
          <pc:sldMk cId="4003944910" sldId="369"/>
        </pc:sldMkLst>
        <pc:spChg chg="mod">
          <ac:chgData name="Louise Pezzaioli" userId="360b41a0-b242-48d2-b707-f5fa57585d53" providerId="ADAL" clId="{26F992EB-FC93-4751-B7DF-A8F21B482A43}" dt="2018-11-30T14:05:36.289" v="564" actId="20577"/>
          <ac:spMkLst>
            <pc:docMk/>
            <pc:sldMk cId="4003944910" sldId="369"/>
            <ac:spMk id="19" creationId="{5252A847-DE45-4FA3-A1F8-EEBEB845FF8E}"/>
          </ac:spMkLst>
        </pc:spChg>
        <pc:graphicFrameChg chg="add mod modGraphic">
          <ac:chgData name="Louise Pezzaioli" userId="360b41a0-b242-48d2-b707-f5fa57585d53" providerId="ADAL" clId="{26F992EB-FC93-4751-B7DF-A8F21B482A43}" dt="2018-11-30T14:05:42.326" v="565"/>
          <ac:graphicFrameMkLst>
            <pc:docMk/>
            <pc:sldMk cId="4003944910" sldId="369"/>
            <ac:graphicFrameMk id="6" creationId="{A19AEBEA-A486-4E99-9F91-0FEEF7344BA7}"/>
          </ac:graphicFrameMkLst>
        </pc:graphicFrameChg>
        <pc:graphicFrameChg chg="add mod modGraphic">
          <ac:chgData name="Louise Pezzaioli" userId="360b41a0-b242-48d2-b707-f5fa57585d53" providerId="ADAL" clId="{26F992EB-FC93-4751-B7DF-A8F21B482A43}" dt="2018-11-30T14:11:15.950" v="708" actId="1038"/>
          <ac:graphicFrameMkLst>
            <pc:docMk/>
            <pc:sldMk cId="4003944910" sldId="369"/>
            <ac:graphicFrameMk id="9" creationId="{2D05CE8F-6EF9-4B46-8CA7-28F01EA9AC58}"/>
          </ac:graphicFrameMkLst>
        </pc:graphicFrameChg>
        <pc:graphicFrameChg chg="add del">
          <ac:chgData name="Louise Pezzaioli" userId="360b41a0-b242-48d2-b707-f5fa57585d53" providerId="ADAL" clId="{26F992EB-FC93-4751-B7DF-A8F21B482A43}" dt="2018-11-30T14:11:00.984" v="684" actId="478"/>
          <ac:graphicFrameMkLst>
            <pc:docMk/>
            <pc:sldMk cId="4003944910" sldId="369"/>
            <ac:graphicFrameMk id="10" creationId="{C65478AE-B02C-48F4-8897-D921BAFDE37A}"/>
          </ac:graphicFrameMkLst>
        </pc:graphicFrameChg>
        <pc:graphicFrameChg chg="add mod modGraphic">
          <ac:chgData name="Louise Pezzaioli" userId="360b41a0-b242-48d2-b707-f5fa57585d53" providerId="ADAL" clId="{26F992EB-FC93-4751-B7DF-A8F21B482A43}" dt="2018-11-30T14:11:15.950" v="708" actId="1038"/>
          <ac:graphicFrameMkLst>
            <pc:docMk/>
            <pc:sldMk cId="4003944910" sldId="369"/>
            <ac:graphicFrameMk id="11" creationId="{7D801C17-B832-485F-8174-377BEB87919C}"/>
          </ac:graphicFrameMkLst>
        </pc:graphicFrameChg>
        <pc:graphicFrameChg chg="add del">
          <ac:chgData name="Louise Pezzaioli" userId="360b41a0-b242-48d2-b707-f5fa57585d53" providerId="ADAL" clId="{26F992EB-FC93-4751-B7DF-A8F21B482A43}" dt="2018-11-30T14:11:00.984" v="684" actId="478"/>
          <ac:graphicFrameMkLst>
            <pc:docMk/>
            <pc:sldMk cId="4003944910" sldId="369"/>
            <ac:graphicFrameMk id="12" creationId="{D5F29027-CC49-4379-94EF-C21FD08739ED}"/>
          </ac:graphicFrameMkLst>
        </pc:graphicFrameChg>
        <pc:graphicFrameChg chg="add mod modGraphic">
          <ac:chgData name="Louise Pezzaioli" userId="360b41a0-b242-48d2-b707-f5fa57585d53" providerId="ADAL" clId="{26F992EB-FC93-4751-B7DF-A8F21B482A43}" dt="2018-11-30T14:11:15.950" v="708" actId="1038"/>
          <ac:graphicFrameMkLst>
            <pc:docMk/>
            <pc:sldMk cId="4003944910" sldId="369"/>
            <ac:graphicFrameMk id="13" creationId="{B32D7FC2-F6AB-475F-9901-F252F3551955}"/>
          </ac:graphicFrameMkLst>
        </pc:graphicFrameChg>
        <pc:graphicFrameChg chg="add mod modGraphic">
          <ac:chgData name="Louise Pezzaioli" userId="360b41a0-b242-48d2-b707-f5fa57585d53" providerId="ADAL" clId="{26F992EB-FC93-4751-B7DF-A8F21B482A43}" dt="2018-11-30T14:11:15.950" v="708" actId="1038"/>
          <ac:graphicFrameMkLst>
            <pc:docMk/>
            <pc:sldMk cId="4003944910" sldId="369"/>
            <ac:graphicFrameMk id="14" creationId="{295FDCAA-A47F-4E33-964B-90F93F384DA3}"/>
          </ac:graphicFrameMkLst>
        </pc:graphicFrameChg>
        <pc:graphicFrameChg chg="add del">
          <ac:chgData name="Louise Pezzaioli" userId="360b41a0-b242-48d2-b707-f5fa57585d53" providerId="ADAL" clId="{26F992EB-FC93-4751-B7DF-A8F21B482A43}" dt="2018-11-30T14:11:00.984" v="684" actId="478"/>
          <ac:graphicFrameMkLst>
            <pc:docMk/>
            <pc:sldMk cId="4003944910" sldId="369"/>
            <ac:graphicFrameMk id="15" creationId="{A370F40A-F8BA-4888-A468-843BB03251B6}"/>
          </ac:graphicFrameMkLst>
        </pc:graphicFrameChg>
        <pc:graphicFrameChg chg="add del">
          <ac:chgData name="Louise Pezzaioli" userId="360b41a0-b242-48d2-b707-f5fa57585d53" providerId="ADAL" clId="{26F992EB-FC93-4751-B7DF-A8F21B482A43}" dt="2018-11-30T14:11:00.984" v="684" actId="478"/>
          <ac:graphicFrameMkLst>
            <pc:docMk/>
            <pc:sldMk cId="4003944910" sldId="369"/>
            <ac:graphicFrameMk id="16" creationId="{E506B017-C8E9-4835-8265-D5FF4CAE7393}"/>
          </ac:graphicFrameMkLst>
        </pc:graphicFrameChg>
        <pc:graphicFrameChg chg="add del">
          <ac:chgData name="Louise Pezzaioli" userId="360b41a0-b242-48d2-b707-f5fa57585d53" providerId="ADAL" clId="{26F992EB-FC93-4751-B7DF-A8F21B482A43}" dt="2018-11-30T14:11:00.984" v="684" actId="478"/>
          <ac:graphicFrameMkLst>
            <pc:docMk/>
            <pc:sldMk cId="4003944910" sldId="369"/>
            <ac:graphicFrameMk id="17" creationId="{44341935-EA5A-4D70-9B49-81056C9DEB20}"/>
          </ac:graphicFrameMkLst>
        </pc:graphicFrameChg>
        <pc:graphicFrameChg chg="add del">
          <ac:chgData name="Louise Pezzaioli" userId="360b41a0-b242-48d2-b707-f5fa57585d53" providerId="ADAL" clId="{26F992EB-FC93-4751-B7DF-A8F21B482A43}" dt="2018-11-30T14:11:00.984" v="684" actId="478"/>
          <ac:graphicFrameMkLst>
            <pc:docMk/>
            <pc:sldMk cId="4003944910" sldId="369"/>
            <ac:graphicFrameMk id="20" creationId="{759A5305-F5A8-412A-BA34-47675F0A5A44}"/>
          </ac:graphicFrameMkLst>
        </pc:graphicFrameChg>
        <pc:graphicFrameChg chg="add mod modGraphic">
          <ac:chgData name="Louise Pezzaioli" userId="360b41a0-b242-48d2-b707-f5fa57585d53" providerId="ADAL" clId="{26F992EB-FC93-4751-B7DF-A8F21B482A43}" dt="2018-11-30T14:11:15.950" v="708" actId="1038"/>
          <ac:graphicFrameMkLst>
            <pc:docMk/>
            <pc:sldMk cId="4003944910" sldId="369"/>
            <ac:graphicFrameMk id="21" creationId="{EACA3449-98C6-463C-AEFC-A1A5A9F47EF3}"/>
          </ac:graphicFrameMkLst>
        </pc:graphicFrameChg>
        <pc:graphicFrameChg chg="add mod">
          <ac:chgData name="Louise Pezzaioli" userId="360b41a0-b242-48d2-b707-f5fa57585d53" providerId="ADAL" clId="{26F992EB-FC93-4751-B7DF-A8F21B482A43}" dt="2018-11-30T14:11:15.950" v="708" actId="1038"/>
          <ac:graphicFrameMkLst>
            <pc:docMk/>
            <pc:sldMk cId="4003944910" sldId="369"/>
            <ac:graphicFrameMk id="22" creationId="{13815B91-DA2D-45EF-BF09-460C525759E6}"/>
          </ac:graphicFrameMkLst>
        </pc:graphicFrameChg>
        <pc:graphicFrameChg chg="add mod">
          <ac:chgData name="Louise Pezzaioli" userId="360b41a0-b242-48d2-b707-f5fa57585d53" providerId="ADAL" clId="{26F992EB-FC93-4751-B7DF-A8F21B482A43}" dt="2018-11-30T14:11:15.950" v="708" actId="1038"/>
          <ac:graphicFrameMkLst>
            <pc:docMk/>
            <pc:sldMk cId="4003944910" sldId="369"/>
            <ac:graphicFrameMk id="23" creationId="{ADDDEEA2-19B2-44DC-9B7A-0E0011294427}"/>
          </ac:graphicFrameMkLst>
        </pc:graphicFrameChg>
        <pc:graphicFrameChg chg="add mod modGraphic">
          <ac:chgData name="Louise Pezzaioli" userId="360b41a0-b242-48d2-b707-f5fa57585d53" providerId="ADAL" clId="{26F992EB-FC93-4751-B7DF-A8F21B482A43}" dt="2018-11-30T14:11:15.950" v="708" actId="1038"/>
          <ac:graphicFrameMkLst>
            <pc:docMk/>
            <pc:sldMk cId="4003944910" sldId="369"/>
            <ac:graphicFrameMk id="24" creationId="{3D758D75-813D-43FA-8334-2DC9D68E82E0}"/>
          </ac:graphicFrameMkLst>
        </pc:graphicFrameChg>
        <pc:graphicFrameChg chg="add mod">
          <ac:chgData name="Louise Pezzaioli" userId="360b41a0-b242-48d2-b707-f5fa57585d53" providerId="ADAL" clId="{26F992EB-FC93-4751-B7DF-A8F21B482A43}" dt="2018-11-30T14:11:15.950" v="708" actId="1038"/>
          <ac:graphicFrameMkLst>
            <pc:docMk/>
            <pc:sldMk cId="4003944910" sldId="369"/>
            <ac:graphicFrameMk id="25" creationId="{C668023E-2531-4206-AB86-73F1B77A622B}"/>
          </ac:graphicFrameMkLst>
        </pc:graphicFrameChg>
        <pc:graphicFrameChg chg="add mod">
          <ac:chgData name="Louise Pezzaioli" userId="360b41a0-b242-48d2-b707-f5fa57585d53" providerId="ADAL" clId="{26F992EB-FC93-4751-B7DF-A8F21B482A43}" dt="2018-11-30T14:11:15.950" v="708" actId="1038"/>
          <ac:graphicFrameMkLst>
            <pc:docMk/>
            <pc:sldMk cId="4003944910" sldId="369"/>
            <ac:graphicFrameMk id="26" creationId="{D73B728C-024E-4980-846E-7B8D79DE92B6}"/>
          </ac:graphicFrameMkLst>
        </pc:graphicFrameChg>
        <pc:graphicFrameChg chg="add del">
          <ac:chgData name="Louise Pezzaioli" userId="360b41a0-b242-48d2-b707-f5fa57585d53" providerId="ADAL" clId="{26F992EB-FC93-4751-B7DF-A8F21B482A43}" dt="2018-11-30T14:10:59.226" v="683" actId="478"/>
          <ac:graphicFrameMkLst>
            <pc:docMk/>
            <pc:sldMk cId="4003944910" sldId="369"/>
            <ac:graphicFrameMk id="27" creationId="{EEA1BD08-764A-4B86-9F28-32B1EA186DB1}"/>
          </ac:graphicFrameMkLst>
        </pc:graphicFrameChg>
      </pc:sldChg>
      <pc:sldChg chg="addSp modSp add">
        <pc:chgData name="Louise Pezzaioli" userId="360b41a0-b242-48d2-b707-f5fa57585d53" providerId="ADAL" clId="{26F992EB-FC93-4751-B7DF-A8F21B482A43}" dt="2018-11-30T14:16:49.775" v="827" actId="552"/>
        <pc:sldMkLst>
          <pc:docMk/>
          <pc:sldMk cId="839646519" sldId="370"/>
        </pc:sldMkLst>
        <pc:spChg chg="add mod">
          <ac:chgData name="Louise Pezzaioli" userId="360b41a0-b242-48d2-b707-f5fa57585d53" providerId="ADAL" clId="{26F992EB-FC93-4751-B7DF-A8F21B482A43}" dt="2018-11-30T14:15:03.970" v="793" actId="1582"/>
          <ac:spMkLst>
            <pc:docMk/>
            <pc:sldMk cId="839646519" sldId="370"/>
            <ac:spMk id="6" creationId="{C01D051B-E555-411D-B5D4-D2BAA264A9B7}"/>
          </ac:spMkLst>
        </pc:spChg>
        <pc:spChg chg="add mod">
          <ac:chgData name="Louise Pezzaioli" userId="360b41a0-b242-48d2-b707-f5fa57585d53" providerId="ADAL" clId="{26F992EB-FC93-4751-B7DF-A8F21B482A43}" dt="2018-11-30T14:15:08.018" v="794" actId="1582"/>
          <ac:spMkLst>
            <pc:docMk/>
            <pc:sldMk cId="839646519" sldId="370"/>
            <ac:spMk id="10" creationId="{9AD874D1-09DB-40EE-92BB-BB2670553C6C}"/>
          </ac:spMkLst>
        </pc:spChg>
        <pc:spChg chg="add mod">
          <ac:chgData name="Louise Pezzaioli" userId="360b41a0-b242-48d2-b707-f5fa57585d53" providerId="ADAL" clId="{26F992EB-FC93-4751-B7DF-A8F21B482A43}" dt="2018-11-30T14:15:13.505" v="795" actId="1582"/>
          <ac:spMkLst>
            <pc:docMk/>
            <pc:sldMk cId="839646519" sldId="370"/>
            <ac:spMk id="12" creationId="{6B5FF8F6-1599-4497-BB74-F30BAC8E4753}"/>
          </ac:spMkLst>
        </pc:spChg>
        <pc:spChg chg="add mod">
          <ac:chgData name="Louise Pezzaioli" userId="360b41a0-b242-48d2-b707-f5fa57585d53" providerId="ADAL" clId="{26F992EB-FC93-4751-B7DF-A8F21B482A43}" dt="2018-11-30T14:16:39.757" v="826" actId="1582"/>
          <ac:spMkLst>
            <pc:docMk/>
            <pc:sldMk cId="839646519" sldId="370"/>
            <ac:spMk id="14" creationId="{4927DB92-3D52-4332-B80E-F9413B88FF25}"/>
          </ac:spMkLst>
        </pc:spChg>
        <pc:spChg chg="add mod">
          <ac:chgData name="Louise Pezzaioli" userId="360b41a0-b242-48d2-b707-f5fa57585d53" providerId="ADAL" clId="{26F992EB-FC93-4751-B7DF-A8F21B482A43}" dt="2018-11-30T14:16:39.757" v="826" actId="1582"/>
          <ac:spMkLst>
            <pc:docMk/>
            <pc:sldMk cId="839646519" sldId="370"/>
            <ac:spMk id="16" creationId="{E5C85C3F-5A6B-4324-8FE5-0B22788857C0}"/>
          </ac:spMkLst>
        </pc:spChg>
        <pc:spChg chg="mod">
          <ac:chgData name="Louise Pezzaioli" userId="360b41a0-b242-48d2-b707-f5fa57585d53" providerId="ADAL" clId="{26F992EB-FC93-4751-B7DF-A8F21B482A43}" dt="2018-11-30T14:13:17.104" v="718" actId="207"/>
          <ac:spMkLst>
            <pc:docMk/>
            <pc:sldMk cId="839646519" sldId="370"/>
            <ac:spMk id="19" creationId="{5252A847-DE45-4FA3-A1F8-EEBEB845FF8E}"/>
          </ac:spMkLst>
        </pc:spChg>
        <pc:spChg chg="add mod">
          <ac:chgData name="Louise Pezzaioli" userId="360b41a0-b242-48d2-b707-f5fa57585d53" providerId="ADAL" clId="{26F992EB-FC93-4751-B7DF-A8F21B482A43}" dt="2018-11-30T14:16:39.757" v="826" actId="1582"/>
          <ac:spMkLst>
            <pc:docMk/>
            <pc:sldMk cId="839646519" sldId="370"/>
            <ac:spMk id="20" creationId="{DE59A359-78D0-447C-BC61-7356C8917648}"/>
          </ac:spMkLst>
        </pc:spChg>
        <pc:graphicFrameChg chg="add mod modGraphic">
          <ac:chgData name="Louise Pezzaioli" userId="360b41a0-b242-48d2-b707-f5fa57585d53" providerId="ADAL" clId="{26F992EB-FC93-4751-B7DF-A8F21B482A43}" dt="2018-11-30T14:14:57.819" v="791"/>
          <ac:graphicFrameMkLst>
            <pc:docMk/>
            <pc:sldMk cId="839646519" sldId="370"/>
            <ac:graphicFrameMk id="9" creationId="{A5467F56-6FE8-4E08-91F1-EA0CE5ED6C43}"/>
          </ac:graphicFrameMkLst>
        </pc:graphicFrameChg>
        <pc:graphicFrameChg chg="add mod modGraphic">
          <ac:chgData name="Louise Pezzaioli" userId="360b41a0-b242-48d2-b707-f5fa57585d53" providerId="ADAL" clId="{26F992EB-FC93-4751-B7DF-A8F21B482A43}" dt="2018-11-30T14:16:49.775" v="827" actId="552"/>
          <ac:graphicFrameMkLst>
            <pc:docMk/>
            <pc:sldMk cId="839646519" sldId="370"/>
            <ac:graphicFrameMk id="11" creationId="{4A61045D-0F4B-4125-B936-B5149DE14D03}"/>
          </ac:graphicFrameMkLst>
        </pc:graphicFrameChg>
        <pc:graphicFrameChg chg="add mod modGraphic">
          <ac:chgData name="Louise Pezzaioli" userId="360b41a0-b242-48d2-b707-f5fa57585d53" providerId="ADAL" clId="{26F992EB-FC93-4751-B7DF-A8F21B482A43}" dt="2018-11-30T14:15:42.113" v="808" actId="1038"/>
          <ac:graphicFrameMkLst>
            <pc:docMk/>
            <pc:sldMk cId="839646519" sldId="370"/>
            <ac:graphicFrameMk id="13" creationId="{28230F63-93A5-4E8E-9F30-EA8FEC9977BE}"/>
          </ac:graphicFrameMkLst>
        </pc:graphicFrameChg>
        <pc:graphicFrameChg chg="add mod modGraphic">
          <ac:chgData name="Louise Pezzaioli" userId="360b41a0-b242-48d2-b707-f5fa57585d53" providerId="ADAL" clId="{26F992EB-FC93-4751-B7DF-A8F21B482A43}" dt="2018-11-30T14:16:27.267" v="825" actId="1037"/>
          <ac:graphicFrameMkLst>
            <pc:docMk/>
            <pc:sldMk cId="839646519" sldId="370"/>
            <ac:graphicFrameMk id="15" creationId="{F3CF794C-A5BA-4C4F-B492-8CE90154AB14}"/>
          </ac:graphicFrameMkLst>
        </pc:graphicFrameChg>
        <pc:graphicFrameChg chg="add mod modGraphic">
          <ac:chgData name="Louise Pezzaioli" userId="360b41a0-b242-48d2-b707-f5fa57585d53" providerId="ADAL" clId="{26F992EB-FC93-4751-B7DF-A8F21B482A43}" dt="2018-11-30T14:16:49.775" v="827" actId="552"/>
          <ac:graphicFrameMkLst>
            <pc:docMk/>
            <pc:sldMk cId="839646519" sldId="370"/>
            <ac:graphicFrameMk id="17" creationId="{500A8A97-CF98-46ED-B519-1B5717366524}"/>
          </ac:graphicFrameMkLst>
        </pc:graphicFrameChg>
        <pc:graphicFrameChg chg="add mod modGraphic">
          <ac:chgData name="Louise Pezzaioli" userId="360b41a0-b242-48d2-b707-f5fa57585d53" providerId="ADAL" clId="{26F992EB-FC93-4751-B7DF-A8F21B482A43}" dt="2018-11-30T14:15:53.478" v="814" actId="1038"/>
          <ac:graphicFrameMkLst>
            <pc:docMk/>
            <pc:sldMk cId="839646519" sldId="370"/>
            <ac:graphicFrameMk id="21" creationId="{18C36844-35AD-463F-8B27-2988A9DC69D5}"/>
          </ac:graphicFrameMkLst>
        </pc:graphicFrameChg>
      </pc:sldChg>
      <pc:sldChg chg="addSp modSp add">
        <pc:chgData name="Louise Pezzaioli" userId="360b41a0-b242-48d2-b707-f5fa57585d53" providerId="ADAL" clId="{26F992EB-FC93-4751-B7DF-A8F21B482A43}" dt="2018-11-30T13:50:15.775" v="479" actId="14100"/>
        <pc:sldMkLst>
          <pc:docMk/>
          <pc:sldMk cId="2326979015" sldId="371"/>
        </pc:sldMkLst>
        <pc:spChg chg="add mod">
          <ac:chgData name="Louise Pezzaioli" userId="360b41a0-b242-48d2-b707-f5fa57585d53" providerId="ADAL" clId="{26F992EB-FC93-4751-B7DF-A8F21B482A43}" dt="2018-11-30T13:50:15.775" v="479" actId="14100"/>
          <ac:spMkLst>
            <pc:docMk/>
            <pc:sldMk cId="2326979015" sldId="371"/>
            <ac:spMk id="14" creationId="{89C0E1E9-F3A6-48F5-AE2E-A7BF2E55EBEB}"/>
          </ac:spMkLst>
        </pc:spChg>
        <pc:graphicFrameChg chg="mod modGraphic">
          <ac:chgData name="Louise Pezzaioli" userId="360b41a0-b242-48d2-b707-f5fa57585d53" providerId="ADAL" clId="{26F992EB-FC93-4751-B7DF-A8F21B482A43}" dt="2018-11-30T13:49:59.439" v="475" actId="572"/>
          <ac:graphicFrameMkLst>
            <pc:docMk/>
            <pc:sldMk cId="2326979015" sldId="371"/>
            <ac:graphicFrameMk id="10" creationId="{653644E1-785A-4D30-B0E1-B96FDE84BF91}"/>
          </ac:graphicFrameMkLst>
        </pc:graphicFrameChg>
      </pc:sldChg>
      <pc:sldChg chg="modSp add">
        <pc:chgData name="Louise Pezzaioli" userId="360b41a0-b242-48d2-b707-f5fa57585d53" providerId="ADAL" clId="{26F992EB-FC93-4751-B7DF-A8F21B482A43}" dt="2018-11-30T14:40:53.263" v="1529"/>
        <pc:sldMkLst>
          <pc:docMk/>
          <pc:sldMk cId="535437006" sldId="372"/>
        </pc:sldMkLst>
        <pc:spChg chg="mod">
          <ac:chgData name="Louise Pezzaioli" userId="360b41a0-b242-48d2-b707-f5fa57585d53" providerId="ADAL" clId="{26F992EB-FC93-4751-B7DF-A8F21B482A43}" dt="2018-11-30T14:03:22.411" v="543" actId="207"/>
          <ac:spMkLst>
            <pc:docMk/>
            <pc:sldMk cId="535437006" sldId="372"/>
            <ac:spMk id="19" creationId="{5252A847-DE45-4FA3-A1F8-EEBEB845FF8E}"/>
          </ac:spMkLst>
        </pc:spChg>
        <pc:graphicFrameChg chg="mod">
          <ac:chgData name="Louise Pezzaioli" userId="360b41a0-b242-48d2-b707-f5fa57585d53" providerId="ADAL" clId="{26F992EB-FC93-4751-B7DF-A8F21B482A43}" dt="2018-11-30T14:40:53.263" v="1529"/>
          <ac:graphicFrameMkLst>
            <pc:docMk/>
            <pc:sldMk cId="535437006" sldId="372"/>
            <ac:graphicFrameMk id="6" creationId="{59B262DF-E3C8-43C5-990F-2765AC98A37E}"/>
          </ac:graphicFrameMkLst>
        </pc:graphicFrameChg>
      </pc:sldChg>
      <pc:sldChg chg="modSp add">
        <pc:chgData name="Louise Pezzaioli" userId="360b41a0-b242-48d2-b707-f5fa57585d53" providerId="ADAL" clId="{26F992EB-FC93-4751-B7DF-A8F21B482A43}" dt="2018-11-30T14:11:35.908" v="715" actId="207"/>
        <pc:sldMkLst>
          <pc:docMk/>
          <pc:sldMk cId="2702319907" sldId="373"/>
        </pc:sldMkLst>
        <pc:graphicFrameChg chg="modGraphic">
          <ac:chgData name="Louise Pezzaioli" userId="360b41a0-b242-48d2-b707-f5fa57585d53" providerId="ADAL" clId="{26F992EB-FC93-4751-B7DF-A8F21B482A43}" dt="2018-11-30T14:11:35.908" v="715" actId="207"/>
          <ac:graphicFrameMkLst>
            <pc:docMk/>
            <pc:sldMk cId="2702319907" sldId="373"/>
            <ac:graphicFrameMk id="22" creationId="{13815B91-DA2D-45EF-BF09-460C525759E6}"/>
          </ac:graphicFrameMkLst>
        </pc:graphicFrameChg>
      </pc:sldChg>
      <pc:sldChg chg="addSp delSp modSp add">
        <pc:chgData name="Louise Pezzaioli" userId="360b41a0-b242-48d2-b707-f5fa57585d53" providerId="ADAL" clId="{26F992EB-FC93-4751-B7DF-A8F21B482A43}" dt="2018-11-30T14:20:15.215" v="923"/>
        <pc:sldMkLst>
          <pc:docMk/>
          <pc:sldMk cId="748385477" sldId="374"/>
        </pc:sldMkLst>
        <pc:graphicFrameChg chg="mod modGraphic">
          <ac:chgData name="Louise Pezzaioli" userId="360b41a0-b242-48d2-b707-f5fa57585d53" providerId="ADAL" clId="{26F992EB-FC93-4751-B7DF-A8F21B482A43}" dt="2018-11-30T14:19:44.956" v="911" actId="207"/>
          <ac:graphicFrameMkLst>
            <pc:docMk/>
            <pc:sldMk cId="748385477" sldId="374"/>
            <ac:graphicFrameMk id="9" creationId="{A5467F56-6FE8-4E08-91F1-EA0CE5ED6C43}"/>
          </ac:graphicFrameMkLst>
        </pc:graphicFrameChg>
        <pc:graphicFrameChg chg="mod modGraphic">
          <ac:chgData name="Louise Pezzaioli" userId="360b41a0-b242-48d2-b707-f5fa57585d53" providerId="ADAL" clId="{26F992EB-FC93-4751-B7DF-A8F21B482A43}" dt="2018-11-30T14:20:07.028" v="919" actId="572"/>
          <ac:graphicFrameMkLst>
            <pc:docMk/>
            <pc:sldMk cId="748385477" sldId="374"/>
            <ac:graphicFrameMk id="11" creationId="{4A61045D-0F4B-4125-B936-B5149DE14D03}"/>
          </ac:graphicFrameMkLst>
        </pc:graphicFrameChg>
        <pc:graphicFrameChg chg="del">
          <ac:chgData name="Louise Pezzaioli" userId="360b41a0-b242-48d2-b707-f5fa57585d53" providerId="ADAL" clId="{26F992EB-FC93-4751-B7DF-A8F21B482A43}" dt="2018-11-30T14:18:18.785" v="866" actId="478"/>
          <ac:graphicFrameMkLst>
            <pc:docMk/>
            <pc:sldMk cId="748385477" sldId="374"/>
            <ac:graphicFrameMk id="13" creationId="{28230F63-93A5-4E8E-9F30-EA8FEC9977BE}"/>
          </ac:graphicFrameMkLst>
        </pc:graphicFrameChg>
        <pc:graphicFrameChg chg="mod modGraphic">
          <ac:chgData name="Louise Pezzaioli" userId="360b41a0-b242-48d2-b707-f5fa57585d53" providerId="ADAL" clId="{26F992EB-FC93-4751-B7DF-A8F21B482A43}" dt="2018-11-30T14:20:11.186" v="921"/>
          <ac:graphicFrameMkLst>
            <pc:docMk/>
            <pc:sldMk cId="748385477" sldId="374"/>
            <ac:graphicFrameMk id="15" creationId="{F3CF794C-A5BA-4C4F-B492-8CE90154AB14}"/>
          </ac:graphicFrameMkLst>
        </pc:graphicFrameChg>
        <pc:graphicFrameChg chg="mod modGraphic">
          <ac:chgData name="Louise Pezzaioli" userId="360b41a0-b242-48d2-b707-f5fa57585d53" providerId="ADAL" clId="{26F992EB-FC93-4751-B7DF-A8F21B482A43}" dt="2018-11-30T14:20:13.039" v="922"/>
          <ac:graphicFrameMkLst>
            <pc:docMk/>
            <pc:sldMk cId="748385477" sldId="374"/>
            <ac:graphicFrameMk id="17" creationId="{500A8A97-CF98-46ED-B519-1B5717366524}"/>
          </ac:graphicFrameMkLst>
        </pc:graphicFrameChg>
        <pc:graphicFrameChg chg="mod modGraphic">
          <ac:chgData name="Louise Pezzaioli" userId="360b41a0-b242-48d2-b707-f5fa57585d53" providerId="ADAL" clId="{26F992EB-FC93-4751-B7DF-A8F21B482A43}" dt="2018-11-30T14:20:15.215" v="923"/>
          <ac:graphicFrameMkLst>
            <pc:docMk/>
            <pc:sldMk cId="748385477" sldId="374"/>
            <ac:graphicFrameMk id="21" creationId="{18C36844-35AD-463F-8B27-2988A9DC69D5}"/>
          </ac:graphicFrameMkLst>
        </pc:graphicFrameChg>
        <pc:graphicFrameChg chg="add mod modGraphic">
          <ac:chgData name="Louise Pezzaioli" userId="360b41a0-b242-48d2-b707-f5fa57585d53" providerId="ADAL" clId="{26F992EB-FC93-4751-B7DF-A8F21B482A43}" dt="2018-11-30T14:20:09.232" v="920"/>
          <ac:graphicFrameMkLst>
            <pc:docMk/>
            <pc:sldMk cId="748385477" sldId="374"/>
            <ac:graphicFrameMk id="22" creationId="{1AED48B3-A89E-4CC7-AC2F-65339E971A4C}"/>
          </ac:graphicFrameMkLst>
        </pc:graphicFrameChg>
      </pc:sldChg>
      <pc:sldChg chg="modSp add">
        <pc:chgData name="Louise Pezzaioli" userId="360b41a0-b242-48d2-b707-f5fa57585d53" providerId="ADAL" clId="{26F992EB-FC93-4751-B7DF-A8F21B482A43}" dt="2018-11-30T14:23:15.184" v="1022" actId="20577"/>
        <pc:sldMkLst>
          <pc:docMk/>
          <pc:sldMk cId="2932323639" sldId="376"/>
        </pc:sldMkLst>
        <pc:spChg chg="mod">
          <ac:chgData name="Louise Pezzaioli" userId="360b41a0-b242-48d2-b707-f5fa57585d53" providerId="ADAL" clId="{26F992EB-FC93-4751-B7DF-A8F21B482A43}" dt="2018-11-30T14:22:59.077" v="1011" actId="207"/>
          <ac:spMkLst>
            <pc:docMk/>
            <pc:sldMk cId="2932323639" sldId="376"/>
            <ac:spMk id="19" creationId="{5252A847-DE45-4FA3-A1F8-EEBEB845FF8E}"/>
          </ac:spMkLst>
        </pc:spChg>
        <pc:graphicFrameChg chg="modGraphic">
          <ac:chgData name="Louise Pezzaioli" userId="360b41a0-b242-48d2-b707-f5fa57585d53" providerId="ADAL" clId="{26F992EB-FC93-4751-B7DF-A8F21B482A43}" dt="2018-11-30T14:23:15.184" v="1022" actId="20577"/>
          <ac:graphicFrameMkLst>
            <pc:docMk/>
            <pc:sldMk cId="2932323639" sldId="376"/>
            <ac:graphicFrameMk id="9" creationId="{72714071-AD12-419D-BD04-9FC470FDDBCA}"/>
          </ac:graphicFrameMkLst>
        </pc:graphicFrameChg>
      </pc:sldChg>
      <pc:sldChg chg="addSp modSp add">
        <pc:chgData name="Louise Pezzaioli" userId="360b41a0-b242-48d2-b707-f5fa57585d53" providerId="ADAL" clId="{26F992EB-FC93-4751-B7DF-A8F21B482A43}" dt="2018-11-30T14:29:20.374" v="1263" actId="1036"/>
        <pc:sldMkLst>
          <pc:docMk/>
          <pc:sldMk cId="3746126489" sldId="377"/>
        </pc:sldMkLst>
        <pc:spChg chg="add mod">
          <ac:chgData name="Louise Pezzaioli" userId="360b41a0-b242-48d2-b707-f5fa57585d53" providerId="ADAL" clId="{26F992EB-FC93-4751-B7DF-A8F21B482A43}" dt="2018-11-30T14:28:50.738" v="1218" actId="1076"/>
          <ac:spMkLst>
            <pc:docMk/>
            <pc:sldMk cId="3746126489" sldId="377"/>
            <ac:spMk id="17" creationId="{3249020A-87DF-42DB-9D2E-22F79863196F}"/>
          </ac:spMkLst>
        </pc:spChg>
        <pc:spChg chg="mod">
          <ac:chgData name="Louise Pezzaioli" userId="360b41a0-b242-48d2-b707-f5fa57585d53" providerId="ADAL" clId="{26F992EB-FC93-4751-B7DF-A8F21B482A43}" dt="2018-11-30T14:29:11.904" v="1256" actId="207"/>
          <ac:spMkLst>
            <pc:docMk/>
            <pc:sldMk cId="3746126489" sldId="377"/>
            <ac:spMk id="19" creationId="{5252A847-DE45-4FA3-A1F8-EEBEB845FF8E}"/>
          </ac:spMkLst>
        </pc:spChg>
        <pc:graphicFrameChg chg="mod modGraphic">
          <ac:chgData name="Louise Pezzaioli" userId="360b41a0-b242-48d2-b707-f5fa57585d53" providerId="ADAL" clId="{26F992EB-FC93-4751-B7DF-A8F21B482A43}" dt="2018-11-30T14:28:31.139" v="1211" actId="572"/>
          <ac:graphicFrameMkLst>
            <pc:docMk/>
            <pc:sldMk cId="3746126489" sldId="377"/>
            <ac:graphicFrameMk id="16" creationId="{94EB9C13-D48B-48AB-B6A5-4EE8F8ED7867}"/>
          </ac:graphicFrameMkLst>
        </pc:graphicFrameChg>
        <pc:graphicFrameChg chg="add mod">
          <ac:chgData name="Louise Pezzaioli" userId="360b41a0-b242-48d2-b707-f5fa57585d53" providerId="ADAL" clId="{26F992EB-FC93-4751-B7DF-A8F21B482A43}" dt="2018-11-30T14:29:20.374" v="1263" actId="1036"/>
          <ac:graphicFrameMkLst>
            <pc:docMk/>
            <pc:sldMk cId="3746126489" sldId="377"/>
            <ac:graphicFrameMk id="20" creationId="{9B992327-2675-4B92-A045-00460604BFF7}"/>
          </ac:graphicFrameMkLst>
        </pc:graphicFrameChg>
      </pc:sldChg>
      <pc:sldChg chg="addSp modSp add">
        <pc:chgData name="Louise Pezzaioli" userId="360b41a0-b242-48d2-b707-f5fa57585d53" providerId="ADAL" clId="{26F992EB-FC93-4751-B7DF-A8F21B482A43}" dt="2018-11-30T14:30:11.366" v="1309" actId="1037"/>
        <pc:sldMkLst>
          <pc:docMk/>
          <pc:sldMk cId="1955323882" sldId="378"/>
        </pc:sldMkLst>
        <pc:spChg chg="mod">
          <ac:chgData name="Louise Pezzaioli" userId="360b41a0-b242-48d2-b707-f5fa57585d53" providerId="ADAL" clId="{26F992EB-FC93-4751-B7DF-A8F21B482A43}" dt="2018-11-30T14:30:08.258" v="1308" actId="20577"/>
          <ac:spMkLst>
            <pc:docMk/>
            <pc:sldMk cId="1955323882" sldId="378"/>
            <ac:spMk id="19" creationId="{5252A847-DE45-4FA3-A1F8-EEBEB845FF8E}"/>
          </ac:spMkLst>
        </pc:spChg>
        <pc:graphicFrameChg chg="mod">
          <ac:chgData name="Louise Pezzaioli" userId="360b41a0-b242-48d2-b707-f5fa57585d53" providerId="ADAL" clId="{26F992EB-FC93-4751-B7DF-A8F21B482A43}" dt="2018-11-30T14:29:50.031" v="1293" actId="12789"/>
          <ac:graphicFrameMkLst>
            <pc:docMk/>
            <pc:sldMk cId="1955323882" sldId="378"/>
            <ac:graphicFrameMk id="20" creationId="{9B992327-2675-4B92-A045-00460604BFF7}"/>
          </ac:graphicFrameMkLst>
        </pc:graphicFrameChg>
        <pc:graphicFrameChg chg="add mod modGraphic">
          <ac:chgData name="Louise Pezzaioli" userId="360b41a0-b242-48d2-b707-f5fa57585d53" providerId="ADAL" clId="{26F992EB-FC93-4751-B7DF-A8F21B482A43}" dt="2018-11-30T14:30:11.366" v="1309" actId="1037"/>
          <ac:graphicFrameMkLst>
            <pc:docMk/>
            <pc:sldMk cId="1955323882" sldId="378"/>
            <ac:graphicFrameMk id="21" creationId="{87B972B8-D095-43E3-B500-1B82B4D8030A}"/>
          </ac:graphicFrameMkLst>
        </pc:graphicFrameChg>
      </pc:sldChg>
    </pc:docChg>
  </pc:docChgLst>
  <pc:docChgLst>
    <pc:chgData name="Jan Fitzpatrick" userId="d1b284ec-d1dd-4765-b823-b34899491c26" providerId="ADAL" clId="{5D6009AB-AD5A-4874-BBD2-34624B4D7BBA}"/>
    <pc:docChg chg="modSld">
      <pc:chgData name="Jan Fitzpatrick" userId="d1b284ec-d1dd-4765-b823-b34899491c26" providerId="ADAL" clId="{5D6009AB-AD5A-4874-BBD2-34624B4D7BBA}" dt="2020-01-30T17:45:31.085" v="72" actId="6549"/>
      <pc:docMkLst>
        <pc:docMk/>
      </pc:docMkLst>
      <pc:sldChg chg="modSp">
        <pc:chgData name="Jan Fitzpatrick" userId="d1b284ec-d1dd-4765-b823-b34899491c26" providerId="ADAL" clId="{5D6009AB-AD5A-4874-BBD2-34624B4D7BBA}" dt="2020-01-30T17:39:12.425" v="40" actId="20577"/>
        <pc:sldMkLst>
          <pc:docMk/>
          <pc:sldMk cId="636014570" sldId="314"/>
        </pc:sldMkLst>
        <pc:graphicFrameChg chg="modGraphic">
          <ac:chgData name="Jan Fitzpatrick" userId="d1b284ec-d1dd-4765-b823-b34899491c26" providerId="ADAL" clId="{5D6009AB-AD5A-4874-BBD2-34624B4D7BBA}" dt="2020-01-30T17:39:12.425" v="40" actId="20577"/>
          <ac:graphicFrameMkLst>
            <pc:docMk/>
            <pc:sldMk cId="636014570" sldId="314"/>
            <ac:graphicFrameMk id="6" creationId="{7FC26596-FD3C-40AB-95C1-A632EF951391}"/>
          </ac:graphicFrameMkLst>
        </pc:graphicFrameChg>
      </pc:sldChg>
      <pc:sldChg chg="modSp">
        <pc:chgData name="Jan Fitzpatrick" userId="d1b284ec-d1dd-4765-b823-b34899491c26" providerId="ADAL" clId="{5D6009AB-AD5A-4874-BBD2-34624B4D7BBA}" dt="2020-01-30T17:12:48.285" v="14" actId="20577"/>
        <pc:sldMkLst>
          <pc:docMk/>
          <pc:sldMk cId="1071900124" sldId="355"/>
        </pc:sldMkLst>
        <pc:graphicFrameChg chg="modGraphic">
          <ac:chgData name="Jan Fitzpatrick" userId="d1b284ec-d1dd-4765-b823-b34899491c26" providerId="ADAL" clId="{5D6009AB-AD5A-4874-BBD2-34624B4D7BBA}" dt="2020-01-30T17:12:48.285" v="14" actId="20577"/>
          <ac:graphicFrameMkLst>
            <pc:docMk/>
            <pc:sldMk cId="1071900124" sldId="355"/>
            <ac:graphicFrameMk id="6" creationId="{44D7A915-8C88-4E53-AAA9-4424B055EDE9}"/>
          </ac:graphicFrameMkLst>
        </pc:graphicFrameChg>
      </pc:sldChg>
      <pc:sldChg chg="modSp">
        <pc:chgData name="Jan Fitzpatrick" userId="d1b284ec-d1dd-4765-b823-b34899491c26" providerId="ADAL" clId="{5D6009AB-AD5A-4874-BBD2-34624B4D7BBA}" dt="2020-01-30T17:05:15.623" v="1" actId="403"/>
        <pc:sldMkLst>
          <pc:docMk/>
          <pc:sldMk cId="4050386809" sldId="368"/>
        </pc:sldMkLst>
        <pc:spChg chg="mod">
          <ac:chgData name="Jan Fitzpatrick" userId="d1b284ec-d1dd-4765-b823-b34899491c26" providerId="ADAL" clId="{5D6009AB-AD5A-4874-BBD2-34624B4D7BBA}" dt="2020-01-30T17:05:15.623" v="1" actId="403"/>
          <ac:spMkLst>
            <pc:docMk/>
            <pc:sldMk cId="4050386809" sldId="368"/>
            <ac:spMk id="19" creationId="{5252A847-DE45-4FA3-A1F8-EEBEB845FF8E}"/>
          </ac:spMkLst>
        </pc:spChg>
      </pc:sldChg>
      <pc:sldChg chg="modSp">
        <pc:chgData name="Jan Fitzpatrick" userId="d1b284ec-d1dd-4765-b823-b34899491c26" providerId="ADAL" clId="{5D6009AB-AD5A-4874-BBD2-34624B4D7BBA}" dt="2020-01-30T17:40:23.704" v="44" actId="20577"/>
        <pc:sldMkLst>
          <pc:docMk/>
          <pc:sldMk cId="3746126489" sldId="377"/>
        </pc:sldMkLst>
        <pc:graphicFrameChg chg="modGraphic">
          <ac:chgData name="Jan Fitzpatrick" userId="d1b284ec-d1dd-4765-b823-b34899491c26" providerId="ADAL" clId="{5D6009AB-AD5A-4874-BBD2-34624B4D7BBA}" dt="2020-01-30T17:40:23.704" v="44" actId="20577"/>
          <ac:graphicFrameMkLst>
            <pc:docMk/>
            <pc:sldMk cId="3746126489" sldId="377"/>
            <ac:graphicFrameMk id="6" creationId="{7FC26596-FD3C-40AB-95C1-A632EF951391}"/>
          </ac:graphicFrameMkLst>
        </pc:graphicFrameChg>
      </pc:sldChg>
      <pc:sldChg chg="modSp">
        <pc:chgData name="Jan Fitzpatrick" userId="d1b284ec-d1dd-4765-b823-b34899491c26" providerId="ADAL" clId="{5D6009AB-AD5A-4874-BBD2-34624B4D7BBA}" dt="2020-01-30T17:40:34.660" v="48" actId="20577"/>
        <pc:sldMkLst>
          <pc:docMk/>
          <pc:sldMk cId="1955323882" sldId="378"/>
        </pc:sldMkLst>
        <pc:graphicFrameChg chg="modGraphic">
          <ac:chgData name="Jan Fitzpatrick" userId="d1b284ec-d1dd-4765-b823-b34899491c26" providerId="ADAL" clId="{5D6009AB-AD5A-4874-BBD2-34624B4D7BBA}" dt="2020-01-30T17:40:34.660" v="48" actId="20577"/>
          <ac:graphicFrameMkLst>
            <pc:docMk/>
            <pc:sldMk cId="1955323882" sldId="378"/>
            <ac:graphicFrameMk id="6" creationId="{7FC26596-FD3C-40AB-95C1-A632EF951391}"/>
          </ac:graphicFrameMkLst>
        </pc:graphicFrameChg>
      </pc:sldChg>
      <pc:sldChg chg="modSp">
        <pc:chgData name="Jan Fitzpatrick" userId="d1b284ec-d1dd-4765-b823-b34899491c26" providerId="ADAL" clId="{5D6009AB-AD5A-4874-BBD2-34624B4D7BBA}" dt="2020-01-30T17:45:31.085" v="72" actId="6549"/>
        <pc:sldMkLst>
          <pc:docMk/>
          <pc:sldMk cId="429182238" sldId="386"/>
        </pc:sldMkLst>
        <pc:spChg chg="mod">
          <ac:chgData name="Jan Fitzpatrick" userId="d1b284ec-d1dd-4765-b823-b34899491c26" providerId="ADAL" clId="{5D6009AB-AD5A-4874-BBD2-34624B4D7BBA}" dt="2020-01-30T17:45:31.085" v="72" actId="6549"/>
          <ac:spMkLst>
            <pc:docMk/>
            <pc:sldMk cId="429182238" sldId="386"/>
            <ac:spMk id="17" creationId="{443AAC48-7A36-4A94-BC1A-42F1195A551A}"/>
          </ac:spMkLst>
        </pc:spChg>
      </pc:sldChg>
      <pc:sldChg chg="modSp">
        <pc:chgData name="Jan Fitzpatrick" userId="d1b284ec-d1dd-4765-b823-b34899491c26" providerId="ADAL" clId="{5D6009AB-AD5A-4874-BBD2-34624B4D7BBA}" dt="2020-01-30T17:13:46.849" v="36" actId="20577"/>
        <pc:sldMkLst>
          <pc:docMk/>
          <pc:sldMk cId="2435937457" sldId="415"/>
        </pc:sldMkLst>
        <pc:graphicFrameChg chg="modGraphic">
          <ac:chgData name="Jan Fitzpatrick" userId="d1b284ec-d1dd-4765-b823-b34899491c26" providerId="ADAL" clId="{5D6009AB-AD5A-4874-BBD2-34624B4D7BBA}" dt="2020-01-30T17:13:21.769" v="25" actId="20577"/>
          <ac:graphicFrameMkLst>
            <pc:docMk/>
            <pc:sldMk cId="2435937457" sldId="415"/>
            <ac:graphicFrameMk id="6" creationId="{44D7A915-8C88-4E53-AAA9-4424B055EDE9}"/>
          </ac:graphicFrameMkLst>
        </pc:graphicFrameChg>
        <pc:graphicFrameChg chg="modGraphic">
          <ac:chgData name="Jan Fitzpatrick" userId="d1b284ec-d1dd-4765-b823-b34899491c26" providerId="ADAL" clId="{5D6009AB-AD5A-4874-BBD2-34624B4D7BBA}" dt="2020-01-30T17:13:46.849" v="36" actId="20577"/>
          <ac:graphicFrameMkLst>
            <pc:docMk/>
            <pc:sldMk cId="2435937457" sldId="415"/>
            <ac:graphicFrameMk id="15" creationId="{B9EC3E11-39C8-462B-BBC6-52F83817A717}"/>
          </ac:graphicFrameMkLst>
        </pc:graphicFrameChg>
      </pc:sldChg>
    </pc:docChg>
  </pc:docChgLst>
  <pc:docChgLst>
    <pc:chgData name="Lisa Mason" userId="4ec5fa3b-f5d6-483f-bfe5-5d7b4524c02c" providerId="ADAL" clId="{1C9EA8F2-3E68-43E5-A94E-EB93A938DAE2}"/>
    <pc:docChg chg="custSel modSld">
      <pc:chgData name="Lisa Mason" userId="4ec5fa3b-f5d6-483f-bfe5-5d7b4524c02c" providerId="ADAL" clId="{1C9EA8F2-3E68-43E5-A94E-EB93A938DAE2}" dt="2020-01-28T15:07:28.006" v="200" actId="20577"/>
      <pc:docMkLst>
        <pc:docMk/>
      </pc:docMkLst>
      <pc:sldChg chg="addSp delSp modSp">
        <pc:chgData name="Lisa Mason" userId="4ec5fa3b-f5d6-483f-bfe5-5d7b4524c02c" providerId="ADAL" clId="{1C9EA8F2-3E68-43E5-A94E-EB93A938DAE2}" dt="2020-01-28T15:05:56.442" v="172" actId="553"/>
        <pc:sldMkLst>
          <pc:docMk/>
          <pc:sldMk cId="636014570" sldId="314"/>
        </pc:sldMkLst>
        <pc:graphicFrameChg chg="add mod modGraphic">
          <ac:chgData name="Lisa Mason" userId="4ec5fa3b-f5d6-483f-bfe5-5d7b4524c02c" providerId="ADAL" clId="{1C9EA8F2-3E68-43E5-A94E-EB93A938DAE2}" dt="2020-01-28T15:05:56.442" v="172" actId="553"/>
          <ac:graphicFrameMkLst>
            <pc:docMk/>
            <pc:sldMk cId="636014570" sldId="314"/>
            <ac:graphicFrameMk id="15" creationId="{F3F06CC3-35B0-483F-A53E-000F3DBF5AB4}"/>
          </ac:graphicFrameMkLst>
        </pc:graphicFrameChg>
        <pc:graphicFrameChg chg="mod">
          <ac:chgData name="Lisa Mason" userId="4ec5fa3b-f5d6-483f-bfe5-5d7b4524c02c" providerId="ADAL" clId="{1C9EA8F2-3E68-43E5-A94E-EB93A938DAE2}" dt="2020-01-28T15:05:56.442" v="172" actId="553"/>
          <ac:graphicFrameMkLst>
            <pc:docMk/>
            <pc:sldMk cId="636014570" sldId="314"/>
            <ac:graphicFrameMk id="16" creationId="{94EB9C13-D48B-48AB-B6A5-4EE8F8ED7867}"/>
          </ac:graphicFrameMkLst>
        </pc:graphicFrameChg>
        <pc:graphicFrameChg chg="modGraphic">
          <ac:chgData name="Lisa Mason" userId="4ec5fa3b-f5d6-483f-bfe5-5d7b4524c02c" providerId="ADAL" clId="{1C9EA8F2-3E68-43E5-A94E-EB93A938DAE2}" dt="2020-01-28T15:03:48.382" v="150" actId="20577"/>
          <ac:graphicFrameMkLst>
            <pc:docMk/>
            <pc:sldMk cId="636014570" sldId="314"/>
            <ac:graphicFrameMk id="28" creationId="{1A76364C-4332-4497-8F5D-B8834F1256CB}"/>
          </ac:graphicFrameMkLst>
        </pc:graphicFrameChg>
        <pc:graphicFrameChg chg="del">
          <ac:chgData name="Lisa Mason" userId="4ec5fa3b-f5d6-483f-bfe5-5d7b4524c02c" providerId="ADAL" clId="{1C9EA8F2-3E68-43E5-A94E-EB93A938DAE2}" dt="2020-01-28T15:05:30.962" v="165" actId="478"/>
          <ac:graphicFrameMkLst>
            <pc:docMk/>
            <pc:sldMk cId="636014570" sldId="314"/>
            <ac:graphicFrameMk id="31" creationId="{C69A006E-60A7-42F9-A273-0A5B3C978418}"/>
          </ac:graphicFrameMkLst>
        </pc:graphicFrameChg>
        <pc:graphicFrameChg chg="mod">
          <ac:chgData name="Lisa Mason" userId="4ec5fa3b-f5d6-483f-bfe5-5d7b4524c02c" providerId="ADAL" clId="{1C9EA8F2-3E68-43E5-A94E-EB93A938DAE2}" dt="2020-01-28T15:05:56.442" v="172" actId="553"/>
          <ac:graphicFrameMkLst>
            <pc:docMk/>
            <pc:sldMk cId="636014570" sldId="314"/>
            <ac:graphicFrameMk id="32" creationId="{7CDD34E7-3B8E-4CDC-A0C0-2F8067BAF695}"/>
          </ac:graphicFrameMkLst>
        </pc:graphicFrameChg>
      </pc:sldChg>
      <pc:sldChg chg="modSp">
        <pc:chgData name="Lisa Mason" userId="4ec5fa3b-f5d6-483f-bfe5-5d7b4524c02c" providerId="ADAL" clId="{1C9EA8F2-3E68-43E5-A94E-EB93A938DAE2}" dt="2020-01-28T14:58:46.738" v="30" actId="13219"/>
        <pc:sldMkLst>
          <pc:docMk/>
          <pc:sldMk cId="4003944910" sldId="369"/>
        </pc:sldMkLst>
        <pc:graphicFrameChg chg="modGraphic">
          <ac:chgData name="Lisa Mason" userId="4ec5fa3b-f5d6-483f-bfe5-5d7b4524c02c" providerId="ADAL" clId="{1C9EA8F2-3E68-43E5-A94E-EB93A938DAE2}" dt="2020-01-28T14:57:51.380" v="3" actId="20577"/>
          <ac:graphicFrameMkLst>
            <pc:docMk/>
            <pc:sldMk cId="4003944910" sldId="369"/>
            <ac:graphicFrameMk id="3" creationId="{9AD7B894-E299-41EB-A5B0-700C554AF8D9}"/>
          </ac:graphicFrameMkLst>
        </pc:graphicFrameChg>
        <pc:graphicFrameChg chg="modGraphic">
          <ac:chgData name="Lisa Mason" userId="4ec5fa3b-f5d6-483f-bfe5-5d7b4524c02c" providerId="ADAL" clId="{1C9EA8F2-3E68-43E5-A94E-EB93A938DAE2}" dt="2020-01-28T14:58:46.738" v="30" actId="13219"/>
          <ac:graphicFrameMkLst>
            <pc:docMk/>
            <pc:sldMk cId="4003944910" sldId="369"/>
            <ac:graphicFrameMk id="6" creationId="{A19AEBEA-A486-4E99-9F91-0FEEF7344BA7}"/>
          </ac:graphicFrameMkLst>
        </pc:graphicFrameChg>
        <pc:graphicFrameChg chg="modGraphic">
          <ac:chgData name="Lisa Mason" userId="4ec5fa3b-f5d6-483f-bfe5-5d7b4524c02c" providerId="ADAL" clId="{1C9EA8F2-3E68-43E5-A94E-EB93A938DAE2}" dt="2020-01-28T14:57:56.866" v="7" actId="20577"/>
          <ac:graphicFrameMkLst>
            <pc:docMk/>
            <pc:sldMk cId="4003944910" sldId="369"/>
            <ac:graphicFrameMk id="27" creationId="{89D37F02-DD79-43E5-B33D-2449BC60F6EF}"/>
          </ac:graphicFrameMkLst>
        </pc:graphicFrameChg>
        <pc:graphicFrameChg chg="modGraphic">
          <ac:chgData name="Lisa Mason" userId="4ec5fa3b-f5d6-483f-bfe5-5d7b4524c02c" providerId="ADAL" clId="{1C9EA8F2-3E68-43E5-A94E-EB93A938DAE2}" dt="2020-01-28T14:58:05.395" v="11" actId="2162"/>
          <ac:graphicFrameMkLst>
            <pc:docMk/>
            <pc:sldMk cId="4003944910" sldId="369"/>
            <ac:graphicFrameMk id="43" creationId="{DB968500-A4F8-40CE-BDC7-F7CFB9D4676E}"/>
          </ac:graphicFrameMkLst>
        </pc:graphicFrameChg>
        <pc:graphicFrameChg chg="modGraphic">
          <ac:chgData name="Lisa Mason" userId="4ec5fa3b-f5d6-483f-bfe5-5d7b4524c02c" providerId="ADAL" clId="{1C9EA8F2-3E68-43E5-A94E-EB93A938DAE2}" dt="2020-01-28T14:58:09.372" v="15" actId="2162"/>
          <ac:graphicFrameMkLst>
            <pc:docMk/>
            <pc:sldMk cId="4003944910" sldId="369"/>
            <ac:graphicFrameMk id="44" creationId="{9EBD9A91-F0FB-46FC-BE8B-35C0575C3F65}"/>
          </ac:graphicFrameMkLst>
        </pc:graphicFrameChg>
        <pc:graphicFrameChg chg="modGraphic">
          <ac:chgData name="Lisa Mason" userId="4ec5fa3b-f5d6-483f-bfe5-5d7b4524c02c" providerId="ADAL" clId="{1C9EA8F2-3E68-43E5-A94E-EB93A938DAE2}" dt="2020-01-28T14:58:13.305" v="19" actId="2162"/>
          <ac:graphicFrameMkLst>
            <pc:docMk/>
            <pc:sldMk cId="4003944910" sldId="369"/>
            <ac:graphicFrameMk id="45" creationId="{9C516275-5267-44FB-A45D-B49D444772B4}"/>
          </ac:graphicFrameMkLst>
        </pc:graphicFrameChg>
        <pc:graphicFrameChg chg="modGraphic">
          <ac:chgData name="Lisa Mason" userId="4ec5fa3b-f5d6-483f-bfe5-5d7b4524c02c" providerId="ADAL" clId="{1C9EA8F2-3E68-43E5-A94E-EB93A938DAE2}" dt="2020-01-28T14:58:17.224" v="23" actId="2162"/>
          <ac:graphicFrameMkLst>
            <pc:docMk/>
            <pc:sldMk cId="4003944910" sldId="369"/>
            <ac:graphicFrameMk id="46" creationId="{F3F42E39-7D0E-43FF-9131-BA45AC0E7655}"/>
          </ac:graphicFrameMkLst>
        </pc:graphicFrameChg>
        <pc:graphicFrameChg chg="modGraphic">
          <ac:chgData name="Lisa Mason" userId="4ec5fa3b-f5d6-483f-bfe5-5d7b4524c02c" providerId="ADAL" clId="{1C9EA8F2-3E68-43E5-A94E-EB93A938DAE2}" dt="2020-01-28T14:58:21.390" v="27" actId="2162"/>
          <ac:graphicFrameMkLst>
            <pc:docMk/>
            <pc:sldMk cId="4003944910" sldId="369"/>
            <ac:graphicFrameMk id="47" creationId="{5FAF99E6-D8BF-472C-96F2-58BB8E656407}"/>
          </ac:graphicFrameMkLst>
        </pc:graphicFrameChg>
      </pc:sldChg>
      <pc:sldChg chg="modSp">
        <pc:chgData name="Lisa Mason" userId="4ec5fa3b-f5d6-483f-bfe5-5d7b4524c02c" providerId="ADAL" clId="{1C9EA8F2-3E68-43E5-A94E-EB93A938DAE2}" dt="2020-01-28T15:01:14.524" v="103" actId="2162"/>
        <pc:sldMkLst>
          <pc:docMk/>
          <pc:sldMk cId="839646519" sldId="370"/>
        </pc:sldMkLst>
        <pc:graphicFrameChg chg="modGraphic">
          <ac:chgData name="Lisa Mason" userId="4ec5fa3b-f5d6-483f-bfe5-5d7b4524c02c" providerId="ADAL" clId="{1C9EA8F2-3E68-43E5-A94E-EB93A938DAE2}" dt="2020-01-28T15:00:28.957" v="68" actId="20577"/>
          <ac:graphicFrameMkLst>
            <pc:docMk/>
            <pc:sldMk cId="839646519" sldId="370"/>
            <ac:graphicFrameMk id="15" creationId="{F3CF794C-A5BA-4C4F-B492-8CE90154AB14}"/>
          </ac:graphicFrameMkLst>
        </pc:graphicFrameChg>
        <pc:graphicFrameChg chg="modGraphic">
          <ac:chgData name="Lisa Mason" userId="4ec5fa3b-f5d6-483f-bfe5-5d7b4524c02c" providerId="ADAL" clId="{1C9EA8F2-3E68-43E5-A94E-EB93A938DAE2}" dt="2020-01-28T15:00:42.415" v="75" actId="2162"/>
          <ac:graphicFrameMkLst>
            <pc:docMk/>
            <pc:sldMk cId="839646519" sldId="370"/>
            <ac:graphicFrameMk id="38" creationId="{D1C2622B-F21D-4612-BC77-E11197709C21}"/>
          </ac:graphicFrameMkLst>
        </pc:graphicFrameChg>
        <pc:graphicFrameChg chg="modGraphic">
          <ac:chgData name="Lisa Mason" userId="4ec5fa3b-f5d6-483f-bfe5-5d7b4524c02c" providerId="ADAL" clId="{1C9EA8F2-3E68-43E5-A94E-EB93A938DAE2}" dt="2020-01-28T15:00:53.180" v="82" actId="2162"/>
          <ac:graphicFrameMkLst>
            <pc:docMk/>
            <pc:sldMk cId="839646519" sldId="370"/>
            <ac:graphicFrameMk id="39" creationId="{7D06AC0C-B3C2-4501-B3AE-A270E877DA96}"/>
          </ac:graphicFrameMkLst>
        </pc:graphicFrameChg>
        <pc:graphicFrameChg chg="modGraphic">
          <ac:chgData name="Lisa Mason" userId="4ec5fa3b-f5d6-483f-bfe5-5d7b4524c02c" providerId="ADAL" clId="{1C9EA8F2-3E68-43E5-A94E-EB93A938DAE2}" dt="2020-01-28T15:00:58.945" v="89" actId="2162"/>
          <ac:graphicFrameMkLst>
            <pc:docMk/>
            <pc:sldMk cId="839646519" sldId="370"/>
            <ac:graphicFrameMk id="40" creationId="{D223A3CE-0EE1-4D19-AF2E-AEBA0D3F3E1D}"/>
          </ac:graphicFrameMkLst>
        </pc:graphicFrameChg>
        <pc:graphicFrameChg chg="modGraphic">
          <ac:chgData name="Lisa Mason" userId="4ec5fa3b-f5d6-483f-bfe5-5d7b4524c02c" providerId="ADAL" clId="{1C9EA8F2-3E68-43E5-A94E-EB93A938DAE2}" dt="2020-01-28T15:01:06.528" v="96" actId="2162"/>
          <ac:graphicFrameMkLst>
            <pc:docMk/>
            <pc:sldMk cId="839646519" sldId="370"/>
            <ac:graphicFrameMk id="41" creationId="{AD7751AD-A5BC-4FA7-8253-F9B55A2F9035}"/>
          </ac:graphicFrameMkLst>
        </pc:graphicFrameChg>
        <pc:graphicFrameChg chg="modGraphic">
          <ac:chgData name="Lisa Mason" userId="4ec5fa3b-f5d6-483f-bfe5-5d7b4524c02c" providerId="ADAL" clId="{1C9EA8F2-3E68-43E5-A94E-EB93A938DAE2}" dt="2020-01-28T15:01:14.524" v="103" actId="2162"/>
          <ac:graphicFrameMkLst>
            <pc:docMk/>
            <pc:sldMk cId="839646519" sldId="370"/>
            <ac:graphicFrameMk id="42" creationId="{FE9A3A89-0CB0-435A-A346-803C58EAA47D}"/>
          </ac:graphicFrameMkLst>
        </pc:graphicFrameChg>
      </pc:sldChg>
      <pc:sldChg chg="addSp delSp modSp">
        <pc:chgData name="Lisa Mason" userId="4ec5fa3b-f5d6-483f-bfe5-5d7b4524c02c" providerId="ADAL" clId="{1C9EA8F2-3E68-43E5-A94E-EB93A938DAE2}" dt="2020-01-28T15:06:11.291" v="174"/>
        <pc:sldMkLst>
          <pc:docMk/>
          <pc:sldMk cId="3746126489" sldId="377"/>
        </pc:sldMkLst>
        <pc:graphicFrameChg chg="modGraphic">
          <ac:chgData name="Lisa Mason" userId="4ec5fa3b-f5d6-483f-bfe5-5d7b4524c02c" providerId="ADAL" clId="{1C9EA8F2-3E68-43E5-A94E-EB93A938DAE2}" dt="2020-01-28T15:03:58.085" v="158" actId="20577"/>
          <ac:graphicFrameMkLst>
            <pc:docMk/>
            <pc:sldMk cId="3746126489" sldId="377"/>
            <ac:graphicFrameMk id="23" creationId="{E3AAC14E-3C6B-4C2F-8F57-3DDF24EE62A6}"/>
          </ac:graphicFrameMkLst>
        </pc:graphicFrameChg>
        <pc:graphicFrameChg chg="del">
          <ac:chgData name="Lisa Mason" userId="4ec5fa3b-f5d6-483f-bfe5-5d7b4524c02c" providerId="ADAL" clId="{1C9EA8F2-3E68-43E5-A94E-EB93A938DAE2}" dt="2020-01-28T15:06:10.388" v="173" actId="478"/>
          <ac:graphicFrameMkLst>
            <pc:docMk/>
            <pc:sldMk cId="3746126489" sldId="377"/>
            <ac:graphicFrameMk id="26" creationId="{A01E1E8D-2B07-44A3-933D-91B1E5DB16BF}"/>
          </ac:graphicFrameMkLst>
        </pc:graphicFrameChg>
        <pc:graphicFrameChg chg="add">
          <ac:chgData name="Lisa Mason" userId="4ec5fa3b-f5d6-483f-bfe5-5d7b4524c02c" providerId="ADAL" clId="{1C9EA8F2-3E68-43E5-A94E-EB93A938DAE2}" dt="2020-01-28T15:06:11.291" v="174"/>
          <ac:graphicFrameMkLst>
            <pc:docMk/>
            <pc:sldMk cId="3746126489" sldId="377"/>
            <ac:graphicFrameMk id="28" creationId="{7F3AC306-666F-4C3D-B354-B9C18CFFE643}"/>
          </ac:graphicFrameMkLst>
        </pc:graphicFrameChg>
      </pc:sldChg>
      <pc:sldChg chg="addSp delSp modSp">
        <pc:chgData name="Lisa Mason" userId="4ec5fa3b-f5d6-483f-bfe5-5d7b4524c02c" providerId="ADAL" clId="{1C9EA8F2-3E68-43E5-A94E-EB93A938DAE2}" dt="2020-01-28T15:06:16.671" v="176"/>
        <pc:sldMkLst>
          <pc:docMk/>
          <pc:sldMk cId="1955323882" sldId="378"/>
        </pc:sldMkLst>
        <pc:graphicFrameChg chg="modGraphic">
          <ac:chgData name="Lisa Mason" userId="4ec5fa3b-f5d6-483f-bfe5-5d7b4524c02c" providerId="ADAL" clId="{1C9EA8F2-3E68-43E5-A94E-EB93A938DAE2}" dt="2020-01-28T15:04:08.109" v="164" actId="20577"/>
          <ac:graphicFrameMkLst>
            <pc:docMk/>
            <pc:sldMk cId="1955323882" sldId="378"/>
            <ac:graphicFrameMk id="11" creationId="{936452CA-C100-43EA-B1F3-D072C7A8637A}"/>
          </ac:graphicFrameMkLst>
        </pc:graphicFrameChg>
        <pc:graphicFrameChg chg="del">
          <ac:chgData name="Lisa Mason" userId="4ec5fa3b-f5d6-483f-bfe5-5d7b4524c02c" providerId="ADAL" clId="{1C9EA8F2-3E68-43E5-A94E-EB93A938DAE2}" dt="2020-01-28T15:06:15.929" v="175" actId="478"/>
          <ac:graphicFrameMkLst>
            <pc:docMk/>
            <pc:sldMk cId="1955323882" sldId="378"/>
            <ac:graphicFrameMk id="14" creationId="{022E08D0-D7E3-46B7-A319-657749EF2B48}"/>
          </ac:graphicFrameMkLst>
        </pc:graphicFrameChg>
        <pc:graphicFrameChg chg="add">
          <ac:chgData name="Lisa Mason" userId="4ec5fa3b-f5d6-483f-bfe5-5d7b4524c02c" providerId="ADAL" clId="{1C9EA8F2-3E68-43E5-A94E-EB93A938DAE2}" dt="2020-01-28T15:06:16.671" v="176"/>
          <ac:graphicFrameMkLst>
            <pc:docMk/>
            <pc:sldMk cId="1955323882" sldId="378"/>
            <ac:graphicFrameMk id="22" creationId="{1DD31E6E-F089-4F61-8A11-16F5463F72F8}"/>
          </ac:graphicFrameMkLst>
        </pc:graphicFrameChg>
      </pc:sldChg>
      <pc:sldChg chg="modSp">
        <pc:chgData name="Lisa Mason" userId="4ec5fa3b-f5d6-483f-bfe5-5d7b4524c02c" providerId="ADAL" clId="{1C9EA8F2-3E68-43E5-A94E-EB93A938DAE2}" dt="2020-01-28T15:07:09.598" v="184" actId="20577"/>
        <pc:sldMkLst>
          <pc:docMk/>
          <pc:sldMk cId="3283596963" sldId="384"/>
        </pc:sldMkLst>
        <pc:graphicFrameChg chg="modGraphic">
          <ac:chgData name="Lisa Mason" userId="4ec5fa3b-f5d6-483f-bfe5-5d7b4524c02c" providerId="ADAL" clId="{1C9EA8F2-3E68-43E5-A94E-EB93A938DAE2}" dt="2020-01-28T15:07:09.598" v="184" actId="20577"/>
          <ac:graphicFrameMkLst>
            <pc:docMk/>
            <pc:sldMk cId="3283596963" sldId="384"/>
            <ac:graphicFrameMk id="12" creationId="{5DA4BE65-967B-4649-BA0D-7BAF2B1507D4}"/>
          </ac:graphicFrameMkLst>
        </pc:graphicFrameChg>
      </pc:sldChg>
      <pc:sldChg chg="modSp">
        <pc:chgData name="Lisa Mason" userId="4ec5fa3b-f5d6-483f-bfe5-5d7b4524c02c" providerId="ADAL" clId="{1C9EA8F2-3E68-43E5-A94E-EB93A938DAE2}" dt="2020-01-28T15:07:18.386" v="192" actId="20577"/>
        <pc:sldMkLst>
          <pc:docMk/>
          <pc:sldMk cId="4262015698" sldId="385"/>
        </pc:sldMkLst>
        <pc:graphicFrameChg chg="modGraphic">
          <ac:chgData name="Lisa Mason" userId="4ec5fa3b-f5d6-483f-bfe5-5d7b4524c02c" providerId="ADAL" clId="{1C9EA8F2-3E68-43E5-A94E-EB93A938DAE2}" dt="2020-01-28T15:07:18.386" v="192" actId="20577"/>
          <ac:graphicFrameMkLst>
            <pc:docMk/>
            <pc:sldMk cId="4262015698" sldId="385"/>
            <ac:graphicFrameMk id="12" creationId="{FDD6CE6A-3805-423B-A2AB-02455E7EAEC9}"/>
          </ac:graphicFrameMkLst>
        </pc:graphicFrameChg>
      </pc:sldChg>
      <pc:sldChg chg="modSp">
        <pc:chgData name="Lisa Mason" userId="4ec5fa3b-f5d6-483f-bfe5-5d7b4524c02c" providerId="ADAL" clId="{1C9EA8F2-3E68-43E5-A94E-EB93A938DAE2}" dt="2020-01-28T15:07:28.006" v="200" actId="20577"/>
        <pc:sldMkLst>
          <pc:docMk/>
          <pc:sldMk cId="429182238" sldId="386"/>
        </pc:sldMkLst>
        <pc:graphicFrameChg chg="modGraphic">
          <ac:chgData name="Lisa Mason" userId="4ec5fa3b-f5d6-483f-bfe5-5d7b4524c02c" providerId="ADAL" clId="{1C9EA8F2-3E68-43E5-A94E-EB93A938DAE2}" dt="2020-01-28T15:07:28.006" v="200" actId="20577"/>
          <ac:graphicFrameMkLst>
            <pc:docMk/>
            <pc:sldMk cId="429182238" sldId="386"/>
            <ac:graphicFrameMk id="15" creationId="{C7780914-9205-4BDB-AECB-AF6F115EABCA}"/>
          </ac:graphicFrameMkLst>
        </pc:graphicFrameChg>
      </pc:sldChg>
      <pc:sldChg chg="modSp">
        <pc:chgData name="Lisa Mason" userId="4ec5fa3b-f5d6-483f-bfe5-5d7b4524c02c" providerId="ADAL" clId="{1C9EA8F2-3E68-43E5-A94E-EB93A938DAE2}" dt="2020-01-28T14:59:47.689" v="63" actId="20577"/>
        <pc:sldMkLst>
          <pc:docMk/>
          <pc:sldMk cId="1211662661" sldId="413"/>
        </pc:sldMkLst>
        <pc:graphicFrameChg chg="modGraphic">
          <ac:chgData name="Lisa Mason" userId="4ec5fa3b-f5d6-483f-bfe5-5d7b4524c02c" providerId="ADAL" clId="{1C9EA8F2-3E68-43E5-A94E-EB93A938DAE2}" dt="2020-01-28T14:59:02.987" v="34" actId="20577"/>
          <ac:graphicFrameMkLst>
            <pc:docMk/>
            <pc:sldMk cId="1211662661" sldId="413"/>
            <ac:graphicFrameMk id="3" creationId="{9AD7B894-E299-41EB-A5B0-700C554AF8D9}"/>
          </ac:graphicFrameMkLst>
        </pc:graphicFrameChg>
        <pc:graphicFrameChg chg="modGraphic">
          <ac:chgData name="Lisa Mason" userId="4ec5fa3b-f5d6-483f-bfe5-5d7b4524c02c" providerId="ADAL" clId="{1C9EA8F2-3E68-43E5-A94E-EB93A938DAE2}" dt="2020-01-28T14:59:08.251" v="38" actId="20577"/>
          <ac:graphicFrameMkLst>
            <pc:docMk/>
            <pc:sldMk cId="1211662661" sldId="413"/>
            <ac:graphicFrameMk id="5" creationId="{E062D062-5689-461A-BEF0-CEC55ACA3B8D}"/>
          </ac:graphicFrameMkLst>
        </pc:graphicFrameChg>
        <pc:graphicFrameChg chg="modGraphic">
          <ac:chgData name="Lisa Mason" userId="4ec5fa3b-f5d6-483f-bfe5-5d7b4524c02c" providerId="ADAL" clId="{1C9EA8F2-3E68-43E5-A94E-EB93A938DAE2}" dt="2020-01-28T14:59:47.689" v="63" actId="20577"/>
          <ac:graphicFrameMkLst>
            <pc:docMk/>
            <pc:sldMk cId="1211662661" sldId="413"/>
            <ac:graphicFrameMk id="27" creationId="{BFDEE1B6-EF1D-4196-B9AC-A4093066465F}"/>
          </ac:graphicFrameMkLst>
        </pc:graphicFrameChg>
        <pc:graphicFrameChg chg="modGraphic">
          <ac:chgData name="Lisa Mason" userId="4ec5fa3b-f5d6-483f-bfe5-5d7b4524c02c" providerId="ADAL" clId="{1C9EA8F2-3E68-43E5-A94E-EB93A938DAE2}" dt="2020-01-28T14:59:15.115" v="42" actId="2162"/>
          <ac:graphicFrameMkLst>
            <pc:docMk/>
            <pc:sldMk cId="1211662661" sldId="413"/>
            <ac:graphicFrameMk id="43" creationId="{DB968500-A4F8-40CE-BDC7-F7CFB9D4676E}"/>
          </ac:graphicFrameMkLst>
        </pc:graphicFrameChg>
        <pc:graphicFrameChg chg="modGraphic">
          <ac:chgData name="Lisa Mason" userId="4ec5fa3b-f5d6-483f-bfe5-5d7b4524c02c" providerId="ADAL" clId="{1C9EA8F2-3E68-43E5-A94E-EB93A938DAE2}" dt="2020-01-28T14:59:18.295" v="46" actId="2162"/>
          <ac:graphicFrameMkLst>
            <pc:docMk/>
            <pc:sldMk cId="1211662661" sldId="413"/>
            <ac:graphicFrameMk id="44" creationId="{9EBD9A91-F0FB-46FC-BE8B-35C0575C3F65}"/>
          </ac:graphicFrameMkLst>
        </pc:graphicFrameChg>
        <pc:graphicFrameChg chg="modGraphic">
          <ac:chgData name="Lisa Mason" userId="4ec5fa3b-f5d6-483f-bfe5-5d7b4524c02c" providerId="ADAL" clId="{1C9EA8F2-3E68-43E5-A94E-EB93A938DAE2}" dt="2020-01-28T14:59:22.057" v="50" actId="2162"/>
          <ac:graphicFrameMkLst>
            <pc:docMk/>
            <pc:sldMk cId="1211662661" sldId="413"/>
            <ac:graphicFrameMk id="45" creationId="{9C516275-5267-44FB-A45D-B49D444772B4}"/>
          </ac:graphicFrameMkLst>
        </pc:graphicFrameChg>
        <pc:graphicFrameChg chg="modGraphic">
          <ac:chgData name="Lisa Mason" userId="4ec5fa3b-f5d6-483f-bfe5-5d7b4524c02c" providerId="ADAL" clId="{1C9EA8F2-3E68-43E5-A94E-EB93A938DAE2}" dt="2020-01-28T14:59:25.420" v="54" actId="2162"/>
          <ac:graphicFrameMkLst>
            <pc:docMk/>
            <pc:sldMk cId="1211662661" sldId="413"/>
            <ac:graphicFrameMk id="46" creationId="{F3F42E39-7D0E-43FF-9131-BA45AC0E7655}"/>
          </ac:graphicFrameMkLst>
        </pc:graphicFrameChg>
        <pc:graphicFrameChg chg="modGraphic">
          <ac:chgData name="Lisa Mason" userId="4ec5fa3b-f5d6-483f-bfe5-5d7b4524c02c" providerId="ADAL" clId="{1C9EA8F2-3E68-43E5-A94E-EB93A938DAE2}" dt="2020-01-28T14:59:40.252" v="59" actId="207"/>
          <ac:graphicFrameMkLst>
            <pc:docMk/>
            <pc:sldMk cId="1211662661" sldId="413"/>
            <ac:graphicFrameMk id="47" creationId="{5FAF99E6-D8BF-472C-96F2-58BB8E656407}"/>
          </ac:graphicFrameMkLst>
        </pc:graphicFrameChg>
      </pc:sldChg>
      <pc:sldChg chg="modSp">
        <pc:chgData name="Lisa Mason" userId="4ec5fa3b-f5d6-483f-bfe5-5d7b4524c02c" providerId="ADAL" clId="{1C9EA8F2-3E68-43E5-A94E-EB93A938DAE2}" dt="2020-01-28T15:02:39.740" v="144" actId="207"/>
        <pc:sldMkLst>
          <pc:docMk/>
          <pc:sldMk cId="4231011578" sldId="414"/>
        </pc:sldMkLst>
        <pc:graphicFrameChg chg="modGraphic">
          <ac:chgData name="Lisa Mason" userId="4ec5fa3b-f5d6-483f-bfe5-5d7b4524c02c" providerId="ADAL" clId="{1C9EA8F2-3E68-43E5-A94E-EB93A938DAE2}" dt="2020-01-28T15:01:48.869" v="108" actId="20577"/>
          <ac:graphicFrameMkLst>
            <pc:docMk/>
            <pc:sldMk cId="4231011578" sldId="414"/>
            <ac:graphicFrameMk id="15" creationId="{F3CF794C-A5BA-4C4F-B492-8CE90154AB14}"/>
          </ac:graphicFrameMkLst>
        </pc:graphicFrameChg>
        <pc:graphicFrameChg chg="modGraphic">
          <ac:chgData name="Lisa Mason" userId="4ec5fa3b-f5d6-483f-bfe5-5d7b4524c02c" providerId="ADAL" clId="{1C9EA8F2-3E68-43E5-A94E-EB93A938DAE2}" dt="2020-01-28T15:02:00.050" v="115" actId="2162"/>
          <ac:graphicFrameMkLst>
            <pc:docMk/>
            <pc:sldMk cId="4231011578" sldId="414"/>
            <ac:graphicFrameMk id="38" creationId="{D1C2622B-F21D-4612-BC77-E11197709C21}"/>
          </ac:graphicFrameMkLst>
        </pc:graphicFrameChg>
        <pc:graphicFrameChg chg="modGraphic">
          <ac:chgData name="Lisa Mason" userId="4ec5fa3b-f5d6-483f-bfe5-5d7b4524c02c" providerId="ADAL" clId="{1C9EA8F2-3E68-43E5-A94E-EB93A938DAE2}" dt="2020-01-28T15:02:05.975" v="122" actId="2162"/>
          <ac:graphicFrameMkLst>
            <pc:docMk/>
            <pc:sldMk cId="4231011578" sldId="414"/>
            <ac:graphicFrameMk id="39" creationId="{7D06AC0C-B3C2-4501-B3AE-A270E877DA96}"/>
          </ac:graphicFrameMkLst>
        </pc:graphicFrameChg>
        <pc:graphicFrameChg chg="modGraphic">
          <ac:chgData name="Lisa Mason" userId="4ec5fa3b-f5d6-483f-bfe5-5d7b4524c02c" providerId="ADAL" clId="{1C9EA8F2-3E68-43E5-A94E-EB93A938DAE2}" dt="2020-01-28T15:02:10.969" v="129" actId="2162"/>
          <ac:graphicFrameMkLst>
            <pc:docMk/>
            <pc:sldMk cId="4231011578" sldId="414"/>
            <ac:graphicFrameMk id="40" creationId="{D223A3CE-0EE1-4D19-AF2E-AEBA0D3F3E1D}"/>
          </ac:graphicFrameMkLst>
        </pc:graphicFrameChg>
        <pc:graphicFrameChg chg="modGraphic">
          <ac:chgData name="Lisa Mason" userId="4ec5fa3b-f5d6-483f-bfe5-5d7b4524c02c" providerId="ADAL" clId="{1C9EA8F2-3E68-43E5-A94E-EB93A938DAE2}" dt="2020-01-28T15:02:16.773" v="136" actId="2162"/>
          <ac:graphicFrameMkLst>
            <pc:docMk/>
            <pc:sldMk cId="4231011578" sldId="414"/>
            <ac:graphicFrameMk id="41" creationId="{AD7751AD-A5BC-4FA7-8253-F9B55A2F9035}"/>
          </ac:graphicFrameMkLst>
        </pc:graphicFrameChg>
        <pc:graphicFrameChg chg="modGraphic">
          <ac:chgData name="Lisa Mason" userId="4ec5fa3b-f5d6-483f-bfe5-5d7b4524c02c" providerId="ADAL" clId="{1C9EA8F2-3E68-43E5-A94E-EB93A938DAE2}" dt="2020-01-28T15:02:39.740" v="144" actId="207"/>
          <ac:graphicFrameMkLst>
            <pc:docMk/>
            <pc:sldMk cId="4231011578" sldId="414"/>
            <ac:graphicFrameMk id="42" creationId="{FE9A3A89-0CB0-435A-A346-803C58EAA47D}"/>
          </ac:graphicFrameMkLst>
        </pc:graphicFrameChg>
      </pc:sldChg>
    </pc:docChg>
  </pc:docChgLst>
  <pc:docChgLst>
    <pc:chgData name="Victoria Worthington" userId="3602fdab-493b-4fe0-87da-353562330a36" providerId="ADAL" clId="{220BA785-21E9-4C48-8759-71E77261D1BC}"/>
    <pc:docChg chg="undo redo custSel addSld delSld modSld sldOrd">
      <pc:chgData name="Victoria Worthington" userId="3602fdab-493b-4fe0-87da-353562330a36" providerId="ADAL" clId="{220BA785-21E9-4C48-8759-71E77261D1BC}" dt="2018-12-05T09:41:38.159" v="513" actId="478"/>
      <pc:docMkLst>
        <pc:docMk/>
      </pc:docMkLst>
      <pc:sldChg chg="modSp">
        <pc:chgData name="Victoria Worthington" userId="3602fdab-493b-4fe0-87da-353562330a36" providerId="ADAL" clId="{220BA785-21E9-4C48-8759-71E77261D1BC}" dt="2018-12-04T15:25:00.636" v="18" actId="313"/>
        <pc:sldMkLst>
          <pc:docMk/>
          <pc:sldMk cId="2637481266" sldId="256"/>
        </pc:sldMkLst>
        <pc:spChg chg="mod">
          <ac:chgData name="Victoria Worthington" userId="3602fdab-493b-4fe0-87da-353562330a36" providerId="ADAL" clId="{220BA785-21E9-4C48-8759-71E77261D1BC}" dt="2018-12-04T15:25:00.636" v="18" actId="313"/>
          <ac:spMkLst>
            <pc:docMk/>
            <pc:sldMk cId="2637481266" sldId="256"/>
            <ac:spMk id="7" creationId="{277FDC6C-B99A-4ED8-B341-A52126824B67}"/>
          </ac:spMkLst>
        </pc:spChg>
      </pc:sldChg>
      <pc:sldChg chg="modSp">
        <pc:chgData name="Victoria Worthington" userId="3602fdab-493b-4fe0-87da-353562330a36" providerId="ADAL" clId="{220BA785-21E9-4C48-8759-71E77261D1BC}" dt="2018-12-04T15:42:29.259" v="312" actId="122"/>
        <pc:sldMkLst>
          <pc:docMk/>
          <pc:sldMk cId="636014570" sldId="314"/>
        </pc:sldMkLst>
        <pc:spChg chg="mod">
          <ac:chgData name="Victoria Worthington" userId="3602fdab-493b-4fe0-87da-353562330a36" providerId="ADAL" clId="{220BA785-21E9-4C48-8759-71E77261D1BC}" dt="2018-12-04T15:24:57.571" v="12" actId="313"/>
          <ac:spMkLst>
            <pc:docMk/>
            <pc:sldMk cId="636014570" sldId="314"/>
            <ac:spMk id="7" creationId="{84B107DC-B90C-4A45-B422-BA8DE29C2552}"/>
          </ac:spMkLst>
        </pc:spChg>
        <pc:spChg chg="mod">
          <ac:chgData name="Victoria Worthington" userId="3602fdab-493b-4fe0-87da-353562330a36" providerId="ADAL" clId="{220BA785-21E9-4C48-8759-71E77261D1BC}" dt="2018-12-04T15:42:29.259" v="312" actId="122"/>
          <ac:spMkLst>
            <pc:docMk/>
            <pc:sldMk cId="636014570" sldId="314"/>
            <ac:spMk id="19" creationId="{5252A847-DE45-4FA3-A1F8-EEBEB845FF8E}"/>
          </ac:spMkLst>
        </pc:spChg>
      </pc:sldChg>
      <pc:sldChg chg="modSp">
        <pc:chgData name="Victoria Worthington" userId="3602fdab-493b-4fe0-87da-353562330a36" providerId="ADAL" clId="{220BA785-21E9-4C48-8759-71E77261D1BC}" dt="2018-12-04T15:42:18.773" v="308" actId="122"/>
        <pc:sldMkLst>
          <pc:docMk/>
          <pc:sldMk cId="1071900124" sldId="355"/>
        </pc:sldMkLst>
        <pc:spChg chg="mod">
          <ac:chgData name="Victoria Worthington" userId="3602fdab-493b-4fe0-87da-353562330a36" providerId="ADAL" clId="{220BA785-21E9-4C48-8759-71E77261D1BC}" dt="2018-12-04T15:24:56.774" v="10" actId="313"/>
          <ac:spMkLst>
            <pc:docMk/>
            <pc:sldMk cId="1071900124" sldId="355"/>
            <ac:spMk id="7" creationId="{F2267ACB-233E-41BC-B01B-8F3DC45483E4}"/>
          </ac:spMkLst>
        </pc:spChg>
        <pc:spChg chg="mod">
          <ac:chgData name="Victoria Worthington" userId="3602fdab-493b-4fe0-87da-353562330a36" providerId="ADAL" clId="{220BA785-21E9-4C48-8759-71E77261D1BC}" dt="2018-12-04T15:42:18.773" v="308" actId="122"/>
          <ac:spMkLst>
            <pc:docMk/>
            <pc:sldMk cId="1071900124" sldId="355"/>
            <ac:spMk id="19" creationId="{5252A847-DE45-4FA3-A1F8-EEBEB845FF8E}"/>
          </ac:spMkLst>
        </pc:spChg>
      </pc:sldChg>
      <pc:sldChg chg="addSp delSp modSp">
        <pc:chgData name="Victoria Worthington" userId="3602fdab-493b-4fe0-87da-353562330a36" providerId="ADAL" clId="{220BA785-21E9-4C48-8759-71E77261D1BC}" dt="2018-12-04T15:36:01.243" v="37" actId="122"/>
        <pc:sldMkLst>
          <pc:docMk/>
          <pc:sldMk cId="36917022" sldId="360"/>
        </pc:sldMkLst>
        <pc:spChg chg="del mod">
          <ac:chgData name="Victoria Worthington" userId="3602fdab-493b-4fe0-87da-353562330a36" providerId="ADAL" clId="{220BA785-21E9-4C48-8759-71E77261D1BC}" dt="2018-12-04T15:35:30.488" v="29" actId="478"/>
          <ac:spMkLst>
            <pc:docMk/>
            <pc:sldMk cId="36917022" sldId="360"/>
            <ac:spMk id="7" creationId="{B632E459-9B27-4467-B89C-78410207B713}"/>
          </ac:spMkLst>
        </pc:spChg>
        <pc:spChg chg="add">
          <ac:chgData name="Victoria Worthington" userId="3602fdab-493b-4fe0-87da-353562330a36" providerId="ADAL" clId="{220BA785-21E9-4C48-8759-71E77261D1BC}" dt="2018-12-04T15:35:31.129" v="30"/>
          <ac:spMkLst>
            <pc:docMk/>
            <pc:sldMk cId="36917022" sldId="360"/>
            <ac:spMk id="15" creationId="{E7A21557-AED8-40D1-BF17-45D3CCB10733}"/>
          </ac:spMkLst>
        </pc:spChg>
        <pc:spChg chg="mod">
          <ac:chgData name="Victoria Worthington" userId="3602fdab-493b-4fe0-87da-353562330a36" providerId="ADAL" clId="{220BA785-21E9-4C48-8759-71E77261D1BC}" dt="2018-12-04T15:36:01.243" v="37" actId="122"/>
          <ac:spMkLst>
            <pc:docMk/>
            <pc:sldMk cId="36917022" sldId="360"/>
            <ac:spMk id="19" creationId="{5252A847-DE45-4FA3-A1F8-EEBEB845FF8E}"/>
          </ac:spMkLst>
        </pc:spChg>
        <pc:picChg chg="add">
          <ac:chgData name="Victoria Worthington" userId="3602fdab-493b-4fe0-87da-353562330a36" providerId="ADAL" clId="{220BA785-21E9-4C48-8759-71E77261D1BC}" dt="2018-12-04T15:35:31.129" v="30"/>
          <ac:picMkLst>
            <pc:docMk/>
            <pc:sldMk cId="36917022" sldId="360"/>
            <ac:picMk id="14" creationId="{D82FF00F-4751-4A4D-88CE-37F9A8455AEA}"/>
          </ac:picMkLst>
        </pc:picChg>
        <pc:picChg chg="del">
          <ac:chgData name="Victoria Worthington" userId="3602fdab-493b-4fe0-87da-353562330a36" providerId="ADAL" clId="{220BA785-21E9-4C48-8759-71E77261D1BC}" dt="2018-12-04T15:35:30.488" v="29" actId="478"/>
          <ac:picMkLst>
            <pc:docMk/>
            <pc:sldMk cId="36917022" sldId="360"/>
            <ac:picMk id="18" creationId="{AF62330C-AB9B-43BE-82E4-98A7F5B9D6D1}"/>
          </ac:picMkLst>
        </pc:picChg>
      </pc:sldChg>
      <pc:sldChg chg="modSp">
        <pc:chgData name="Victoria Worthington" userId="3602fdab-493b-4fe0-87da-353562330a36" providerId="ADAL" clId="{220BA785-21E9-4C48-8759-71E77261D1BC}" dt="2018-12-04T15:35:49.241" v="36" actId="20577"/>
        <pc:sldMkLst>
          <pc:docMk/>
          <pc:sldMk cId="1669721746" sldId="365"/>
        </pc:sldMkLst>
        <pc:spChg chg="mod">
          <ac:chgData name="Victoria Worthington" userId="3602fdab-493b-4fe0-87da-353562330a36" providerId="ADAL" clId="{220BA785-21E9-4C48-8759-71E77261D1BC}" dt="2018-12-04T15:24:51.510" v="0" actId="313"/>
          <ac:spMkLst>
            <pc:docMk/>
            <pc:sldMk cId="1669721746" sldId="365"/>
            <ac:spMk id="7" creationId="{9C98043F-F327-469C-AFFD-8AE7F5773C62}"/>
          </ac:spMkLst>
        </pc:spChg>
        <pc:spChg chg="mod">
          <ac:chgData name="Victoria Worthington" userId="3602fdab-493b-4fe0-87da-353562330a36" providerId="ADAL" clId="{220BA785-21E9-4C48-8759-71E77261D1BC}" dt="2018-12-04T15:34:59.987" v="25" actId="122"/>
          <ac:spMkLst>
            <pc:docMk/>
            <pc:sldMk cId="1669721746" sldId="365"/>
            <ac:spMk id="19" creationId="{5252A847-DE45-4FA3-A1F8-EEBEB845FF8E}"/>
          </ac:spMkLst>
        </pc:spChg>
        <pc:graphicFrameChg chg="modGraphic">
          <ac:chgData name="Victoria Worthington" userId="3602fdab-493b-4fe0-87da-353562330a36" providerId="ADAL" clId="{220BA785-21E9-4C48-8759-71E77261D1BC}" dt="2018-12-04T15:34:49.724" v="24" actId="122"/>
          <ac:graphicFrameMkLst>
            <pc:docMk/>
            <pc:sldMk cId="1669721746" sldId="365"/>
            <ac:graphicFrameMk id="9" creationId="{3A7F5A61-A6FA-43C3-92D8-BD1C37E736C1}"/>
          </ac:graphicFrameMkLst>
        </pc:graphicFrameChg>
        <pc:graphicFrameChg chg="modGraphic">
          <ac:chgData name="Victoria Worthington" userId="3602fdab-493b-4fe0-87da-353562330a36" providerId="ADAL" clId="{220BA785-21E9-4C48-8759-71E77261D1BC}" dt="2018-12-04T15:35:49.241" v="36" actId="20577"/>
          <ac:graphicFrameMkLst>
            <pc:docMk/>
            <pc:sldMk cId="1669721746" sldId="365"/>
            <ac:graphicFrameMk id="10" creationId="{187E1EE6-E75B-4968-9276-C8B1245E9B11}"/>
          </ac:graphicFrameMkLst>
        </pc:graphicFrameChg>
      </pc:sldChg>
      <pc:sldChg chg="modSp">
        <pc:chgData name="Victoria Worthington" userId="3602fdab-493b-4fe0-87da-353562330a36" providerId="ADAL" clId="{220BA785-21E9-4C48-8759-71E77261D1BC}" dt="2018-12-04T15:25:02.048" v="19" actId="313"/>
        <pc:sldMkLst>
          <pc:docMk/>
          <pc:sldMk cId="332354265" sldId="366"/>
        </pc:sldMkLst>
        <pc:spChg chg="mod">
          <ac:chgData name="Victoria Worthington" userId="3602fdab-493b-4fe0-87da-353562330a36" providerId="ADAL" clId="{220BA785-21E9-4C48-8759-71E77261D1BC}" dt="2018-12-04T15:25:02.048" v="19" actId="313"/>
          <ac:spMkLst>
            <pc:docMk/>
            <pc:sldMk cId="332354265" sldId="366"/>
            <ac:spMk id="7" creationId="{9C98043F-F327-469C-AFFD-8AE7F5773C62}"/>
          </ac:spMkLst>
        </pc:spChg>
      </pc:sldChg>
      <pc:sldChg chg="addSp delSp modSp">
        <pc:chgData name="Victoria Worthington" userId="3602fdab-493b-4fe0-87da-353562330a36" providerId="ADAL" clId="{220BA785-21E9-4C48-8759-71E77261D1BC}" dt="2018-12-04T15:35:26.769" v="28"/>
        <pc:sldMkLst>
          <pc:docMk/>
          <pc:sldMk cId="3695254282" sldId="367"/>
        </pc:sldMkLst>
        <pc:spChg chg="del mod">
          <ac:chgData name="Victoria Worthington" userId="3602fdab-493b-4fe0-87da-353562330a36" providerId="ADAL" clId="{220BA785-21E9-4C48-8759-71E77261D1BC}" dt="2018-12-04T15:25:42.886" v="20" actId="478"/>
          <ac:spMkLst>
            <pc:docMk/>
            <pc:sldMk cId="3695254282" sldId="367"/>
            <ac:spMk id="7" creationId="{9C98043F-F327-469C-AFFD-8AE7F5773C62}"/>
          </ac:spMkLst>
        </pc:spChg>
        <pc:spChg chg="mod">
          <ac:chgData name="Victoria Worthington" userId="3602fdab-493b-4fe0-87da-353562330a36" providerId="ADAL" clId="{220BA785-21E9-4C48-8759-71E77261D1BC}" dt="2018-12-04T15:35:04.002" v="26" actId="122"/>
          <ac:spMkLst>
            <pc:docMk/>
            <pc:sldMk cId="3695254282" sldId="367"/>
            <ac:spMk id="19" creationId="{5252A847-DE45-4FA3-A1F8-EEBEB845FF8E}"/>
          </ac:spMkLst>
        </pc:spChg>
        <pc:spChg chg="add del">
          <ac:chgData name="Victoria Worthington" userId="3602fdab-493b-4fe0-87da-353562330a36" providerId="ADAL" clId="{220BA785-21E9-4C48-8759-71E77261D1BC}" dt="2018-12-04T15:35:26.363" v="27" actId="478"/>
          <ac:spMkLst>
            <pc:docMk/>
            <pc:sldMk cId="3695254282" sldId="367"/>
            <ac:spMk id="24" creationId="{E60EA535-DD0F-4D00-9046-642041B25A0F}"/>
          </ac:spMkLst>
        </pc:spChg>
        <pc:spChg chg="add">
          <ac:chgData name="Victoria Worthington" userId="3602fdab-493b-4fe0-87da-353562330a36" providerId="ADAL" clId="{220BA785-21E9-4C48-8759-71E77261D1BC}" dt="2018-12-04T15:35:26.769" v="28"/>
          <ac:spMkLst>
            <pc:docMk/>
            <pc:sldMk cId="3695254282" sldId="367"/>
            <ac:spMk id="26" creationId="{DBA78FE5-9A84-4B2E-A21C-FEC4984B5C74}"/>
          </ac:spMkLst>
        </pc:spChg>
        <pc:picChg chg="del">
          <ac:chgData name="Victoria Worthington" userId="3602fdab-493b-4fe0-87da-353562330a36" providerId="ADAL" clId="{220BA785-21E9-4C48-8759-71E77261D1BC}" dt="2018-12-04T15:25:42.886" v="20" actId="478"/>
          <ac:picMkLst>
            <pc:docMk/>
            <pc:sldMk cId="3695254282" sldId="367"/>
            <ac:picMk id="18" creationId="{AF62330C-AB9B-43BE-82E4-98A7F5B9D6D1}"/>
          </ac:picMkLst>
        </pc:picChg>
        <pc:picChg chg="add del">
          <ac:chgData name="Victoria Worthington" userId="3602fdab-493b-4fe0-87da-353562330a36" providerId="ADAL" clId="{220BA785-21E9-4C48-8759-71E77261D1BC}" dt="2018-12-04T15:35:26.363" v="27" actId="478"/>
          <ac:picMkLst>
            <pc:docMk/>
            <pc:sldMk cId="3695254282" sldId="367"/>
            <ac:picMk id="23" creationId="{3A4F54F2-CE83-4DA1-BE1E-A89355AB34A3}"/>
          </ac:picMkLst>
        </pc:picChg>
        <pc:picChg chg="add">
          <ac:chgData name="Victoria Worthington" userId="3602fdab-493b-4fe0-87da-353562330a36" providerId="ADAL" clId="{220BA785-21E9-4C48-8759-71E77261D1BC}" dt="2018-12-04T15:35:26.769" v="28"/>
          <ac:picMkLst>
            <pc:docMk/>
            <pc:sldMk cId="3695254282" sldId="367"/>
            <ac:picMk id="25" creationId="{B5309AE0-3C47-4835-B3CE-32CA82F308A3}"/>
          </ac:picMkLst>
        </pc:picChg>
      </pc:sldChg>
      <pc:sldChg chg="modSp">
        <pc:chgData name="Victoria Worthington" userId="3602fdab-493b-4fe0-87da-353562330a36" providerId="ADAL" clId="{220BA785-21E9-4C48-8759-71E77261D1BC}" dt="2018-12-05T09:38:33.348" v="410" actId="12788"/>
        <pc:sldMkLst>
          <pc:docMk/>
          <pc:sldMk cId="4050386809" sldId="368"/>
        </pc:sldMkLst>
        <pc:spChg chg="mod">
          <ac:chgData name="Victoria Worthington" userId="3602fdab-493b-4fe0-87da-353562330a36" providerId="ADAL" clId="{220BA785-21E9-4C48-8759-71E77261D1BC}" dt="2018-12-04T15:24:53.931" v="4" actId="313"/>
          <ac:spMkLst>
            <pc:docMk/>
            <pc:sldMk cId="4050386809" sldId="368"/>
            <ac:spMk id="7" creationId="{B632E459-9B27-4467-B89C-78410207B713}"/>
          </ac:spMkLst>
        </pc:spChg>
        <pc:spChg chg="mod">
          <ac:chgData name="Victoria Worthington" userId="3602fdab-493b-4fe0-87da-353562330a36" providerId="ADAL" clId="{220BA785-21E9-4C48-8759-71E77261D1BC}" dt="2018-12-04T15:37:07.388" v="39" actId="122"/>
          <ac:spMkLst>
            <pc:docMk/>
            <pc:sldMk cId="4050386809" sldId="368"/>
            <ac:spMk id="19" creationId="{5252A847-DE45-4FA3-A1F8-EEBEB845FF8E}"/>
          </ac:spMkLst>
        </pc:spChg>
        <pc:graphicFrameChg chg="mod">
          <ac:chgData name="Victoria Worthington" userId="3602fdab-493b-4fe0-87da-353562330a36" providerId="ADAL" clId="{220BA785-21E9-4C48-8759-71E77261D1BC}" dt="2018-12-05T09:38:33.348" v="410" actId="12788"/>
          <ac:graphicFrameMkLst>
            <pc:docMk/>
            <pc:sldMk cId="4050386809" sldId="368"/>
            <ac:graphicFrameMk id="6" creationId="{59B262DF-E3C8-43C5-990F-2765AC98A37E}"/>
          </ac:graphicFrameMkLst>
        </pc:graphicFrameChg>
      </pc:sldChg>
      <pc:sldChg chg="modSp">
        <pc:chgData name="Victoria Worthington" userId="3602fdab-493b-4fe0-87da-353562330a36" providerId="ADAL" clId="{220BA785-21E9-4C48-8759-71E77261D1BC}" dt="2018-12-04T15:38:39.290" v="104" actId="1037"/>
        <pc:sldMkLst>
          <pc:docMk/>
          <pc:sldMk cId="4003944910" sldId="369"/>
        </pc:sldMkLst>
        <pc:spChg chg="mod">
          <ac:chgData name="Victoria Worthington" userId="3602fdab-493b-4fe0-87da-353562330a36" providerId="ADAL" clId="{220BA785-21E9-4C48-8759-71E77261D1BC}" dt="2018-12-04T15:24:54.993" v="6" actId="313"/>
          <ac:spMkLst>
            <pc:docMk/>
            <pc:sldMk cId="4003944910" sldId="369"/>
            <ac:spMk id="7" creationId="{B632E459-9B27-4467-B89C-78410207B713}"/>
          </ac:spMkLst>
        </pc:spChg>
        <pc:spChg chg="mod">
          <ac:chgData name="Victoria Worthington" userId="3602fdab-493b-4fe0-87da-353562330a36" providerId="ADAL" clId="{220BA785-21E9-4C48-8759-71E77261D1BC}" dt="2018-12-04T15:38:32.346" v="79" actId="122"/>
          <ac:spMkLst>
            <pc:docMk/>
            <pc:sldMk cId="4003944910" sldId="369"/>
            <ac:spMk id="19" creationId="{5252A847-DE45-4FA3-A1F8-EEBEB845FF8E}"/>
          </ac:spMkLst>
        </pc:spChg>
        <pc:graphicFrameChg chg="mod">
          <ac:chgData name="Victoria Worthington" userId="3602fdab-493b-4fe0-87da-353562330a36" providerId="ADAL" clId="{220BA785-21E9-4C48-8759-71E77261D1BC}" dt="2018-12-04T15:38:39.290" v="104" actId="1037"/>
          <ac:graphicFrameMkLst>
            <pc:docMk/>
            <pc:sldMk cId="4003944910" sldId="369"/>
            <ac:graphicFrameMk id="6" creationId="{A19AEBEA-A486-4E99-9F91-0FEEF7344BA7}"/>
          </ac:graphicFrameMkLst>
        </pc:graphicFrameChg>
      </pc:sldChg>
      <pc:sldChg chg="modSp">
        <pc:chgData name="Victoria Worthington" userId="3602fdab-493b-4fe0-87da-353562330a36" providerId="ADAL" clId="{220BA785-21E9-4C48-8759-71E77261D1BC}" dt="2018-12-04T15:39:31.456" v="123" actId="20577"/>
        <pc:sldMkLst>
          <pc:docMk/>
          <pc:sldMk cId="839646519" sldId="370"/>
        </pc:sldMkLst>
        <pc:spChg chg="mod">
          <ac:chgData name="Victoria Worthington" userId="3602fdab-493b-4fe0-87da-353562330a36" providerId="ADAL" clId="{220BA785-21E9-4C48-8759-71E77261D1BC}" dt="2018-12-04T15:24:55.903" v="8" actId="313"/>
          <ac:spMkLst>
            <pc:docMk/>
            <pc:sldMk cId="839646519" sldId="370"/>
            <ac:spMk id="7" creationId="{B632E459-9B27-4467-B89C-78410207B713}"/>
          </ac:spMkLst>
        </pc:spChg>
        <pc:spChg chg="mod">
          <ac:chgData name="Victoria Worthington" userId="3602fdab-493b-4fe0-87da-353562330a36" providerId="ADAL" clId="{220BA785-21E9-4C48-8759-71E77261D1BC}" dt="2018-12-04T15:39:31.456" v="123" actId="20577"/>
          <ac:spMkLst>
            <pc:docMk/>
            <pc:sldMk cId="839646519" sldId="370"/>
            <ac:spMk id="19" creationId="{5252A847-DE45-4FA3-A1F8-EEBEB845FF8E}"/>
          </ac:spMkLst>
        </pc:spChg>
      </pc:sldChg>
      <pc:sldChg chg="addSp delSp modSp">
        <pc:chgData name="Victoria Worthington" userId="3602fdab-493b-4fe0-87da-353562330a36" providerId="ADAL" clId="{220BA785-21E9-4C48-8759-71E77261D1BC}" dt="2018-12-04T15:36:09.375" v="38" actId="122"/>
        <pc:sldMkLst>
          <pc:docMk/>
          <pc:sldMk cId="2326979015" sldId="371"/>
        </pc:sldMkLst>
        <pc:spChg chg="del mod">
          <ac:chgData name="Victoria Worthington" userId="3602fdab-493b-4fe0-87da-353562330a36" providerId="ADAL" clId="{220BA785-21E9-4C48-8759-71E77261D1BC}" dt="2018-12-04T15:25:55.194" v="22" actId="478"/>
          <ac:spMkLst>
            <pc:docMk/>
            <pc:sldMk cId="2326979015" sldId="371"/>
            <ac:spMk id="7" creationId="{B632E459-9B27-4467-B89C-78410207B713}"/>
          </ac:spMkLst>
        </pc:spChg>
        <pc:spChg chg="add del">
          <ac:chgData name="Victoria Worthington" userId="3602fdab-493b-4fe0-87da-353562330a36" providerId="ADAL" clId="{220BA785-21E9-4C48-8759-71E77261D1BC}" dt="2018-12-04T15:35:37.992" v="31" actId="478"/>
          <ac:spMkLst>
            <pc:docMk/>
            <pc:sldMk cId="2326979015" sldId="371"/>
            <ac:spMk id="16" creationId="{87E93A60-FE6E-4691-939E-A9B34E77C312}"/>
          </ac:spMkLst>
        </pc:spChg>
        <pc:spChg chg="mod">
          <ac:chgData name="Victoria Worthington" userId="3602fdab-493b-4fe0-87da-353562330a36" providerId="ADAL" clId="{220BA785-21E9-4C48-8759-71E77261D1BC}" dt="2018-12-04T15:36:09.375" v="38" actId="122"/>
          <ac:spMkLst>
            <pc:docMk/>
            <pc:sldMk cId="2326979015" sldId="371"/>
            <ac:spMk id="19" creationId="{5252A847-DE45-4FA3-A1F8-EEBEB845FF8E}"/>
          </ac:spMkLst>
        </pc:spChg>
        <pc:spChg chg="add">
          <ac:chgData name="Victoria Worthington" userId="3602fdab-493b-4fe0-87da-353562330a36" providerId="ADAL" clId="{220BA785-21E9-4C48-8759-71E77261D1BC}" dt="2018-12-04T15:35:38.335" v="32"/>
          <ac:spMkLst>
            <pc:docMk/>
            <pc:sldMk cId="2326979015" sldId="371"/>
            <ac:spMk id="20" creationId="{6ECDAB54-CCF4-447F-A646-482358ED4DC9}"/>
          </ac:spMkLst>
        </pc:spChg>
        <pc:picChg chg="add del">
          <ac:chgData name="Victoria Worthington" userId="3602fdab-493b-4fe0-87da-353562330a36" providerId="ADAL" clId="{220BA785-21E9-4C48-8759-71E77261D1BC}" dt="2018-12-04T15:35:37.992" v="31" actId="478"/>
          <ac:picMkLst>
            <pc:docMk/>
            <pc:sldMk cId="2326979015" sldId="371"/>
            <ac:picMk id="15" creationId="{DFCD1C3B-2B0E-450E-B69A-BF3003F013D3}"/>
          </ac:picMkLst>
        </pc:picChg>
        <pc:picChg chg="add">
          <ac:chgData name="Victoria Worthington" userId="3602fdab-493b-4fe0-87da-353562330a36" providerId="ADAL" clId="{220BA785-21E9-4C48-8759-71E77261D1BC}" dt="2018-12-04T15:35:38.335" v="32"/>
          <ac:picMkLst>
            <pc:docMk/>
            <pc:sldMk cId="2326979015" sldId="371"/>
            <ac:picMk id="17" creationId="{283AFE49-1361-48E4-B7AF-364509FB2456}"/>
          </ac:picMkLst>
        </pc:picChg>
        <pc:picChg chg="del">
          <ac:chgData name="Victoria Worthington" userId="3602fdab-493b-4fe0-87da-353562330a36" providerId="ADAL" clId="{220BA785-21E9-4C48-8759-71E77261D1BC}" dt="2018-12-04T15:25:55.194" v="22" actId="478"/>
          <ac:picMkLst>
            <pc:docMk/>
            <pc:sldMk cId="2326979015" sldId="371"/>
            <ac:picMk id="18" creationId="{AF62330C-AB9B-43BE-82E4-98A7F5B9D6D1}"/>
          </ac:picMkLst>
        </pc:picChg>
      </pc:sldChg>
      <pc:sldChg chg="addSp delSp modSp">
        <pc:chgData name="Victoria Worthington" userId="3602fdab-493b-4fe0-87da-353562330a36" providerId="ADAL" clId="{220BA785-21E9-4C48-8759-71E77261D1BC}" dt="2018-12-05T09:41:38.159" v="513" actId="478"/>
        <pc:sldMkLst>
          <pc:docMk/>
          <pc:sldMk cId="535437006" sldId="372"/>
        </pc:sldMkLst>
        <pc:spChg chg="mod">
          <ac:chgData name="Victoria Worthington" userId="3602fdab-493b-4fe0-87da-353562330a36" providerId="ADAL" clId="{220BA785-21E9-4C48-8759-71E77261D1BC}" dt="2018-12-04T15:24:54.509" v="5" actId="313"/>
          <ac:spMkLst>
            <pc:docMk/>
            <pc:sldMk cId="535437006" sldId="372"/>
            <ac:spMk id="7" creationId="{B632E459-9B27-4467-B89C-78410207B713}"/>
          </ac:spMkLst>
        </pc:spChg>
        <pc:spChg chg="mod">
          <ac:chgData name="Victoria Worthington" userId="3602fdab-493b-4fe0-87da-353562330a36" providerId="ADAL" clId="{220BA785-21E9-4C48-8759-71E77261D1BC}" dt="2018-12-05T09:41:36.550" v="512" actId="20577"/>
          <ac:spMkLst>
            <pc:docMk/>
            <pc:sldMk cId="535437006" sldId="372"/>
            <ac:spMk id="19" creationId="{5252A847-DE45-4FA3-A1F8-EEBEB845FF8E}"/>
          </ac:spMkLst>
        </pc:spChg>
        <pc:graphicFrameChg chg="mod">
          <ac:chgData name="Victoria Worthington" userId="3602fdab-493b-4fe0-87da-353562330a36" providerId="ADAL" clId="{220BA785-21E9-4C48-8759-71E77261D1BC}" dt="2018-12-04T15:39:13.106" v="114" actId="12788"/>
          <ac:graphicFrameMkLst>
            <pc:docMk/>
            <pc:sldMk cId="535437006" sldId="372"/>
            <ac:graphicFrameMk id="6" creationId="{59B262DF-E3C8-43C5-990F-2765AC98A37E}"/>
          </ac:graphicFrameMkLst>
        </pc:graphicFrameChg>
        <pc:graphicFrameChg chg="add del mod modGraphic">
          <ac:chgData name="Victoria Worthington" userId="3602fdab-493b-4fe0-87da-353562330a36" providerId="ADAL" clId="{220BA785-21E9-4C48-8759-71E77261D1BC}" dt="2018-12-04T15:38:19.949" v="73" actId="478"/>
          <ac:graphicFrameMkLst>
            <pc:docMk/>
            <pc:sldMk cId="535437006" sldId="372"/>
            <ac:graphicFrameMk id="9" creationId="{5700C2B3-4D1F-477C-8D9A-1442157E53A7}"/>
          </ac:graphicFrameMkLst>
        </pc:graphicFrameChg>
        <pc:graphicFrameChg chg="add del mod modGraphic">
          <ac:chgData name="Victoria Worthington" userId="3602fdab-493b-4fe0-87da-353562330a36" providerId="ADAL" clId="{220BA785-21E9-4C48-8759-71E77261D1BC}" dt="2018-12-05T09:41:38.159" v="513" actId="478"/>
          <ac:graphicFrameMkLst>
            <pc:docMk/>
            <pc:sldMk cId="535437006" sldId="372"/>
            <ac:graphicFrameMk id="9" creationId="{C6050221-584A-4B78-B7DB-3C12007A3703}"/>
          </ac:graphicFrameMkLst>
        </pc:graphicFrameChg>
        <pc:graphicFrameChg chg="add del mod modGraphic">
          <ac:chgData name="Victoria Worthington" userId="3602fdab-493b-4fe0-87da-353562330a36" providerId="ADAL" clId="{220BA785-21E9-4C48-8759-71E77261D1BC}" dt="2018-12-05T09:41:33.409" v="511" actId="478"/>
          <ac:graphicFrameMkLst>
            <pc:docMk/>
            <pc:sldMk cId="535437006" sldId="372"/>
            <ac:graphicFrameMk id="10" creationId="{B8447BF2-421C-4E5A-96BC-D2F6F3EF6C57}"/>
          </ac:graphicFrameMkLst>
        </pc:graphicFrameChg>
      </pc:sldChg>
      <pc:sldChg chg="addSp delSp modSp">
        <pc:chgData name="Victoria Worthington" userId="3602fdab-493b-4fe0-87da-353562330a36" providerId="ADAL" clId="{220BA785-21E9-4C48-8759-71E77261D1BC}" dt="2018-12-04T15:39:05.943" v="113" actId="572"/>
        <pc:sldMkLst>
          <pc:docMk/>
          <pc:sldMk cId="2702319907" sldId="373"/>
        </pc:sldMkLst>
        <pc:spChg chg="mod">
          <ac:chgData name="Victoria Worthington" userId="3602fdab-493b-4fe0-87da-353562330a36" providerId="ADAL" clId="{220BA785-21E9-4C48-8759-71E77261D1BC}" dt="2018-12-04T15:24:55.418" v="7" actId="313"/>
          <ac:spMkLst>
            <pc:docMk/>
            <pc:sldMk cId="2702319907" sldId="373"/>
            <ac:spMk id="7" creationId="{B632E459-9B27-4467-B89C-78410207B713}"/>
          </ac:spMkLst>
        </pc:spChg>
        <pc:spChg chg="mod">
          <ac:chgData name="Victoria Worthington" userId="3602fdab-493b-4fe0-87da-353562330a36" providerId="ADAL" clId="{220BA785-21E9-4C48-8759-71E77261D1BC}" dt="2018-12-04T15:38:46.306" v="106" actId="122"/>
          <ac:spMkLst>
            <pc:docMk/>
            <pc:sldMk cId="2702319907" sldId="373"/>
            <ac:spMk id="19" creationId="{5252A847-DE45-4FA3-A1F8-EEBEB845FF8E}"/>
          </ac:spMkLst>
        </pc:spChg>
        <pc:graphicFrameChg chg="del">
          <ac:chgData name="Victoria Worthington" userId="3602fdab-493b-4fe0-87da-353562330a36" providerId="ADAL" clId="{220BA785-21E9-4C48-8759-71E77261D1BC}" dt="2018-12-04T15:38:44.478" v="105" actId="478"/>
          <ac:graphicFrameMkLst>
            <pc:docMk/>
            <pc:sldMk cId="2702319907" sldId="373"/>
            <ac:graphicFrameMk id="6" creationId="{A19AEBEA-A486-4E99-9F91-0FEEF7344BA7}"/>
          </ac:graphicFrameMkLst>
        </pc:graphicFrameChg>
        <pc:graphicFrameChg chg="add">
          <ac:chgData name="Victoria Worthington" userId="3602fdab-493b-4fe0-87da-353562330a36" providerId="ADAL" clId="{220BA785-21E9-4C48-8759-71E77261D1BC}" dt="2018-12-04T15:38:52.417" v="107"/>
          <ac:graphicFrameMkLst>
            <pc:docMk/>
            <pc:sldMk cId="2702319907" sldId="373"/>
            <ac:graphicFrameMk id="17" creationId="{E9A00934-3F26-4986-800B-BACB1E7EEED7}"/>
          </ac:graphicFrameMkLst>
        </pc:graphicFrameChg>
        <pc:graphicFrameChg chg="mod">
          <ac:chgData name="Victoria Worthington" userId="3602fdab-493b-4fe0-87da-353562330a36" providerId="ADAL" clId="{220BA785-21E9-4C48-8759-71E77261D1BC}" dt="2018-12-04T15:39:05.943" v="113" actId="572"/>
          <ac:graphicFrameMkLst>
            <pc:docMk/>
            <pc:sldMk cId="2702319907" sldId="373"/>
            <ac:graphicFrameMk id="22" creationId="{13815B91-DA2D-45EF-BF09-460C525759E6}"/>
          </ac:graphicFrameMkLst>
        </pc:graphicFrameChg>
      </pc:sldChg>
      <pc:sldChg chg="modSp">
        <pc:chgData name="Victoria Worthington" userId="3602fdab-493b-4fe0-87da-353562330a36" providerId="ADAL" clId="{220BA785-21E9-4C48-8759-71E77261D1BC}" dt="2018-12-04T15:41:30.152" v="307" actId="1038"/>
        <pc:sldMkLst>
          <pc:docMk/>
          <pc:sldMk cId="748385477" sldId="374"/>
        </pc:sldMkLst>
        <pc:spChg chg="mod">
          <ac:chgData name="Victoria Worthington" userId="3602fdab-493b-4fe0-87da-353562330a36" providerId="ADAL" clId="{220BA785-21E9-4C48-8759-71E77261D1BC}" dt="2018-12-04T15:41:03.918" v="261" actId="408"/>
          <ac:spMkLst>
            <pc:docMk/>
            <pc:sldMk cId="748385477" sldId="374"/>
            <ac:spMk id="6" creationId="{C01D051B-E555-411D-B5D4-D2BAA264A9B7}"/>
          </ac:spMkLst>
        </pc:spChg>
        <pc:spChg chg="mod">
          <ac:chgData name="Victoria Worthington" userId="3602fdab-493b-4fe0-87da-353562330a36" providerId="ADAL" clId="{220BA785-21E9-4C48-8759-71E77261D1BC}" dt="2018-12-04T15:24:56.368" v="9" actId="313"/>
          <ac:spMkLst>
            <pc:docMk/>
            <pc:sldMk cId="748385477" sldId="374"/>
            <ac:spMk id="7" creationId="{B632E459-9B27-4467-B89C-78410207B713}"/>
          </ac:spMkLst>
        </pc:spChg>
        <pc:spChg chg="mod">
          <ac:chgData name="Victoria Worthington" userId="3602fdab-493b-4fe0-87da-353562330a36" providerId="ADAL" clId="{220BA785-21E9-4C48-8759-71E77261D1BC}" dt="2018-12-04T15:41:03.918" v="261" actId="408"/>
          <ac:spMkLst>
            <pc:docMk/>
            <pc:sldMk cId="748385477" sldId="374"/>
            <ac:spMk id="10" creationId="{9AD874D1-09DB-40EE-92BB-BB2670553C6C}"/>
          </ac:spMkLst>
        </pc:spChg>
        <pc:spChg chg="mod">
          <ac:chgData name="Victoria Worthington" userId="3602fdab-493b-4fe0-87da-353562330a36" providerId="ADAL" clId="{220BA785-21E9-4C48-8759-71E77261D1BC}" dt="2018-12-04T15:41:16.362" v="263" actId="12788"/>
          <ac:spMkLst>
            <pc:docMk/>
            <pc:sldMk cId="748385477" sldId="374"/>
            <ac:spMk id="12" creationId="{6B5FF8F6-1599-4497-BB74-F30BAC8E4753}"/>
          </ac:spMkLst>
        </pc:spChg>
        <pc:spChg chg="mod">
          <ac:chgData name="Victoria Worthington" userId="3602fdab-493b-4fe0-87da-353562330a36" providerId="ADAL" clId="{220BA785-21E9-4C48-8759-71E77261D1BC}" dt="2018-12-04T15:41:03.918" v="261" actId="408"/>
          <ac:spMkLst>
            <pc:docMk/>
            <pc:sldMk cId="748385477" sldId="374"/>
            <ac:spMk id="14" creationId="{4927DB92-3D52-4332-B80E-F9413B88FF25}"/>
          </ac:spMkLst>
        </pc:spChg>
        <pc:spChg chg="mod">
          <ac:chgData name="Victoria Worthington" userId="3602fdab-493b-4fe0-87da-353562330a36" providerId="ADAL" clId="{220BA785-21E9-4C48-8759-71E77261D1BC}" dt="2018-12-04T15:41:03.918" v="261" actId="408"/>
          <ac:spMkLst>
            <pc:docMk/>
            <pc:sldMk cId="748385477" sldId="374"/>
            <ac:spMk id="16" creationId="{E5C85C3F-5A6B-4324-8FE5-0B22788857C0}"/>
          </ac:spMkLst>
        </pc:spChg>
        <pc:spChg chg="mod">
          <ac:chgData name="Victoria Worthington" userId="3602fdab-493b-4fe0-87da-353562330a36" providerId="ADAL" clId="{220BA785-21E9-4C48-8759-71E77261D1BC}" dt="2018-12-04T15:39:39.034" v="131" actId="20577"/>
          <ac:spMkLst>
            <pc:docMk/>
            <pc:sldMk cId="748385477" sldId="374"/>
            <ac:spMk id="19" creationId="{5252A847-DE45-4FA3-A1F8-EEBEB845FF8E}"/>
          </ac:spMkLst>
        </pc:spChg>
        <pc:spChg chg="mod">
          <ac:chgData name="Victoria Worthington" userId="3602fdab-493b-4fe0-87da-353562330a36" providerId="ADAL" clId="{220BA785-21E9-4C48-8759-71E77261D1BC}" dt="2018-12-04T15:41:03.918" v="261" actId="408"/>
          <ac:spMkLst>
            <pc:docMk/>
            <pc:sldMk cId="748385477" sldId="374"/>
            <ac:spMk id="20" creationId="{DE59A359-78D0-447C-BC61-7356C8917648}"/>
          </ac:spMkLst>
        </pc:spChg>
        <pc:graphicFrameChg chg="mod">
          <ac:chgData name="Victoria Worthington" userId="3602fdab-493b-4fe0-87da-353562330a36" providerId="ADAL" clId="{220BA785-21E9-4C48-8759-71E77261D1BC}" dt="2018-12-04T15:40:24.657" v="254" actId="1037"/>
          <ac:graphicFrameMkLst>
            <pc:docMk/>
            <pc:sldMk cId="748385477" sldId="374"/>
            <ac:graphicFrameMk id="9" creationId="{A5467F56-6FE8-4E08-91F1-EA0CE5ED6C43}"/>
          </ac:graphicFrameMkLst>
        </pc:graphicFrameChg>
        <pc:graphicFrameChg chg="mod">
          <ac:chgData name="Victoria Worthington" userId="3602fdab-493b-4fe0-87da-353562330a36" providerId="ADAL" clId="{220BA785-21E9-4C48-8759-71E77261D1BC}" dt="2018-12-04T15:40:24.829" v="255" actId="1037"/>
          <ac:graphicFrameMkLst>
            <pc:docMk/>
            <pc:sldMk cId="748385477" sldId="374"/>
            <ac:graphicFrameMk id="11" creationId="{4A61045D-0F4B-4125-B936-B5149DE14D03}"/>
          </ac:graphicFrameMkLst>
        </pc:graphicFrameChg>
        <pc:graphicFrameChg chg="mod">
          <ac:chgData name="Victoria Worthington" userId="3602fdab-493b-4fe0-87da-353562330a36" providerId="ADAL" clId="{220BA785-21E9-4C48-8759-71E77261D1BC}" dt="2018-12-04T15:41:25.147" v="290" actId="1037"/>
          <ac:graphicFrameMkLst>
            <pc:docMk/>
            <pc:sldMk cId="748385477" sldId="374"/>
            <ac:graphicFrameMk id="15" creationId="{F3CF794C-A5BA-4C4F-B492-8CE90154AB14}"/>
          </ac:graphicFrameMkLst>
        </pc:graphicFrameChg>
        <pc:graphicFrameChg chg="mod">
          <ac:chgData name="Victoria Worthington" userId="3602fdab-493b-4fe0-87da-353562330a36" providerId="ADAL" clId="{220BA785-21E9-4C48-8759-71E77261D1BC}" dt="2018-12-04T15:41:30.152" v="307" actId="1038"/>
          <ac:graphicFrameMkLst>
            <pc:docMk/>
            <pc:sldMk cId="748385477" sldId="374"/>
            <ac:graphicFrameMk id="17" creationId="{500A8A97-CF98-46ED-B519-1B5717366524}"/>
          </ac:graphicFrameMkLst>
        </pc:graphicFrameChg>
        <pc:graphicFrameChg chg="mod">
          <ac:chgData name="Victoria Worthington" userId="3602fdab-493b-4fe0-87da-353562330a36" providerId="ADAL" clId="{220BA785-21E9-4C48-8759-71E77261D1BC}" dt="2018-12-04T15:40:48.556" v="260" actId="1076"/>
          <ac:graphicFrameMkLst>
            <pc:docMk/>
            <pc:sldMk cId="748385477" sldId="374"/>
            <ac:graphicFrameMk id="21" creationId="{18C36844-35AD-463F-8B27-2988A9DC69D5}"/>
          </ac:graphicFrameMkLst>
        </pc:graphicFrameChg>
        <pc:graphicFrameChg chg="mod">
          <ac:chgData name="Victoria Worthington" userId="3602fdab-493b-4fe0-87da-353562330a36" providerId="ADAL" clId="{220BA785-21E9-4C48-8759-71E77261D1BC}" dt="2018-12-04T15:41:21.068" v="277" actId="1038"/>
          <ac:graphicFrameMkLst>
            <pc:docMk/>
            <pc:sldMk cId="748385477" sldId="374"/>
            <ac:graphicFrameMk id="22" creationId="{1AED48B3-A89E-4CC7-AC2F-65339E971A4C}"/>
          </ac:graphicFrameMkLst>
        </pc:graphicFrameChg>
      </pc:sldChg>
      <pc:sldChg chg="addSp modSp del">
        <pc:chgData name="Victoria Worthington" userId="3602fdab-493b-4fe0-87da-353562330a36" providerId="ADAL" clId="{220BA785-21E9-4C48-8759-71E77261D1BC}" dt="2018-12-04T15:57:41.083" v="408" actId="2696"/>
        <pc:sldMkLst>
          <pc:docMk/>
          <pc:sldMk cId="773560179" sldId="375"/>
        </pc:sldMkLst>
        <pc:spChg chg="mod">
          <ac:chgData name="Victoria Worthington" userId="3602fdab-493b-4fe0-87da-353562330a36" providerId="ADAL" clId="{220BA785-21E9-4C48-8759-71E77261D1BC}" dt="2018-12-04T15:24:58.951" v="15" actId="313"/>
          <ac:spMkLst>
            <pc:docMk/>
            <pc:sldMk cId="773560179" sldId="375"/>
            <ac:spMk id="7" creationId="{84B107DC-B90C-4A45-B422-BA8DE29C2552}"/>
          </ac:spMkLst>
        </pc:spChg>
        <pc:spChg chg="mod">
          <ac:chgData name="Victoria Worthington" userId="3602fdab-493b-4fe0-87da-353562330a36" providerId="ADAL" clId="{220BA785-21E9-4C48-8759-71E77261D1BC}" dt="2018-12-04T15:52:51.851" v="322" actId="164"/>
          <ac:spMkLst>
            <pc:docMk/>
            <pc:sldMk cId="773560179" sldId="375"/>
            <ac:spMk id="10" creationId="{B1C2951B-E9A3-48C3-89DF-BD6F9EA5FB70}"/>
          </ac:spMkLst>
        </pc:spChg>
        <pc:spChg chg="mod">
          <ac:chgData name="Victoria Worthington" userId="3602fdab-493b-4fe0-87da-353562330a36" providerId="ADAL" clId="{220BA785-21E9-4C48-8759-71E77261D1BC}" dt="2018-12-04T15:52:51.851" v="322" actId="164"/>
          <ac:spMkLst>
            <pc:docMk/>
            <pc:sldMk cId="773560179" sldId="375"/>
            <ac:spMk id="13" creationId="{0C57F140-2C46-4CDE-BB99-42E06912DF34}"/>
          </ac:spMkLst>
        </pc:spChg>
        <pc:spChg chg="mod">
          <ac:chgData name="Victoria Worthington" userId="3602fdab-493b-4fe0-87da-353562330a36" providerId="ADAL" clId="{220BA785-21E9-4C48-8759-71E77261D1BC}" dt="2018-12-04T15:56:07.960" v="375"/>
          <ac:spMkLst>
            <pc:docMk/>
            <pc:sldMk cId="773560179" sldId="375"/>
            <ac:spMk id="19" creationId="{5252A847-DE45-4FA3-A1F8-EEBEB845FF8E}"/>
          </ac:spMkLst>
        </pc:spChg>
        <pc:grpChg chg="add mod">
          <ac:chgData name="Victoria Worthington" userId="3602fdab-493b-4fe0-87da-353562330a36" providerId="ADAL" clId="{220BA785-21E9-4C48-8759-71E77261D1BC}" dt="2018-12-04T15:52:47.264" v="321" actId="164"/>
          <ac:grpSpMkLst>
            <pc:docMk/>
            <pc:sldMk cId="773560179" sldId="375"/>
            <ac:grpSpMk id="2" creationId="{AD74402E-0D7D-4D36-9FE7-0FECD449E7C2}"/>
          </ac:grpSpMkLst>
        </pc:grpChg>
        <pc:grpChg chg="add mod">
          <ac:chgData name="Victoria Worthington" userId="3602fdab-493b-4fe0-87da-353562330a36" providerId="ADAL" clId="{220BA785-21E9-4C48-8759-71E77261D1BC}" dt="2018-12-04T15:52:57.676" v="323" actId="12788"/>
          <ac:grpSpMkLst>
            <pc:docMk/>
            <pc:sldMk cId="773560179" sldId="375"/>
            <ac:grpSpMk id="3" creationId="{CD81A6F1-ED15-4E25-937B-07318EC76E49}"/>
          </ac:grpSpMkLst>
        </pc:grpChg>
        <pc:graphicFrameChg chg="mod">
          <ac:chgData name="Victoria Worthington" userId="3602fdab-493b-4fe0-87da-353562330a36" providerId="ADAL" clId="{220BA785-21E9-4C48-8759-71E77261D1BC}" dt="2018-12-04T15:53:07.321" v="354" actId="1036"/>
          <ac:graphicFrameMkLst>
            <pc:docMk/>
            <pc:sldMk cId="773560179" sldId="375"/>
            <ac:graphicFrameMk id="14" creationId="{C4005FB4-B1E1-46D9-8480-D1F4E367B55F}"/>
          </ac:graphicFrameMkLst>
        </pc:graphicFrameChg>
        <pc:graphicFrameChg chg="add mod">
          <ac:chgData name="Victoria Worthington" userId="3602fdab-493b-4fe0-87da-353562330a36" providerId="ADAL" clId="{220BA785-21E9-4C48-8759-71E77261D1BC}" dt="2018-12-04T15:53:34.856" v="366" actId="1076"/>
          <ac:graphicFrameMkLst>
            <pc:docMk/>
            <pc:sldMk cId="773560179" sldId="375"/>
            <ac:graphicFrameMk id="15" creationId="{34EB00F6-0EB5-40AD-BCA1-3C56A1586775}"/>
          </ac:graphicFrameMkLst>
        </pc:graphicFrameChg>
        <pc:picChg chg="mod">
          <ac:chgData name="Victoria Worthington" userId="3602fdab-493b-4fe0-87da-353562330a36" providerId="ADAL" clId="{220BA785-21E9-4C48-8759-71E77261D1BC}" dt="2018-12-04T15:52:51.851" v="322" actId="164"/>
          <ac:picMkLst>
            <pc:docMk/>
            <pc:sldMk cId="773560179" sldId="375"/>
            <ac:picMk id="9" creationId="{26FE8553-7EF0-489B-9974-C4CB8BBC8E38}"/>
          </ac:picMkLst>
        </pc:picChg>
        <pc:picChg chg="mod">
          <ac:chgData name="Victoria Worthington" userId="3602fdab-493b-4fe0-87da-353562330a36" providerId="ADAL" clId="{220BA785-21E9-4C48-8759-71E77261D1BC}" dt="2018-12-04T15:52:51.851" v="322" actId="164"/>
          <ac:picMkLst>
            <pc:docMk/>
            <pc:sldMk cId="773560179" sldId="375"/>
            <ac:picMk id="12" creationId="{7F229F4B-AC16-4AF6-A5D1-9EDC6A83B98D}"/>
          </ac:picMkLst>
        </pc:picChg>
      </pc:sldChg>
      <pc:sldChg chg="modSp">
        <pc:chgData name="Victoria Worthington" userId="3602fdab-493b-4fe0-87da-353562330a36" providerId="ADAL" clId="{220BA785-21E9-4C48-8759-71E77261D1BC}" dt="2018-12-04T15:42:24.712" v="311" actId="20577"/>
        <pc:sldMkLst>
          <pc:docMk/>
          <pc:sldMk cId="2932323639" sldId="376"/>
        </pc:sldMkLst>
        <pc:spChg chg="mod">
          <ac:chgData name="Victoria Worthington" userId="3602fdab-493b-4fe0-87da-353562330a36" providerId="ADAL" clId="{220BA785-21E9-4C48-8759-71E77261D1BC}" dt="2018-12-04T15:24:57.164" v="11" actId="313"/>
          <ac:spMkLst>
            <pc:docMk/>
            <pc:sldMk cId="2932323639" sldId="376"/>
            <ac:spMk id="7" creationId="{F2267ACB-233E-41BC-B01B-8F3DC45483E4}"/>
          </ac:spMkLst>
        </pc:spChg>
        <pc:spChg chg="mod">
          <ac:chgData name="Victoria Worthington" userId="3602fdab-493b-4fe0-87da-353562330a36" providerId="ADAL" clId="{220BA785-21E9-4C48-8759-71E77261D1BC}" dt="2018-12-04T15:42:24.712" v="311" actId="20577"/>
          <ac:spMkLst>
            <pc:docMk/>
            <pc:sldMk cId="2932323639" sldId="376"/>
            <ac:spMk id="19" creationId="{5252A847-DE45-4FA3-A1F8-EEBEB845FF8E}"/>
          </ac:spMkLst>
        </pc:spChg>
      </pc:sldChg>
      <pc:sldChg chg="modSp">
        <pc:chgData name="Victoria Worthington" userId="3602fdab-493b-4fe0-87da-353562330a36" providerId="ADAL" clId="{220BA785-21E9-4C48-8759-71E77261D1BC}" dt="2018-12-04T15:42:33.005" v="313" actId="122"/>
        <pc:sldMkLst>
          <pc:docMk/>
          <pc:sldMk cId="3746126489" sldId="377"/>
        </pc:sldMkLst>
        <pc:spChg chg="mod">
          <ac:chgData name="Victoria Worthington" userId="3602fdab-493b-4fe0-87da-353562330a36" providerId="ADAL" clId="{220BA785-21E9-4C48-8759-71E77261D1BC}" dt="2018-12-04T15:24:58.009" v="13" actId="313"/>
          <ac:spMkLst>
            <pc:docMk/>
            <pc:sldMk cId="3746126489" sldId="377"/>
            <ac:spMk id="7" creationId="{84B107DC-B90C-4A45-B422-BA8DE29C2552}"/>
          </ac:spMkLst>
        </pc:spChg>
        <pc:spChg chg="mod">
          <ac:chgData name="Victoria Worthington" userId="3602fdab-493b-4fe0-87da-353562330a36" providerId="ADAL" clId="{220BA785-21E9-4C48-8759-71E77261D1BC}" dt="2018-12-04T15:42:33.005" v="313" actId="122"/>
          <ac:spMkLst>
            <pc:docMk/>
            <pc:sldMk cId="3746126489" sldId="377"/>
            <ac:spMk id="19" creationId="{5252A847-DE45-4FA3-A1F8-EEBEB845FF8E}"/>
          </ac:spMkLst>
        </pc:spChg>
      </pc:sldChg>
      <pc:sldChg chg="modSp">
        <pc:chgData name="Victoria Worthington" userId="3602fdab-493b-4fe0-87da-353562330a36" providerId="ADAL" clId="{220BA785-21E9-4C48-8759-71E77261D1BC}" dt="2018-12-04T15:42:36.259" v="314" actId="122"/>
        <pc:sldMkLst>
          <pc:docMk/>
          <pc:sldMk cId="1955323882" sldId="378"/>
        </pc:sldMkLst>
        <pc:spChg chg="mod">
          <ac:chgData name="Victoria Worthington" userId="3602fdab-493b-4fe0-87da-353562330a36" providerId="ADAL" clId="{220BA785-21E9-4C48-8759-71E77261D1BC}" dt="2018-12-04T15:24:58.399" v="14" actId="313"/>
          <ac:spMkLst>
            <pc:docMk/>
            <pc:sldMk cId="1955323882" sldId="378"/>
            <ac:spMk id="7" creationId="{84B107DC-B90C-4A45-B422-BA8DE29C2552}"/>
          </ac:spMkLst>
        </pc:spChg>
        <pc:spChg chg="mod">
          <ac:chgData name="Victoria Worthington" userId="3602fdab-493b-4fe0-87da-353562330a36" providerId="ADAL" clId="{220BA785-21E9-4C48-8759-71E77261D1BC}" dt="2018-12-04T15:42:36.259" v="314" actId="122"/>
          <ac:spMkLst>
            <pc:docMk/>
            <pc:sldMk cId="1955323882" sldId="378"/>
            <ac:spMk id="19" creationId="{5252A847-DE45-4FA3-A1F8-EEBEB845FF8E}"/>
          </ac:spMkLst>
        </pc:spChg>
      </pc:sldChg>
      <pc:sldChg chg="modSp del">
        <pc:chgData name="Victoria Worthington" userId="3602fdab-493b-4fe0-87da-353562330a36" providerId="ADAL" clId="{220BA785-21E9-4C48-8759-71E77261D1BC}" dt="2018-12-04T15:57:19.373" v="392" actId="2696"/>
        <pc:sldMkLst>
          <pc:docMk/>
          <pc:sldMk cId="359210163" sldId="379"/>
        </pc:sldMkLst>
        <pc:spChg chg="mod">
          <ac:chgData name="Victoria Worthington" userId="3602fdab-493b-4fe0-87da-353562330a36" providerId="ADAL" clId="{220BA785-21E9-4C48-8759-71E77261D1BC}" dt="2018-12-04T15:24:59.543" v="16" actId="313"/>
          <ac:spMkLst>
            <pc:docMk/>
            <pc:sldMk cId="359210163" sldId="379"/>
            <ac:spMk id="7" creationId="{84B107DC-B90C-4A45-B422-BA8DE29C2552}"/>
          </ac:spMkLst>
        </pc:spChg>
        <pc:spChg chg="mod">
          <ac:chgData name="Victoria Worthington" userId="3602fdab-493b-4fe0-87da-353562330a36" providerId="ADAL" clId="{220BA785-21E9-4C48-8759-71E77261D1BC}" dt="2018-12-04T15:52:24.411" v="316" actId="122"/>
          <ac:spMkLst>
            <pc:docMk/>
            <pc:sldMk cId="359210163" sldId="379"/>
            <ac:spMk id="19" creationId="{5252A847-DE45-4FA3-A1F8-EEBEB845FF8E}"/>
          </ac:spMkLst>
        </pc:spChg>
      </pc:sldChg>
      <pc:sldChg chg="modSp del">
        <pc:chgData name="Victoria Worthington" userId="3602fdab-493b-4fe0-87da-353562330a36" providerId="ADAL" clId="{220BA785-21E9-4C48-8759-71E77261D1BC}" dt="2018-12-04T15:57:19.905" v="393" actId="2696"/>
        <pc:sldMkLst>
          <pc:docMk/>
          <pc:sldMk cId="1795832142" sldId="380"/>
        </pc:sldMkLst>
        <pc:spChg chg="mod">
          <ac:chgData name="Victoria Worthington" userId="3602fdab-493b-4fe0-87da-353562330a36" providerId="ADAL" clId="{220BA785-21E9-4C48-8759-71E77261D1BC}" dt="2018-12-04T15:25:00.074" v="17" actId="313"/>
          <ac:spMkLst>
            <pc:docMk/>
            <pc:sldMk cId="1795832142" sldId="380"/>
            <ac:spMk id="7" creationId="{84B107DC-B90C-4A45-B422-BA8DE29C2552}"/>
          </ac:spMkLst>
        </pc:spChg>
        <pc:spChg chg="mod">
          <ac:chgData name="Victoria Worthington" userId="3602fdab-493b-4fe0-87da-353562330a36" providerId="ADAL" clId="{220BA785-21E9-4C48-8759-71E77261D1BC}" dt="2018-12-04T15:52:29.645" v="317" actId="122"/>
          <ac:spMkLst>
            <pc:docMk/>
            <pc:sldMk cId="1795832142" sldId="380"/>
            <ac:spMk id="19" creationId="{5252A847-DE45-4FA3-A1F8-EEBEB845FF8E}"/>
          </ac:spMkLst>
        </pc:spChg>
      </pc:sldChg>
      <pc:sldChg chg="modSp add del">
        <pc:chgData name="Victoria Worthington" userId="3602fdab-493b-4fe0-87da-353562330a36" providerId="ADAL" clId="{220BA785-21E9-4C48-8759-71E77261D1BC}" dt="2018-12-04T15:57:33.946" v="404" actId="2696"/>
        <pc:sldMkLst>
          <pc:docMk/>
          <pc:sldMk cId="1820921421" sldId="381"/>
        </pc:sldMkLst>
        <pc:spChg chg="mod">
          <ac:chgData name="Victoria Worthington" userId="3602fdab-493b-4fe0-87da-353562330a36" providerId="ADAL" clId="{220BA785-21E9-4C48-8759-71E77261D1BC}" dt="2018-12-04T15:56:14.112" v="377" actId="20577"/>
          <ac:spMkLst>
            <pc:docMk/>
            <pc:sldMk cId="1820921421" sldId="381"/>
            <ac:spMk id="19" creationId="{5252A847-DE45-4FA3-A1F8-EEBEB845FF8E}"/>
          </ac:spMkLst>
        </pc:spChg>
        <pc:graphicFrameChg chg="mod">
          <ac:chgData name="Victoria Worthington" userId="3602fdab-493b-4fe0-87da-353562330a36" providerId="ADAL" clId="{220BA785-21E9-4C48-8759-71E77261D1BC}" dt="2018-12-04T15:55:00.482" v="368" actId="12788"/>
          <ac:graphicFrameMkLst>
            <pc:docMk/>
            <pc:sldMk cId="1820921421" sldId="381"/>
            <ac:graphicFrameMk id="6" creationId="{D200E624-2721-4C8B-B61F-9367D161E28E}"/>
          </ac:graphicFrameMkLst>
        </pc:graphicFrameChg>
      </pc:sldChg>
      <pc:sldChg chg="addSp modSp add">
        <pc:chgData name="Victoria Worthington" userId="3602fdab-493b-4fe0-87da-353562330a36" providerId="ADAL" clId="{220BA785-21E9-4C48-8759-71E77261D1BC}" dt="2018-12-04T15:57:17.012" v="391" actId="1076"/>
        <pc:sldMkLst>
          <pc:docMk/>
          <pc:sldMk cId="1202170954" sldId="382"/>
        </pc:sldMkLst>
        <pc:spChg chg="mod">
          <ac:chgData name="Victoria Worthington" userId="3602fdab-493b-4fe0-87da-353562330a36" providerId="ADAL" clId="{220BA785-21E9-4C48-8759-71E77261D1BC}" dt="2018-12-04T15:56:39.803" v="387" actId="20577"/>
          <ac:spMkLst>
            <pc:docMk/>
            <pc:sldMk cId="1202170954" sldId="382"/>
            <ac:spMk id="19" creationId="{5252A847-DE45-4FA3-A1F8-EEBEB845FF8E}"/>
          </ac:spMkLst>
        </pc:spChg>
        <pc:graphicFrameChg chg="add mod">
          <ac:chgData name="Victoria Worthington" userId="3602fdab-493b-4fe0-87da-353562330a36" providerId="ADAL" clId="{220BA785-21E9-4C48-8759-71E77261D1BC}" dt="2018-12-04T15:57:06.082" v="389" actId="1076"/>
          <ac:graphicFrameMkLst>
            <pc:docMk/>
            <pc:sldMk cId="1202170954" sldId="382"/>
            <ac:graphicFrameMk id="16" creationId="{F4B7F366-950D-45D4-8416-1FAA51999F67}"/>
          </ac:graphicFrameMkLst>
        </pc:graphicFrameChg>
        <pc:graphicFrameChg chg="add mod">
          <ac:chgData name="Victoria Worthington" userId="3602fdab-493b-4fe0-87da-353562330a36" providerId="ADAL" clId="{220BA785-21E9-4C48-8759-71E77261D1BC}" dt="2018-12-04T15:57:09.960" v="390" actId="1076"/>
          <ac:graphicFrameMkLst>
            <pc:docMk/>
            <pc:sldMk cId="1202170954" sldId="382"/>
            <ac:graphicFrameMk id="17" creationId="{2F543B61-883D-41ED-99B4-8891ED97D939}"/>
          </ac:graphicFrameMkLst>
        </pc:graphicFrameChg>
        <pc:graphicFrameChg chg="add mod">
          <ac:chgData name="Victoria Worthington" userId="3602fdab-493b-4fe0-87da-353562330a36" providerId="ADAL" clId="{220BA785-21E9-4C48-8759-71E77261D1BC}" dt="2018-12-04T15:57:17.012" v="391" actId="1076"/>
          <ac:graphicFrameMkLst>
            <pc:docMk/>
            <pc:sldMk cId="1202170954" sldId="382"/>
            <ac:graphicFrameMk id="20" creationId="{81DFAC28-A23A-41CD-9CB2-F9D7B4DCBE02}"/>
          </ac:graphicFrameMkLst>
        </pc:graphicFrameChg>
      </pc:sldChg>
      <pc:sldChg chg="delSp modSp add ord">
        <pc:chgData name="Victoria Worthington" userId="3602fdab-493b-4fe0-87da-353562330a36" providerId="ADAL" clId="{220BA785-21E9-4C48-8759-71E77261D1BC}" dt="2018-12-04T15:58:16.552" v="409" actId="207"/>
        <pc:sldMkLst>
          <pc:docMk/>
          <pc:sldMk cId="370364012" sldId="383"/>
        </pc:sldMkLst>
        <pc:spChg chg="mod">
          <ac:chgData name="Victoria Worthington" userId="3602fdab-493b-4fe0-87da-353562330a36" providerId="ADAL" clId="{220BA785-21E9-4C48-8759-71E77261D1BC}" dt="2018-12-04T15:58:16.552" v="409" actId="207"/>
          <ac:spMkLst>
            <pc:docMk/>
            <pc:sldMk cId="370364012" sldId="383"/>
            <ac:spMk id="19" creationId="{5252A847-DE45-4FA3-A1F8-EEBEB845FF8E}"/>
          </ac:spMkLst>
        </pc:spChg>
        <pc:graphicFrameChg chg="del">
          <ac:chgData name="Victoria Worthington" userId="3602fdab-493b-4fe0-87da-353562330a36" providerId="ADAL" clId="{220BA785-21E9-4C48-8759-71E77261D1BC}" dt="2018-12-04T15:57:29.955" v="400" actId="478"/>
          <ac:graphicFrameMkLst>
            <pc:docMk/>
            <pc:sldMk cId="370364012" sldId="383"/>
            <ac:graphicFrameMk id="16" creationId="{F4B7F366-950D-45D4-8416-1FAA51999F67}"/>
          </ac:graphicFrameMkLst>
        </pc:graphicFrameChg>
        <pc:graphicFrameChg chg="del">
          <ac:chgData name="Victoria Worthington" userId="3602fdab-493b-4fe0-87da-353562330a36" providerId="ADAL" clId="{220BA785-21E9-4C48-8759-71E77261D1BC}" dt="2018-12-04T15:57:30.893" v="401" actId="478"/>
          <ac:graphicFrameMkLst>
            <pc:docMk/>
            <pc:sldMk cId="370364012" sldId="383"/>
            <ac:graphicFrameMk id="17" creationId="{2F543B61-883D-41ED-99B4-8891ED97D939}"/>
          </ac:graphicFrameMkLst>
        </pc:graphicFrameChg>
        <pc:graphicFrameChg chg="del">
          <ac:chgData name="Victoria Worthington" userId="3602fdab-493b-4fe0-87da-353562330a36" providerId="ADAL" clId="{220BA785-21E9-4C48-8759-71E77261D1BC}" dt="2018-12-04T15:57:31.684" v="402" actId="478"/>
          <ac:graphicFrameMkLst>
            <pc:docMk/>
            <pc:sldMk cId="370364012" sldId="383"/>
            <ac:graphicFrameMk id="20" creationId="{81DFAC28-A23A-41CD-9CB2-F9D7B4DCBE02}"/>
          </ac:graphicFrameMkLst>
        </pc:graphicFrameChg>
      </pc:sldChg>
      <pc:sldChg chg="modSp add ord">
        <pc:chgData name="Victoria Worthington" userId="3602fdab-493b-4fe0-87da-353562330a36" providerId="ADAL" clId="{220BA785-21E9-4C48-8759-71E77261D1BC}" dt="2018-12-04T15:57:39.362" v="407" actId="20577"/>
        <pc:sldMkLst>
          <pc:docMk/>
          <pc:sldMk cId="3283596963" sldId="384"/>
        </pc:sldMkLst>
        <pc:spChg chg="mod">
          <ac:chgData name="Victoria Worthington" userId="3602fdab-493b-4fe0-87da-353562330a36" providerId="ADAL" clId="{220BA785-21E9-4C48-8759-71E77261D1BC}" dt="2018-12-04T15:57:39.362" v="407" actId="20577"/>
          <ac:spMkLst>
            <pc:docMk/>
            <pc:sldMk cId="3283596963" sldId="384"/>
            <ac:spMk id="19" creationId="{5252A847-DE45-4FA3-A1F8-EEBEB845FF8E}"/>
          </ac:spMkLst>
        </pc:spChg>
      </pc:sldChg>
    </pc:docChg>
  </pc:docChgLst>
  <pc:docChgLst>
    <pc:chgData name="Lisa Mason" userId="4ec5fa3b-f5d6-483f-bfe5-5d7b4524c02c" providerId="ADAL" clId="{08A0B8B6-7FB8-4669-9D3A-898D2FA91AF4}"/>
    <pc:docChg chg="undo custSel addSld delSld modSld sldOrd">
      <pc:chgData name="Lisa Mason" userId="4ec5fa3b-f5d6-483f-bfe5-5d7b4524c02c" providerId="ADAL" clId="{08A0B8B6-7FB8-4669-9D3A-898D2FA91AF4}" dt="2020-01-28T08:15:34.907" v="2241"/>
      <pc:docMkLst>
        <pc:docMk/>
      </pc:docMkLst>
      <pc:sldChg chg="modSp">
        <pc:chgData name="Lisa Mason" userId="4ec5fa3b-f5d6-483f-bfe5-5d7b4524c02c" providerId="ADAL" clId="{08A0B8B6-7FB8-4669-9D3A-898D2FA91AF4}" dt="2020-01-28T07:46:47.809" v="1830" actId="20577"/>
        <pc:sldMkLst>
          <pc:docMk/>
          <pc:sldMk cId="2637481266" sldId="256"/>
        </pc:sldMkLst>
        <pc:spChg chg="mod">
          <ac:chgData name="Lisa Mason" userId="4ec5fa3b-f5d6-483f-bfe5-5d7b4524c02c" providerId="ADAL" clId="{08A0B8B6-7FB8-4669-9D3A-898D2FA91AF4}" dt="2020-01-28T07:46:47.809" v="1830" actId="20577"/>
          <ac:spMkLst>
            <pc:docMk/>
            <pc:sldMk cId="2637481266" sldId="256"/>
            <ac:spMk id="19" creationId="{5252A847-DE45-4FA3-A1F8-EEBEB845FF8E}"/>
          </ac:spMkLst>
        </pc:spChg>
      </pc:sldChg>
      <pc:sldChg chg="addSp delSp modSp">
        <pc:chgData name="Lisa Mason" userId="4ec5fa3b-f5d6-483f-bfe5-5d7b4524c02c" providerId="ADAL" clId="{08A0B8B6-7FB8-4669-9D3A-898D2FA91AF4}" dt="2020-01-28T08:08:43.609" v="2084" actId="2061"/>
        <pc:sldMkLst>
          <pc:docMk/>
          <pc:sldMk cId="636014570" sldId="314"/>
        </pc:sldMkLst>
        <pc:graphicFrameChg chg="add del mod">
          <ac:chgData name="Lisa Mason" userId="4ec5fa3b-f5d6-483f-bfe5-5d7b4524c02c" providerId="ADAL" clId="{08A0B8B6-7FB8-4669-9D3A-898D2FA91AF4}" dt="2020-01-28T08:08:34.415" v="2081" actId="478"/>
          <ac:graphicFrameMkLst>
            <pc:docMk/>
            <pc:sldMk cId="636014570" sldId="314"/>
            <ac:graphicFrameMk id="9" creationId="{F56E7F1F-AA18-4239-A8CB-D4432FFC1398}"/>
          </ac:graphicFrameMkLst>
        </pc:graphicFrameChg>
        <pc:graphicFrameChg chg="add del">
          <ac:chgData name="Lisa Mason" userId="4ec5fa3b-f5d6-483f-bfe5-5d7b4524c02c" providerId="ADAL" clId="{08A0B8B6-7FB8-4669-9D3A-898D2FA91AF4}" dt="2020-01-28T08:08:34.415" v="2081" actId="478"/>
          <ac:graphicFrameMkLst>
            <pc:docMk/>
            <pc:sldMk cId="636014570" sldId="314"/>
            <ac:graphicFrameMk id="10" creationId="{A5423F37-494E-4BDA-A5BA-DDF695AE89F1}"/>
          </ac:graphicFrameMkLst>
        </pc:graphicFrameChg>
        <pc:graphicFrameChg chg="add del">
          <ac:chgData name="Lisa Mason" userId="4ec5fa3b-f5d6-483f-bfe5-5d7b4524c02c" providerId="ADAL" clId="{08A0B8B6-7FB8-4669-9D3A-898D2FA91AF4}" dt="2020-01-28T08:08:34.415" v="2081" actId="478"/>
          <ac:graphicFrameMkLst>
            <pc:docMk/>
            <pc:sldMk cId="636014570" sldId="314"/>
            <ac:graphicFrameMk id="11" creationId="{936452CA-C100-43EA-B1F3-D072C7A8637A}"/>
          </ac:graphicFrameMkLst>
        </pc:graphicFrameChg>
        <pc:graphicFrameChg chg="add del">
          <ac:chgData name="Lisa Mason" userId="4ec5fa3b-f5d6-483f-bfe5-5d7b4524c02c" providerId="ADAL" clId="{08A0B8B6-7FB8-4669-9D3A-898D2FA91AF4}" dt="2020-01-28T08:08:34.415" v="2081" actId="478"/>
          <ac:graphicFrameMkLst>
            <pc:docMk/>
            <pc:sldMk cId="636014570" sldId="314"/>
            <ac:graphicFrameMk id="12" creationId="{018040CD-CED1-475C-BEFB-05D04EDC4781}"/>
          </ac:graphicFrameMkLst>
        </pc:graphicFrameChg>
        <pc:graphicFrameChg chg="add del">
          <ac:chgData name="Lisa Mason" userId="4ec5fa3b-f5d6-483f-bfe5-5d7b4524c02c" providerId="ADAL" clId="{08A0B8B6-7FB8-4669-9D3A-898D2FA91AF4}" dt="2020-01-28T08:08:34.415" v="2081" actId="478"/>
          <ac:graphicFrameMkLst>
            <pc:docMk/>
            <pc:sldMk cId="636014570" sldId="314"/>
            <ac:graphicFrameMk id="13" creationId="{E8BA4A37-288F-43F6-A2A9-3A5FA0D8C209}"/>
          </ac:graphicFrameMkLst>
        </pc:graphicFrameChg>
        <pc:graphicFrameChg chg="add del">
          <ac:chgData name="Lisa Mason" userId="4ec5fa3b-f5d6-483f-bfe5-5d7b4524c02c" providerId="ADAL" clId="{08A0B8B6-7FB8-4669-9D3A-898D2FA91AF4}" dt="2020-01-28T08:08:34.415" v="2081" actId="478"/>
          <ac:graphicFrameMkLst>
            <pc:docMk/>
            <pc:sldMk cId="636014570" sldId="314"/>
            <ac:graphicFrameMk id="14" creationId="{022E08D0-D7E3-46B7-A319-657749EF2B48}"/>
          </ac:graphicFrameMkLst>
        </pc:graphicFrameChg>
        <pc:graphicFrameChg chg="add del">
          <ac:chgData name="Lisa Mason" userId="4ec5fa3b-f5d6-483f-bfe5-5d7b4524c02c" providerId="ADAL" clId="{08A0B8B6-7FB8-4669-9D3A-898D2FA91AF4}" dt="2020-01-28T08:08:34.415" v="2081" actId="478"/>
          <ac:graphicFrameMkLst>
            <pc:docMk/>
            <pc:sldMk cId="636014570" sldId="314"/>
            <ac:graphicFrameMk id="15" creationId="{BAFC81DF-F54A-4E07-A8A6-AE99ABB79FE2}"/>
          </ac:graphicFrameMkLst>
        </pc:graphicFrameChg>
        <pc:graphicFrameChg chg="add del modGraphic">
          <ac:chgData name="Lisa Mason" userId="4ec5fa3b-f5d6-483f-bfe5-5d7b4524c02c" providerId="ADAL" clId="{08A0B8B6-7FB8-4669-9D3A-898D2FA91AF4}" dt="2020-01-28T08:08:43.609" v="2084" actId="2061"/>
          <ac:graphicFrameMkLst>
            <pc:docMk/>
            <pc:sldMk cId="636014570" sldId="314"/>
            <ac:graphicFrameMk id="16" creationId="{94EB9C13-D48B-48AB-B6A5-4EE8F8ED7867}"/>
          </ac:graphicFrameMkLst>
        </pc:graphicFrameChg>
        <pc:graphicFrameChg chg="add del">
          <ac:chgData name="Lisa Mason" userId="4ec5fa3b-f5d6-483f-bfe5-5d7b4524c02c" providerId="ADAL" clId="{08A0B8B6-7FB8-4669-9D3A-898D2FA91AF4}" dt="2020-01-28T08:08:24.749" v="2076"/>
          <ac:graphicFrameMkLst>
            <pc:docMk/>
            <pc:sldMk cId="636014570" sldId="314"/>
            <ac:graphicFrameMk id="17" creationId="{BFD98344-8A8A-46BE-8F6A-27F2A45063FC}"/>
          </ac:graphicFrameMkLst>
        </pc:graphicFrameChg>
        <pc:graphicFrameChg chg="add del">
          <ac:chgData name="Lisa Mason" userId="4ec5fa3b-f5d6-483f-bfe5-5d7b4524c02c" providerId="ADAL" clId="{08A0B8B6-7FB8-4669-9D3A-898D2FA91AF4}" dt="2020-01-28T08:08:24.749" v="2076"/>
          <ac:graphicFrameMkLst>
            <pc:docMk/>
            <pc:sldMk cId="636014570" sldId="314"/>
            <ac:graphicFrameMk id="20" creationId="{B143423A-A19C-47F1-BFB5-01BC89558378}"/>
          </ac:graphicFrameMkLst>
        </pc:graphicFrameChg>
        <pc:graphicFrameChg chg="add del">
          <ac:chgData name="Lisa Mason" userId="4ec5fa3b-f5d6-483f-bfe5-5d7b4524c02c" providerId="ADAL" clId="{08A0B8B6-7FB8-4669-9D3A-898D2FA91AF4}" dt="2020-01-28T08:08:24.749" v="2076"/>
          <ac:graphicFrameMkLst>
            <pc:docMk/>
            <pc:sldMk cId="636014570" sldId="314"/>
            <ac:graphicFrameMk id="21" creationId="{0C366FC5-A065-4903-9E92-5AC4B6C75897}"/>
          </ac:graphicFrameMkLst>
        </pc:graphicFrameChg>
        <pc:graphicFrameChg chg="add del">
          <ac:chgData name="Lisa Mason" userId="4ec5fa3b-f5d6-483f-bfe5-5d7b4524c02c" providerId="ADAL" clId="{08A0B8B6-7FB8-4669-9D3A-898D2FA91AF4}" dt="2020-01-28T08:08:24.749" v="2076"/>
          <ac:graphicFrameMkLst>
            <pc:docMk/>
            <pc:sldMk cId="636014570" sldId="314"/>
            <ac:graphicFrameMk id="22" creationId="{3B7AE79B-0402-4083-A0BF-C27B61C2634E}"/>
          </ac:graphicFrameMkLst>
        </pc:graphicFrameChg>
        <pc:graphicFrameChg chg="add del">
          <ac:chgData name="Lisa Mason" userId="4ec5fa3b-f5d6-483f-bfe5-5d7b4524c02c" providerId="ADAL" clId="{08A0B8B6-7FB8-4669-9D3A-898D2FA91AF4}" dt="2020-01-28T08:08:24.749" v="2076"/>
          <ac:graphicFrameMkLst>
            <pc:docMk/>
            <pc:sldMk cId="636014570" sldId="314"/>
            <ac:graphicFrameMk id="23" creationId="{0BF0E7C7-29E5-4873-BA27-D540B71C334E}"/>
          </ac:graphicFrameMkLst>
        </pc:graphicFrameChg>
        <pc:graphicFrameChg chg="add del">
          <ac:chgData name="Lisa Mason" userId="4ec5fa3b-f5d6-483f-bfe5-5d7b4524c02c" providerId="ADAL" clId="{08A0B8B6-7FB8-4669-9D3A-898D2FA91AF4}" dt="2020-01-28T08:08:24.749" v="2076"/>
          <ac:graphicFrameMkLst>
            <pc:docMk/>
            <pc:sldMk cId="636014570" sldId="314"/>
            <ac:graphicFrameMk id="24" creationId="{A7D5ED01-4780-4B23-B926-B2203328DC38}"/>
          </ac:graphicFrameMkLst>
        </pc:graphicFrameChg>
        <pc:graphicFrameChg chg="add del">
          <ac:chgData name="Lisa Mason" userId="4ec5fa3b-f5d6-483f-bfe5-5d7b4524c02c" providerId="ADAL" clId="{08A0B8B6-7FB8-4669-9D3A-898D2FA91AF4}" dt="2020-01-28T08:08:24.749" v="2076"/>
          <ac:graphicFrameMkLst>
            <pc:docMk/>
            <pc:sldMk cId="636014570" sldId="314"/>
            <ac:graphicFrameMk id="25" creationId="{323C1CCB-6294-48D2-B0E3-5B8501DA06FE}"/>
          </ac:graphicFrameMkLst>
        </pc:graphicFrameChg>
        <pc:graphicFrameChg chg="add">
          <ac:chgData name="Lisa Mason" userId="4ec5fa3b-f5d6-483f-bfe5-5d7b4524c02c" providerId="ADAL" clId="{08A0B8B6-7FB8-4669-9D3A-898D2FA91AF4}" dt="2020-01-28T08:08:34.803" v="2082"/>
          <ac:graphicFrameMkLst>
            <pc:docMk/>
            <pc:sldMk cId="636014570" sldId="314"/>
            <ac:graphicFrameMk id="26" creationId="{CA169DC5-1427-432A-80A7-FAF91F406D68}"/>
          </ac:graphicFrameMkLst>
        </pc:graphicFrameChg>
        <pc:graphicFrameChg chg="add">
          <ac:chgData name="Lisa Mason" userId="4ec5fa3b-f5d6-483f-bfe5-5d7b4524c02c" providerId="ADAL" clId="{08A0B8B6-7FB8-4669-9D3A-898D2FA91AF4}" dt="2020-01-28T08:08:34.803" v="2082"/>
          <ac:graphicFrameMkLst>
            <pc:docMk/>
            <pc:sldMk cId="636014570" sldId="314"/>
            <ac:graphicFrameMk id="27" creationId="{F80CB05B-DCA6-4ABE-B6A2-3071A9DFC0C9}"/>
          </ac:graphicFrameMkLst>
        </pc:graphicFrameChg>
        <pc:graphicFrameChg chg="add">
          <ac:chgData name="Lisa Mason" userId="4ec5fa3b-f5d6-483f-bfe5-5d7b4524c02c" providerId="ADAL" clId="{08A0B8B6-7FB8-4669-9D3A-898D2FA91AF4}" dt="2020-01-28T08:08:34.803" v="2082"/>
          <ac:graphicFrameMkLst>
            <pc:docMk/>
            <pc:sldMk cId="636014570" sldId="314"/>
            <ac:graphicFrameMk id="28" creationId="{1A76364C-4332-4497-8F5D-B8834F1256CB}"/>
          </ac:graphicFrameMkLst>
        </pc:graphicFrameChg>
        <pc:graphicFrameChg chg="add">
          <ac:chgData name="Lisa Mason" userId="4ec5fa3b-f5d6-483f-bfe5-5d7b4524c02c" providerId="ADAL" clId="{08A0B8B6-7FB8-4669-9D3A-898D2FA91AF4}" dt="2020-01-28T08:08:34.803" v="2082"/>
          <ac:graphicFrameMkLst>
            <pc:docMk/>
            <pc:sldMk cId="636014570" sldId="314"/>
            <ac:graphicFrameMk id="29" creationId="{700329D2-67D5-458E-84AC-011067960CD7}"/>
          </ac:graphicFrameMkLst>
        </pc:graphicFrameChg>
        <pc:graphicFrameChg chg="add">
          <ac:chgData name="Lisa Mason" userId="4ec5fa3b-f5d6-483f-bfe5-5d7b4524c02c" providerId="ADAL" clId="{08A0B8B6-7FB8-4669-9D3A-898D2FA91AF4}" dt="2020-01-28T08:08:34.803" v="2082"/>
          <ac:graphicFrameMkLst>
            <pc:docMk/>
            <pc:sldMk cId="636014570" sldId="314"/>
            <ac:graphicFrameMk id="30" creationId="{5F4C348D-C8E4-483F-8089-14A042363ED2}"/>
          </ac:graphicFrameMkLst>
        </pc:graphicFrameChg>
        <pc:graphicFrameChg chg="add">
          <ac:chgData name="Lisa Mason" userId="4ec5fa3b-f5d6-483f-bfe5-5d7b4524c02c" providerId="ADAL" clId="{08A0B8B6-7FB8-4669-9D3A-898D2FA91AF4}" dt="2020-01-28T08:08:34.803" v="2082"/>
          <ac:graphicFrameMkLst>
            <pc:docMk/>
            <pc:sldMk cId="636014570" sldId="314"/>
            <ac:graphicFrameMk id="31" creationId="{C69A006E-60A7-42F9-A273-0A5B3C978418}"/>
          </ac:graphicFrameMkLst>
        </pc:graphicFrameChg>
        <pc:graphicFrameChg chg="add">
          <ac:chgData name="Lisa Mason" userId="4ec5fa3b-f5d6-483f-bfe5-5d7b4524c02c" providerId="ADAL" clId="{08A0B8B6-7FB8-4669-9D3A-898D2FA91AF4}" dt="2020-01-28T08:08:34.803" v="2082"/>
          <ac:graphicFrameMkLst>
            <pc:docMk/>
            <pc:sldMk cId="636014570" sldId="314"/>
            <ac:graphicFrameMk id="32" creationId="{7CDD34E7-3B8E-4CDC-A0C0-2F8067BAF695}"/>
          </ac:graphicFrameMkLst>
        </pc:graphicFrameChg>
        <pc:picChg chg="add del">
          <ac:chgData name="Lisa Mason" userId="4ec5fa3b-f5d6-483f-bfe5-5d7b4524c02c" providerId="ADAL" clId="{08A0B8B6-7FB8-4669-9D3A-898D2FA91AF4}" dt="2020-01-27T10:05:25.090" v="1781"/>
          <ac:picMkLst>
            <pc:docMk/>
            <pc:sldMk cId="636014570" sldId="314"/>
            <ac:picMk id="17" creationId="{97C0238D-B707-4571-B7C3-FF06EDDE2AD7}"/>
          </ac:picMkLst>
        </pc:picChg>
      </pc:sldChg>
      <pc:sldChg chg="addSp delSp modSp">
        <pc:chgData name="Lisa Mason" userId="4ec5fa3b-f5d6-483f-bfe5-5d7b4524c02c" providerId="ADAL" clId="{08A0B8B6-7FB8-4669-9D3A-898D2FA91AF4}" dt="2020-01-27T10:04:35.932" v="1777" actId="478"/>
        <pc:sldMkLst>
          <pc:docMk/>
          <pc:sldMk cId="1071900124" sldId="355"/>
        </pc:sldMkLst>
        <pc:spChg chg="mod">
          <ac:chgData name="Lisa Mason" userId="4ec5fa3b-f5d6-483f-bfe5-5d7b4524c02c" providerId="ADAL" clId="{08A0B8B6-7FB8-4669-9D3A-898D2FA91AF4}" dt="2020-01-27T09:57:40.874" v="1615" actId="20577"/>
          <ac:spMkLst>
            <pc:docMk/>
            <pc:sldMk cId="1071900124" sldId="355"/>
            <ac:spMk id="19" creationId="{5252A847-DE45-4FA3-A1F8-EEBEB845FF8E}"/>
          </ac:spMkLst>
        </pc:spChg>
        <pc:graphicFrameChg chg="mod">
          <ac:chgData name="Lisa Mason" userId="4ec5fa3b-f5d6-483f-bfe5-5d7b4524c02c" providerId="ADAL" clId="{08A0B8B6-7FB8-4669-9D3A-898D2FA91AF4}" dt="2020-01-27T09:57:55.540" v="1637" actId="1036"/>
          <ac:graphicFrameMkLst>
            <pc:docMk/>
            <pc:sldMk cId="1071900124" sldId="355"/>
            <ac:graphicFrameMk id="6" creationId="{44D7A915-8C88-4E53-AAA9-4424B055EDE9}"/>
          </ac:graphicFrameMkLst>
        </pc:graphicFrameChg>
        <pc:graphicFrameChg chg="add mod modGraphic">
          <ac:chgData name="Lisa Mason" userId="4ec5fa3b-f5d6-483f-bfe5-5d7b4524c02c" providerId="ADAL" clId="{08A0B8B6-7FB8-4669-9D3A-898D2FA91AF4}" dt="2020-01-27T10:01:31.952" v="1699" actId="207"/>
          <ac:graphicFrameMkLst>
            <pc:docMk/>
            <pc:sldMk cId="1071900124" sldId="355"/>
            <ac:graphicFrameMk id="10" creationId="{025A8729-456F-499F-A0FF-DC0E6CA6F61E}"/>
          </ac:graphicFrameMkLst>
        </pc:graphicFrameChg>
        <pc:graphicFrameChg chg="add mod modGraphic">
          <ac:chgData name="Lisa Mason" userId="4ec5fa3b-f5d6-483f-bfe5-5d7b4524c02c" providerId="ADAL" clId="{08A0B8B6-7FB8-4669-9D3A-898D2FA91AF4}" dt="2020-01-27T10:01:34.571" v="1700" actId="207"/>
          <ac:graphicFrameMkLst>
            <pc:docMk/>
            <pc:sldMk cId="1071900124" sldId="355"/>
            <ac:graphicFrameMk id="11" creationId="{439DD66F-BF37-433D-980D-5120A85F0FDC}"/>
          </ac:graphicFrameMkLst>
        </pc:graphicFrameChg>
        <pc:graphicFrameChg chg="add mod modGraphic">
          <ac:chgData name="Lisa Mason" userId="4ec5fa3b-f5d6-483f-bfe5-5d7b4524c02c" providerId="ADAL" clId="{08A0B8B6-7FB8-4669-9D3A-898D2FA91AF4}" dt="2020-01-27T10:01:37.855" v="1701" actId="207"/>
          <ac:graphicFrameMkLst>
            <pc:docMk/>
            <pc:sldMk cId="1071900124" sldId="355"/>
            <ac:graphicFrameMk id="12" creationId="{68C216D3-8A68-4566-AA21-540CA1BA60CB}"/>
          </ac:graphicFrameMkLst>
        </pc:graphicFrameChg>
        <pc:graphicFrameChg chg="add mod modGraphic">
          <ac:chgData name="Lisa Mason" userId="4ec5fa3b-f5d6-483f-bfe5-5d7b4524c02c" providerId="ADAL" clId="{08A0B8B6-7FB8-4669-9D3A-898D2FA91AF4}" dt="2020-01-27T10:01:42.368" v="1702" actId="207"/>
          <ac:graphicFrameMkLst>
            <pc:docMk/>
            <pc:sldMk cId="1071900124" sldId="355"/>
            <ac:graphicFrameMk id="13" creationId="{60F837AE-1408-44C0-A4C4-22A5B6A7792F}"/>
          </ac:graphicFrameMkLst>
        </pc:graphicFrameChg>
        <pc:picChg chg="add del">
          <ac:chgData name="Lisa Mason" userId="4ec5fa3b-f5d6-483f-bfe5-5d7b4524c02c" providerId="ADAL" clId="{08A0B8B6-7FB8-4669-9D3A-898D2FA91AF4}" dt="2020-01-27T08:41:28.978" v="104"/>
          <ac:picMkLst>
            <pc:docMk/>
            <pc:sldMk cId="1071900124" sldId="355"/>
            <ac:picMk id="2" creationId="{450DC159-37DC-4C6D-9D93-A44E3D1257A2}"/>
          </ac:picMkLst>
        </pc:picChg>
        <pc:picChg chg="add del mod">
          <ac:chgData name="Lisa Mason" userId="4ec5fa3b-f5d6-483f-bfe5-5d7b4524c02c" providerId="ADAL" clId="{08A0B8B6-7FB8-4669-9D3A-898D2FA91AF4}" dt="2020-01-27T10:04:35.932" v="1777" actId="478"/>
          <ac:picMkLst>
            <pc:docMk/>
            <pc:sldMk cId="1071900124" sldId="355"/>
            <ac:picMk id="3" creationId="{0617F9ED-2F48-43C7-B13E-83A2DC2D07C9}"/>
          </ac:picMkLst>
        </pc:picChg>
      </pc:sldChg>
      <pc:sldChg chg="addSp modSp del">
        <pc:chgData name="Lisa Mason" userId="4ec5fa3b-f5d6-483f-bfe5-5d7b4524c02c" providerId="ADAL" clId="{08A0B8B6-7FB8-4669-9D3A-898D2FA91AF4}" dt="2020-01-27T08:40:23.245" v="7" actId="2696"/>
        <pc:sldMkLst>
          <pc:docMk/>
          <pc:sldMk cId="36917022" sldId="360"/>
        </pc:sldMkLst>
        <pc:picChg chg="add mod">
          <ac:chgData name="Lisa Mason" userId="4ec5fa3b-f5d6-483f-bfe5-5d7b4524c02c" providerId="ADAL" clId="{08A0B8B6-7FB8-4669-9D3A-898D2FA91AF4}" dt="2020-01-27T08:40:05.121" v="6" actId="1076"/>
          <ac:picMkLst>
            <pc:docMk/>
            <pc:sldMk cId="36917022" sldId="360"/>
            <ac:picMk id="2" creationId="{FB1581AA-C126-4E65-AB18-D5C17E2DB16D}"/>
          </ac:picMkLst>
        </pc:picChg>
      </pc:sldChg>
      <pc:sldChg chg="addSp delSp modSp">
        <pc:chgData name="Lisa Mason" userId="4ec5fa3b-f5d6-483f-bfe5-5d7b4524c02c" providerId="ADAL" clId="{08A0B8B6-7FB8-4669-9D3A-898D2FA91AF4}" dt="2020-01-28T08:15:34.907" v="2241"/>
        <pc:sldMkLst>
          <pc:docMk/>
          <pc:sldMk cId="1669721746" sldId="365"/>
        </pc:sldMkLst>
        <pc:spChg chg="add del mod">
          <ac:chgData name="Lisa Mason" userId="4ec5fa3b-f5d6-483f-bfe5-5d7b4524c02c" providerId="ADAL" clId="{08A0B8B6-7FB8-4669-9D3A-898D2FA91AF4}" dt="2020-01-28T08:14:06.424" v="2225" actId="478"/>
          <ac:spMkLst>
            <pc:docMk/>
            <pc:sldMk cId="1669721746" sldId="365"/>
            <ac:spMk id="28" creationId="{8674C313-53CF-49FD-AF81-BD327DC74B6E}"/>
          </ac:spMkLst>
        </pc:spChg>
        <pc:spChg chg="add del">
          <ac:chgData name="Lisa Mason" userId="4ec5fa3b-f5d6-483f-bfe5-5d7b4524c02c" providerId="ADAL" clId="{08A0B8B6-7FB8-4669-9D3A-898D2FA91AF4}" dt="2020-01-28T08:14:18.707" v="2228" actId="478"/>
          <ac:spMkLst>
            <pc:docMk/>
            <pc:sldMk cId="1669721746" sldId="365"/>
            <ac:spMk id="29" creationId="{8423E67D-C42A-443A-BC8A-EF3C79EE19E1}"/>
          </ac:spMkLst>
        </pc:spChg>
        <pc:spChg chg="add del">
          <ac:chgData name="Lisa Mason" userId="4ec5fa3b-f5d6-483f-bfe5-5d7b4524c02c" providerId="ADAL" clId="{08A0B8B6-7FB8-4669-9D3A-898D2FA91AF4}" dt="2020-01-28T08:14:26.353" v="2229" actId="478"/>
          <ac:spMkLst>
            <pc:docMk/>
            <pc:sldMk cId="1669721746" sldId="365"/>
            <ac:spMk id="30" creationId="{3D58F73B-656D-4299-AF3D-EB8C8503AEDF}"/>
          </ac:spMkLst>
        </pc:spChg>
        <pc:spChg chg="add del">
          <ac:chgData name="Lisa Mason" userId="4ec5fa3b-f5d6-483f-bfe5-5d7b4524c02c" providerId="ADAL" clId="{08A0B8B6-7FB8-4669-9D3A-898D2FA91AF4}" dt="2020-01-28T08:14:26.353" v="2229" actId="478"/>
          <ac:spMkLst>
            <pc:docMk/>
            <pc:sldMk cId="1669721746" sldId="365"/>
            <ac:spMk id="31" creationId="{A7307179-31D5-46EC-9D80-6401B607D20B}"/>
          </ac:spMkLst>
        </pc:spChg>
        <pc:graphicFrameChg chg="del">
          <ac:chgData name="Lisa Mason" userId="4ec5fa3b-f5d6-483f-bfe5-5d7b4524c02c" providerId="ADAL" clId="{08A0B8B6-7FB8-4669-9D3A-898D2FA91AF4}" dt="2020-01-28T08:13:49.364" v="2222" actId="478"/>
          <ac:graphicFrameMkLst>
            <pc:docMk/>
            <pc:sldMk cId="1669721746" sldId="365"/>
            <ac:graphicFrameMk id="10" creationId="{187E1EE6-E75B-4968-9276-C8B1245E9B11}"/>
          </ac:graphicFrameMkLst>
        </pc:graphicFrameChg>
        <pc:graphicFrameChg chg="del">
          <ac:chgData name="Lisa Mason" userId="4ec5fa3b-f5d6-483f-bfe5-5d7b4524c02c" providerId="ADAL" clId="{08A0B8B6-7FB8-4669-9D3A-898D2FA91AF4}" dt="2020-01-28T08:13:49.364" v="2222" actId="478"/>
          <ac:graphicFrameMkLst>
            <pc:docMk/>
            <pc:sldMk cId="1669721746" sldId="365"/>
            <ac:graphicFrameMk id="11" creationId="{F37F2550-5468-441E-9ADC-EB50F26D240E}"/>
          </ac:graphicFrameMkLst>
        </pc:graphicFrameChg>
        <pc:graphicFrameChg chg="del">
          <ac:chgData name="Lisa Mason" userId="4ec5fa3b-f5d6-483f-bfe5-5d7b4524c02c" providerId="ADAL" clId="{08A0B8B6-7FB8-4669-9D3A-898D2FA91AF4}" dt="2020-01-28T08:13:49.364" v="2222" actId="478"/>
          <ac:graphicFrameMkLst>
            <pc:docMk/>
            <pc:sldMk cId="1669721746" sldId="365"/>
            <ac:graphicFrameMk id="12" creationId="{A1C98738-4EAB-4363-BC25-DBA0211E2695}"/>
          </ac:graphicFrameMkLst>
        </pc:graphicFrameChg>
        <pc:graphicFrameChg chg="del">
          <ac:chgData name="Lisa Mason" userId="4ec5fa3b-f5d6-483f-bfe5-5d7b4524c02c" providerId="ADAL" clId="{08A0B8B6-7FB8-4669-9D3A-898D2FA91AF4}" dt="2020-01-28T08:13:49.364" v="2222" actId="478"/>
          <ac:graphicFrameMkLst>
            <pc:docMk/>
            <pc:sldMk cId="1669721746" sldId="365"/>
            <ac:graphicFrameMk id="13" creationId="{436C201D-1D05-4C79-A821-89A154897340}"/>
          </ac:graphicFrameMkLst>
        </pc:graphicFrameChg>
        <pc:graphicFrameChg chg="del">
          <ac:chgData name="Lisa Mason" userId="4ec5fa3b-f5d6-483f-bfe5-5d7b4524c02c" providerId="ADAL" clId="{08A0B8B6-7FB8-4669-9D3A-898D2FA91AF4}" dt="2020-01-28T08:13:49.364" v="2222" actId="478"/>
          <ac:graphicFrameMkLst>
            <pc:docMk/>
            <pc:sldMk cId="1669721746" sldId="365"/>
            <ac:graphicFrameMk id="14" creationId="{E4985CFE-53FA-48C5-BDA1-F563986B28ED}"/>
          </ac:graphicFrameMkLst>
        </pc:graphicFrameChg>
        <pc:graphicFrameChg chg="del">
          <ac:chgData name="Lisa Mason" userId="4ec5fa3b-f5d6-483f-bfe5-5d7b4524c02c" providerId="ADAL" clId="{08A0B8B6-7FB8-4669-9D3A-898D2FA91AF4}" dt="2020-01-28T08:13:49.364" v="2222" actId="478"/>
          <ac:graphicFrameMkLst>
            <pc:docMk/>
            <pc:sldMk cId="1669721746" sldId="365"/>
            <ac:graphicFrameMk id="15" creationId="{6291881C-DD7B-40D4-B037-D5D6DE8709D5}"/>
          </ac:graphicFrameMkLst>
        </pc:graphicFrameChg>
        <pc:graphicFrameChg chg="del">
          <ac:chgData name="Lisa Mason" userId="4ec5fa3b-f5d6-483f-bfe5-5d7b4524c02c" providerId="ADAL" clId="{08A0B8B6-7FB8-4669-9D3A-898D2FA91AF4}" dt="2020-01-28T08:13:49.364" v="2222" actId="478"/>
          <ac:graphicFrameMkLst>
            <pc:docMk/>
            <pc:sldMk cId="1669721746" sldId="365"/>
            <ac:graphicFrameMk id="16" creationId="{718992BB-4DAC-4488-9914-B66DC9F1169C}"/>
          </ac:graphicFrameMkLst>
        </pc:graphicFrameChg>
        <pc:graphicFrameChg chg="del">
          <ac:chgData name="Lisa Mason" userId="4ec5fa3b-f5d6-483f-bfe5-5d7b4524c02c" providerId="ADAL" clId="{08A0B8B6-7FB8-4669-9D3A-898D2FA91AF4}" dt="2020-01-28T08:13:49.364" v="2222" actId="478"/>
          <ac:graphicFrameMkLst>
            <pc:docMk/>
            <pc:sldMk cId="1669721746" sldId="365"/>
            <ac:graphicFrameMk id="17" creationId="{085B8C51-24AD-4956-94C4-56E6C5028CB6}"/>
          </ac:graphicFrameMkLst>
        </pc:graphicFrameChg>
        <pc:graphicFrameChg chg="add">
          <ac:chgData name="Lisa Mason" userId="4ec5fa3b-f5d6-483f-bfe5-5d7b4524c02c" providerId="ADAL" clId="{08A0B8B6-7FB8-4669-9D3A-898D2FA91AF4}" dt="2020-01-28T08:13:49.587" v="2223"/>
          <ac:graphicFrameMkLst>
            <pc:docMk/>
            <pc:sldMk cId="1669721746" sldId="365"/>
            <ac:graphicFrameMk id="20" creationId="{1E4848AE-290E-4746-B3CB-9EE192A1A8D0}"/>
          </ac:graphicFrameMkLst>
        </pc:graphicFrameChg>
        <pc:graphicFrameChg chg="add mod modGraphic">
          <ac:chgData name="Lisa Mason" userId="4ec5fa3b-f5d6-483f-bfe5-5d7b4524c02c" providerId="ADAL" clId="{08A0B8B6-7FB8-4669-9D3A-898D2FA91AF4}" dt="2020-01-28T08:15:32.496" v="2240"/>
          <ac:graphicFrameMkLst>
            <pc:docMk/>
            <pc:sldMk cId="1669721746" sldId="365"/>
            <ac:graphicFrameMk id="21" creationId="{D5564369-8FC2-4FE1-B4AD-54A39EACC6D6}"/>
          </ac:graphicFrameMkLst>
        </pc:graphicFrameChg>
        <pc:graphicFrameChg chg="add del mod modGraphic">
          <ac:chgData name="Lisa Mason" userId="4ec5fa3b-f5d6-483f-bfe5-5d7b4524c02c" providerId="ADAL" clId="{08A0B8B6-7FB8-4669-9D3A-898D2FA91AF4}" dt="2020-01-28T08:15:30.042" v="2239"/>
          <ac:graphicFrameMkLst>
            <pc:docMk/>
            <pc:sldMk cId="1669721746" sldId="365"/>
            <ac:graphicFrameMk id="22" creationId="{9F4C78C9-9ACE-4D3D-87C3-89922F362386}"/>
          </ac:graphicFrameMkLst>
        </pc:graphicFrameChg>
        <pc:graphicFrameChg chg="add mod modGraphic">
          <ac:chgData name="Lisa Mason" userId="4ec5fa3b-f5d6-483f-bfe5-5d7b4524c02c" providerId="ADAL" clId="{08A0B8B6-7FB8-4669-9D3A-898D2FA91AF4}" dt="2020-01-28T08:15:28.053" v="2238" actId="572"/>
          <ac:graphicFrameMkLst>
            <pc:docMk/>
            <pc:sldMk cId="1669721746" sldId="365"/>
            <ac:graphicFrameMk id="23" creationId="{0832DB66-068F-4A90-B5DC-D4976409E95F}"/>
          </ac:graphicFrameMkLst>
        </pc:graphicFrameChg>
        <pc:graphicFrameChg chg="add">
          <ac:chgData name="Lisa Mason" userId="4ec5fa3b-f5d6-483f-bfe5-5d7b4524c02c" providerId="ADAL" clId="{08A0B8B6-7FB8-4669-9D3A-898D2FA91AF4}" dt="2020-01-28T08:13:49.587" v="2223"/>
          <ac:graphicFrameMkLst>
            <pc:docMk/>
            <pc:sldMk cId="1669721746" sldId="365"/>
            <ac:graphicFrameMk id="24" creationId="{9A73F392-24B4-40A2-ABC3-1698E7D29F08}"/>
          </ac:graphicFrameMkLst>
        </pc:graphicFrameChg>
        <pc:graphicFrameChg chg="add">
          <ac:chgData name="Lisa Mason" userId="4ec5fa3b-f5d6-483f-bfe5-5d7b4524c02c" providerId="ADAL" clId="{08A0B8B6-7FB8-4669-9D3A-898D2FA91AF4}" dt="2020-01-28T08:13:49.587" v="2223"/>
          <ac:graphicFrameMkLst>
            <pc:docMk/>
            <pc:sldMk cId="1669721746" sldId="365"/>
            <ac:graphicFrameMk id="25" creationId="{7C22DFBB-F426-4C70-9AB0-272C7EE049E3}"/>
          </ac:graphicFrameMkLst>
        </pc:graphicFrameChg>
        <pc:graphicFrameChg chg="add">
          <ac:chgData name="Lisa Mason" userId="4ec5fa3b-f5d6-483f-bfe5-5d7b4524c02c" providerId="ADAL" clId="{08A0B8B6-7FB8-4669-9D3A-898D2FA91AF4}" dt="2020-01-28T08:13:49.587" v="2223"/>
          <ac:graphicFrameMkLst>
            <pc:docMk/>
            <pc:sldMk cId="1669721746" sldId="365"/>
            <ac:graphicFrameMk id="26" creationId="{A24B29AA-F7AB-4FF4-85FE-0C92B71AC1C3}"/>
          </ac:graphicFrameMkLst>
        </pc:graphicFrameChg>
        <pc:graphicFrameChg chg="add mod modGraphic">
          <ac:chgData name="Lisa Mason" userId="4ec5fa3b-f5d6-483f-bfe5-5d7b4524c02c" providerId="ADAL" clId="{08A0B8B6-7FB8-4669-9D3A-898D2FA91AF4}" dt="2020-01-28T08:15:34.907" v="2241"/>
          <ac:graphicFrameMkLst>
            <pc:docMk/>
            <pc:sldMk cId="1669721746" sldId="365"/>
            <ac:graphicFrameMk id="27" creationId="{5EE29A9B-556E-4813-BBCE-5194D8B8DE2D}"/>
          </ac:graphicFrameMkLst>
        </pc:graphicFrameChg>
      </pc:sldChg>
      <pc:sldChg chg="modSp">
        <pc:chgData name="Lisa Mason" userId="4ec5fa3b-f5d6-483f-bfe5-5d7b4524c02c" providerId="ADAL" clId="{08A0B8B6-7FB8-4669-9D3A-898D2FA91AF4}" dt="2020-01-28T07:47:04.442" v="1851" actId="20577"/>
        <pc:sldMkLst>
          <pc:docMk/>
          <pc:sldMk cId="332354265" sldId="366"/>
        </pc:sldMkLst>
        <pc:spChg chg="mod">
          <ac:chgData name="Lisa Mason" userId="4ec5fa3b-f5d6-483f-bfe5-5d7b4524c02c" providerId="ADAL" clId="{08A0B8B6-7FB8-4669-9D3A-898D2FA91AF4}" dt="2020-01-28T07:47:04.442" v="1851" actId="20577"/>
          <ac:spMkLst>
            <pc:docMk/>
            <pc:sldMk cId="332354265" sldId="366"/>
            <ac:spMk id="19" creationId="{5252A847-DE45-4FA3-A1F8-EEBEB845FF8E}"/>
          </ac:spMkLst>
        </pc:spChg>
      </pc:sldChg>
      <pc:sldChg chg="modSp">
        <pc:chgData name="Lisa Mason" userId="4ec5fa3b-f5d6-483f-bfe5-5d7b4524c02c" providerId="ADAL" clId="{08A0B8B6-7FB8-4669-9D3A-898D2FA91AF4}" dt="2020-01-28T08:13:38.165" v="2221" actId="1038"/>
        <pc:sldMkLst>
          <pc:docMk/>
          <pc:sldMk cId="3695254282" sldId="367"/>
        </pc:sldMkLst>
        <pc:graphicFrameChg chg="mod modGraphic">
          <ac:chgData name="Lisa Mason" userId="4ec5fa3b-f5d6-483f-bfe5-5d7b4524c02c" providerId="ADAL" clId="{08A0B8B6-7FB8-4669-9D3A-898D2FA91AF4}" dt="2020-01-28T08:12:45.088" v="2161"/>
          <ac:graphicFrameMkLst>
            <pc:docMk/>
            <pc:sldMk cId="3695254282" sldId="367"/>
            <ac:graphicFrameMk id="10" creationId="{187E1EE6-E75B-4968-9276-C8B1245E9B11}"/>
          </ac:graphicFrameMkLst>
        </pc:graphicFrameChg>
        <pc:graphicFrameChg chg="mod modGraphic">
          <ac:chgData name="Lisa Mason" userId="4ec5fa3b-f5d6-483f-bfe5-5d7b4524c02c" providerId="ADAL" clId="{08A0B8B6-7FB8-4669-9D3A-898D2FA91AF4}" dt="2020-01-28T08:13:10.809" v="2196" actId="1037"/>
          <ac:graphicFrameMkLst>
            <pc:docMk/>
            <pc:sldMk cId="3695254282" sldId="367"/>
            <ac:graphicFrameMk id="11" creationId="{F37F2550-5468-441E-9ADC-EB50F26D240E}"/>
          </ac:graphicFrameMkLst>
        </pc:graphicFrameChg>
        <pc:graphicFrameChg chg="mod modGraphic">
          <ac:chgData name="Lisa Mason" userId="4ec5fa3b-f5d6-483f-bfe5-5d7b4524c02c" providerId="ADAL" clId="{08A0B8B6-7FB8-4669-9D3A-898D2FA91AF4}" dt="2020-01-28T08:13:38.165" v="2221" actId="1038"/>
          <ac:graphicFrameMkLst>
            <pc:docMk/>
            <pc:sldMk cId="3695254282" sldId="367"/>
            <ac:graphicFrameMk id="12" creationId="{A1C98738-4EAB-4363-BC25-DBA0211E2695}"/>
          </ac:graphicFrameMkLst>
        </pc:graphicFrameChg>
        <pc:graphicFrameChg chg="mod modGraphic">
          <ac:chgData name="Lisa Mason" userId="4ec5fa3b-f5d6-483f-bfe5-5d7b4524c02c" providerId="ADAL" clId="{08A0B8B6-7FB8-4669-9D3A-898D2FA91AF4}" dt="2020-01-28T08:12:33.038" v="2139" actId="1038"/>
          <ac:graphicFrameMkLst>
            <pc:docMk/>
            <pc:sldMk cId="3695254282" sldId="367"/>
            <ac:graphicFrameMk id="13" creationId="{436C201D-1D05-4C79-A821-89A154897340}"/>
          </ac:graphicFrameMkLst>
        </pc:graphicFrameChg>
        <pc:graphicFrameChg chg="mod modGraphic">
          <ac:chgData name="Lisa Mason" userId="4ec5fa3b-f5d6-483f-bfe5-5d7b4524c02c" providerId="ADAL" clId="{08A0B8B6-7FB8-4669-9D3A-898D2FA91AF4}" dt="2020-01-28T08:12:23.595" v="2122"/>
          <ac:graphicFrameMkLst>
            <pc:docMk/>
            <pc:sldMk cId="3695254282" sldId="367"/>
            <ac:graphicFrameMk id="14" creationId="{E4985CFE-53FA-48C5-BDA1-F563986B28ED}"/>
          </ac:graphicFrameMkLst>
        </pc:graphicFrameChg>
        <pc:graphicFrameChg chg="mod modGraphic">
          <ac:chgData name="Lisa Mason" userId="4ec5fa3b-f5d6-483f-bfe5-5d7b4524c02c" providerId="ADAL" clId="{08A0B8B6-7FB8-4669-9D3A-898D2FA91AF4}" dt="2020-01-28T08:12:58.277" v="2175"/>
          <ac:graphicFrameMkLst>
            <pc:docMk/>
            <pc:sldMk cId="3695254282" sldId="367"/>
            <ac:graphicFrameMk id="15" creationId="{6291881C-DD7B-40D4-B037-D5D6DE8709D5}"/>
          </ac:graphicFrameMkLst>
        </pc:graphicFrameChg>
        <pc:graphicFrameChg chg="mod modGraphic">
          <ac:chgData name="Lisa Mason" userId="4ec5fa3b-f5d6-483f-bfe5-5d7b4524c02c" providerId="ADAL" clId="{08A0B8B6-7FB8-4669-9D3A-898D2FA91AF4}" dt="2020-01-28T08:12:54.254" v="2168"/>
          <ac:graphicFrameMkLst>
            <pc:docMk/>
            <pc:sldMk cId="3695254282" sldId="367"/>
            <ac:graphicFrameMk id="16" creationId="{718992BB-4DAC-4488-9914-B66DC9F1169C}"/>
          </ac:graphicFrameMkLst>
        </pc:graphicFrameChg>
        <pc:graphicFrameChg chg="mod modGraphic">
          <ac:chgData name="Lisa Mason" userId="4ec5fa3b-f5d6-483f-bfe5-5d7b4524c02c" providerId="ADAL" clId="{08A0B8B6-7FB8-4669-9D3A-898D2FA91AF4}" dt="2020-01-28T08:13:23.106" v="2215" actId="1037"/>
          <ac:graphicFrameMkLst>
            <pc:docMk/>
            <pc:sldMk cId="3695254282" sldId="367"/>
            <ac:graphicFrameMk id="17" creationId="{085B8C51-24AD-4956-94C4-56E6C5028CB6}"/>
          </ac:graphicFrameMkLst>
        </pc:graphicFrameChg>
      </pc:sldChg>
      <pc:sldChg chg="addSp delSp modSp ord">
        <pc:chgData name="Lisa Mason" userId="4ec5fa3b-f5d6-483f-bfe5-5d7b4524c02c" providerId="ADAL" clId="{08A0B8B6-7FB8-4669-9D3A-898D2FA91AF4}" dt="2020-01-28T07:49:21.146" v="1870"/>
        <pc:sldMkLst>
          <pc:docMk/>
          <pc:sldMk cId="4050386809" sldId="368"/>
        </pc:sldMkLst>
        <pc:spChg chg="mod">
          <ac:chgData name="Lisa Mason" userId="4ec5fa3b-f5d6-483f-bfe5-5d7b4524c02c" providerId="ADAL" clId="{08A0B8B6-7FB8-4669-9D3A-898D2FA91AF4}" dt="2020-01-27T08:46:57.423" v="299" actId="1076"/>
          <ac:spMkLst>
            <pc:docMk/>
            <pc:sldMk cId="4050386809" sldId="368"/>
            <ac:spMk id="19" creationId="{5252A847-DE45-4FA3-A1F8-EEBEB845FF8E}"/>
          </ac:spMkLst>
        </pc:spChg>
        <pc:graphicFrameChg chg="add mod modGraphic">
          <ac:chgData name="Lisa Mason" userId="4ec5fa3b-f5d6-483f-bfe5-5d7b4524c02c" providerId="ADAL" clId="{08A0B8B6-7FB8-4669-9D3A-898D2FA91AF4}" dt="2020-01-27T08:47:48.611" v="335" actId="207"/>
          <ac:graphicFrameMkLst>
            <pc:docMk/>
            <pc:sldMk cId="4050386809" sldId="368"/>
            <ac:graphicFrameMk id="3" creationId="{C4D6EA21-38F6-445F-94EF-0398289F278C}"/>
          </ac:graphicFrameMkLst>
        </pc:graphicFrameChg>
        <pc:graphicFrameChg chg="del">
          <ac:chgData name="Lisa Mason" userId="4ec5fa3b-f5d6-483f-bfe5-5d7b4524c02c" providerId="ADAL" clId="{08A0B8B6-7FB8-4669-9D3A-898D2FA91AF4}" dt="2020-01-27T08:41:41.667" v="105" actId="478"/>
          <ac:graphicFrameMkLst>
            <pc:docMk/>
            <pc:sldMk cId="4050386809" sldId="368"/>
            <ac:graphicFrameMk id="6" creationId="{59B262DF-E3C8-43C5-990F-2765AC98A37E}"/>
          </ac:graphicFrameMkLst>
        </pc:graphicFrameChg>
        <pc:graphicFrameChg chg="add mod modGraphic">
          <ac:chgData name="Lisa Mason" userId="4ec5fa3b-f5d6-483f-bfe5-5d7b4524c02c" providerId="ADAL" clId="{08A0B8B6-7FB8-4669-9D3A-898D2FA91AF4}" dt="2020-01-28T07:49:21.146" v="1870"/>
          <ac:graphicFrameMkLst>
            <pc:docMk/>
            <pc:sldMk cId="4050386809" sldId="368"/>
            <ac:graphicFrameMk id="9" creationId="{4EA4CCFB-8030-4A9C-A041-1B06769B838C}"/>
          </ac:graphicFrameMkLst>
        </pc:graphicFrameChg>
        <pc:graphicFrameChg chg="add mod modGraphic">
          <ac:chgData name="Lisa Mason" userId="4ec5fa3b-f5d6-483f-bfe5-5d7b4524c02c" providerId="ADAL" clId="{08A0B8B6-7FB8-4669-9D3A-898D2FA91AF4}" dt="2020-01-27T08:48:10.061" v="338" actId="207"/>
          <ac:graphicFrameMkLst>
            <pc:docMk/>
            <pc:sldMk cId="4050386809" sldId="368"/>
            <ac:graphicFrameMk id="11" creationId="{6DB9CCFF-970D-466F-95B5-2DDE87002353}"/>
          </ac:graphicFrameMkLst>
        </pc:graphicFrameChg>
        <pc:graphicFrameChg chg="add mod modGraphic">
          <ac:chgData name="Lisa Mason" userId="4ec5fa3b-f5d6-483f-bfe5-5d7b4524c02c" providerId="ADAL" clId="{08A0B8B6-7FB8-4669-9D3A-898D2FA91AF4}" dt="2020-01-27T08:50:32.035" v="355" actId="207"/>
          <ac:graphicFrameMkLst>
            <pc:docMk/>
            <pc:sldMk cId="4050386809" sldId="368"/>
            <ac:graphicFrameMk id="12" creationId="{F7B471EE-C2DC-4211-8AAD-34D2DA8EBADD}"/>
          </ac:graphicFrameMkLst>
        </pc:graphicFrameChg>
        <pc:graphicFrameChg chg="add mod modGraphic">
          <ac:chgData name="Lisa Mason" userId="4ec5fa3b-f5d6-483f-bfe5-5d7b4524c02c" providerId="ADAL" clId="{08A0B8B6-7FB8-4669-9D3A-898D2FA91AF4}" dt="2020-01-27T08:50:16.918" v="352" actId="207"/>
          <ac:graphicFrameMkLst>
            <pc:docMk/>
            <pc:sldMk cId="4050386809" sldId="368"/>
            <ac:graphicFrameMk id="13" creationId="{63C4BB47-2730-496D-9EEE-73612E557FB0}"/>
          </ac:graphicFrameMkLst>
        </pc:graphicFrameChg>
        <pc:graphicFrameChg chg="add mod modGraphic">
          <ac:chgData name="Lisa Mason" userId="4ec5fa3b-f5d6-483f-bfe5-5d7b4524c02c" providerId="ADAL" clId="{08A0B8B6-7FB8-4669-9D3A-898D2FA91AF4}" dt="2020-01-27T08:50:19.987" v="353" actId="207"/>
          <ac:graphicFrameMkLst>
            <pc:docMk/>
            <pc:sldMk cId="4050386809" sldId="368"/>
            <ac:graphicFrameMk id="14" creationId="{EA43C618-3DC6-41FC-BDC7-892710D8AB37}"/>
          </ac:graphicFrameMkLst>
        </pc:graphicFrameChg>
        <pc:graphicFrameChg chg="add mod modGraphic">
          <ac:chgData name="Lisa Mason" userId="4ec5fa3b-f5d6-483f-bfe5-5d7b4524c02c" providerId="ADAL" clId="{08A0B8B6-7FB8-4669-9D3A-898D2FA91AF4}" dt="2020-01-27T08:50:23.315" v="354" actId="207"/>
          <ac:graphicFrameMkLst>
            <pc:docMk/>
            <pc:sldMk cId="4050386809" sldId="368"/>
            <ac:graphicFrameMk id="15" creationId="{238E9E1C-7003-4DA2-9712-E3C067AB6510}"/>
          </ac:graphicFrameMkLst>
        </pc:graphicFrameChg>
        <pc:picChg chg="add del mod">
          <ac:chgData name="Lisa Mason" userId="4ec5fa3b-f5d6-483f-bfe5-5d7b4524c02c" providerId="ADAL" clId="{08A0B8B6-7FB8-4669-9D3A-898D2FA91AF4}" dt="2020-01-27T08:50:42.579" v="356"/>
          <ac:picMkLst>
            <pc:docMk/>
            <pc:sldMk cId="4050386809" sldId="368"/>
            <ac:picMk id="2" creationId="{DB65DF28-B0FE-4941-B5F5-5987C5E34200}"/>
          </ac:picMkLst>
        </pc:picChg>
      </pc:sldChg>
      <pc:sldChg chg="addSp delSp modSp">
        <pc:chgData name="Lisa Mason" userId="4ec5fa3b-f5d6-483f-bfe5-5d7b4524c02c" providerId="ADAL" clId="{08A0B8B6-7FB8-4669-9D3A-898D2FA91AF4}" dt="2020-01-28T07:53:51.066" v="1900" actId="20577"/>
        <pc:sldMkLst>
          <pc:docMk/>
          <pc:sldMk cId="4003944910" sldId="369"/>
        </pc:sldMkLst>
        <pc:spChg chg="mod">
          <ac:chgData name="Lisa Mason" userId="4ec5fa3b-f5d6-483f-bfe5-5d7b4524c02c" providerId="ADAL" clId="{08A0B8B6-7FB8-4669-9D3A-898D2FA91AF4}" dt="2020-01-27T09:06:45.651" v="609" actId="20577"/>
          <ac:spMkLst>
            <pc:docMk/>
            <pc:sldMk cId="4003944910" sldId="369"/>
            <ac:spMk id="19" creationId="{5252A847-DE45-4FA3-A1F8-EEBEB845FF8E}"/>
          </ac:spMkLst>
        </pc:spChg>
        <pc:graphicFrameChg chg="add mod modGraphic">
          <ac:chgData name="Lisa Mason" userId="4ec5fa3b-f5d6-483f-bfe5-5d7b4524c02c" providerId="ADAL" clId="{08A0B8B6-7FB8-4669-9D3A-898D2FA91AF4}" dt="2020-01-27T10:07:02.168" v="1783"/>
          <ac:graphicFrameMkLst>
            <pc:docMk/>
            <pc:sldMk cId="4003944910" sldId="369"/>
            <ac:graphicFrameMk id="3" creationId="{9AD7B894-E299-41EB-A5B0-700C554AF8D9}"/>
          </ac:graphicFrameMkLst>
        </pc:graphicFrameChg>
        <pc:graphicFrameChg chg="add del mod modGraphic">
          <ac:chgData name="Lisa Mason" userId="4ec5fa3b-f5d6-483f-bfe5-5d7b4524c02c" providerId="ADAL" clId="{08A0B8B6-7FB8-4669-9D3A-898D2FA91AF4}" dt="2020-01-28T07:53:06.584" v="1883" actId="478"/>
          <ac:graphicFrameMkLst>
            <pc:docMk/>
            <pc:sldMk cId="4003944910" sldId="369"/>
            <ac:graphicFrameMk id="5" creationId="{E062D062-5689-461A-BEF0-CEC55ACA3B8D}"/>
          </ac:graphicFrameMkLst>
        </pc:graphicFrameChg>
        <pc:graphicFrameChg chg="mod modGraphic">
          <ac:chgData name="Lisa Mason" userId="4ec5fa3b-f5d6-483f-bfe5-5d7b4524c02c" providerId="ADAL" clId="{08A0B8B6-7FB8-4669-9D3A-898D2FA91AF4}" dt="2020-01-27T09:07:13.509" v="654" actId="1035"/>
          <ac:graphicFrameMkLst>
            <pc:docMk/>
            <pc:sldMk cId="4003944910" sldId="369"/>
            <ac:graphicFrameMk id="6" creationId="{A19AEBEA-A486-4E99-9F91-0FEEF7344BA7}"/>
          </ac:graphicFrameMkLst>
        </pc:graphicFrameChg>
        <pc:graphicFrameChg chg="del">
          <ac:chgData name="Lisa Mason" userId="4ec5fa3b-f5d6-483f-bfe5-5d7b4524c02c" providerId="ADAL" clId="{08A0B8B6-7FB8-4669-9D3A-898D2FA91AF4}" dt="2020-01-27T09:03:32.849" v="591" actId="478"/>
          <ac:graphicFrameMkLst>
            <pc:docMk/>
            <pc:sldMk cId="4003944910" sldId="369"/>
            <ac:graphicFrameMk id="9" creationId="{2D05CE8F-6EF9-4B46-8CA7-28F01EA9AC58}"/>
          </ac:graphicFrameMkLst>
        </pc:graphicFrameChg>
        <pc:graphicFrameChg chg="del">
          <ac:chgData name="Lisa Mason" userId="4ec5fa3b-f5d6-483f-bfe5-5d7b4524c02c" providerId="ADAL" clId="{08A0B8B6-7FB8-4669-9D3A-898D2FA91AF4}" dt="2020-01-27T09:03:32.849" v="591" actId="478"/>
          <ac:graphicFrameMkLst>
            <pc:docMk/>
            <pc:sldMk cId="4003944910" sldId="369"/>
            <ac:graphicFrameMk id="11" creationId="{7D801C17-B832-485F-8174-377BEB87919C}"/>
          </ac:graphicFrameMkLst>
        </pc:graphicFrameChg>
        <pc:graphicFrameChg chg="del">
          <ac:chgData name="Lisa Mason" userId="4ec5fa3b-f5d6-483f-bfe5-5d7b4524c02c" providerId="ADAL" clId="{08A0B8B6-7FB8-4669-9D3A-898D2FA91AF4}" dt="2020-01-27T09:03:32.849" v="591" actId="478"/>
          <ac:graphicFrameMkLst>
            <pc:docMk/>
            <pc:sldMk cId="4003944910" sldId="369"/>
            <ac:graphicFrameMk id="13" creationId="{B32D7FC2-F6AB-475F-9901-F252F3551955}"/>
          </ac:graphicFrameMkLst>
        </pc:graphicFrameChg>
        <pc:graphicFrameChg chg="del modGraphic">
          <ac:chgData name="Lisa Mason" userId="4ec5fa3b-f5d6-483f-bfe5-5d7b4524c02c" providerId="ADAL" clId="{08A0B8B6-7FB8-4669-9D3A-898D2FA91AF4}" dt="2020-01-27T09:03:32.849" v="591" actId="478"/>
          <ac:graphicFrameMkLst>
            <pc:docMk/>
            <pc:sldMk cId="4003944910" sldId="369"/>
            <ac:graphicFrameMk id="14" creationId="{295FDCAA-A47F-4E33-964B-90F93F384DA3}"/>
          </ac:graphicFrameMkLst>
        </pc:graphicFrameChg>
        <pc:graphicFrameChg chg="add mod modGraphic">
          <ac:chgData name="Lisa Mason" userId="4ec5fa3b-f5d6-483f-bfe5-5d7b4524c02c" providerId="ADAL" clId="{08A0B8B6-7FB8-4669-9D3A-898D2FA91AF4}" dt="2020-01-27T09:32:02.872" v="1235" actId="207"/>
          <ac:graphicFrameMkLst>
            <pc:docMk/>
            <pc:sldMk cId="4003944910" sldId="369"/>
            <ac:graphicFrameMk id="20" creationId="{29258692-E0C1-4F89-B835-AF9442F1164A}"/>
          </ac:graphicFrameMkLst>
        </pc:graphicFrameChg>
        <pc:graphicFrameChg chg="del">
          <ac:chgData name="Lisa Mason" userId="4ec5fa3b-f5d6-483f-bfe5-5d7b4524c02c" providerId="ADAL" clId="{08A0B8B6-7FB8-4669-9D3A-898D2FA91AF4}" dt="2020-01-27T09:03:32.849" v="591" actId="478"/>
          <ac:graphicFrameMkLst>
            <pc:docMk/>
            <pc:sldMk cId="4003944910" sldId="369"/>
            <ac:graphicFrameMk id="21" creationId="{EACA3449-98C6-463C-AEFC-A1A5A9F47EF3}"/>
          </ac:graphicFrameMkLst>
        </pc:graphicFrameChg>
        <pc:graphicFrameChg chg="del">
          <ac:chgData name="Lisa Mason" userId="4ec5fa3b-f5d6-483f-bfe5-5d7b4524c02c" providerId="ADAL" clId="{08A0B8B6-7FB8-4669-9D3A-898D2FA91AF4}" dt="2020-01-27T09:03:32.849" v="591" actId="478"/>
          <ac:graphicFrameMkLst>
            <pc:docMk/>
            <pc:sldMk cId="4003944910" sldId="369"/>
            <ac:graphicFrameMk id="22" creationId="{13815B91-DA2D-45EF-BF09-460C525759E6}"/>
          </ac:graphicFrameMkLst>
        </pc:graphicFrameChg>
        <pc:graphicFrameChg chg="del">
          <ac:chgData name="Lisa Mason" userId="4ec5fa3b-f5d6-483f-bfe5-5d7b4524c02c" providerId="ADAL" clId="{08A0B8B6-7FB8-4669-9D3A-898D2FA91AF4}" dt="2020-01-27T09:03:32.849" v="591" actId="478"/>
          <ac:graphicFrameMkLst>
            <pc:docMk/>
            <pc:sldMk cId="4003944910" sldId="369"/>
            <ac:graphicFrameMk id="23" creationId="{ADDDEEA2-19B2-44DC-9B7A-0E0011294427}"/>
          </ac:graphicFrameMkLst>
        </pc:graphicFrameChg>
        <pc:graphicFrameChg chg="del">
          <ac:chgData name="Lisa Mason" userId="4ec5fa3b-f5d6-483f-bfe5-5d7b4524c02c" providerId="ADAL" clId="{08A0B8B6-7FB8-4669-9D3A-898D2FA91AF4}" dt="2020-01-27T08:57:11.495" v="480" actId="478"/>
          <ac:graphicFrameMkLst>
            <pc:docMk/>
            <pc:sldMk cId="4003944910" sldId="369"/>
            <ac:graphicFrameMk id="24" creationId="{3D758D75-813D-43FA-8334-2DC9D68E82E0}"/>
          </ac:graphicFrameMkLst>
        </pc:graphicFrameChg>
        <pc:graphicFrameChg chg="del">
          <ac:chgData name="Lisa Mason" userId="4ec5fa3b-f5d6-483f-bfe5-5d7b4524c02c" providerId="ADAL" clId="{08A0B8B6-7FB8-4669-9D3A-898D2FA91AF4}" dt="2020-01-27T09:03:32.849" v="591" actId="478"/>
          <ac:graphicFrameMkLst>
            <pc:docMk/>
            <pc:sldMk cId="4003944910" sldId="369"/>
            <ac:graphicFrameMk id="25" creationId="{C668023E-2531-4206-AB86-73F1B77A622B}"/>
          </ac:graphicFrameMkLst>
        </pc:graphicFrameChg>
        <pc:graphicFrameChg chg="add del mod ord">
          <ac:chgData name="Lisa Mason" userId="4ec5fa3b-f5d6-483f-bfe5-5d7b4524c02c" providerId="ADAL" clId="{08A0B8B6-7FB8-4669-9D3A-898D2FA91AF4}" dt="2020-01-28T07:52:07.809" v="1882"/>
          <ac:graphicFrameMkLst>
            <pc:docMk/>
            <pc:sldMk cId="4003944910" sldId="369"/>
            <ac:graphicFrameMk id="26" creationId="{1203B27A-2669-44D5-87AF-2E10A845763B}"/>
          </ac:graphicFrameMkLst>
        </pc:graphicFrameChg>
        <pc:graphicFrameChg chg="del">
          <ac:chgData name="Lisa Mason" userId="4ec5fa3b-f5d6-483f-bfe5-5d7b4524c02c" providerId="ADAL" clId="{08A0B8B6-7FB8-4669-9D3A-898D2FA91AF4}" dt="2020-01-27T09:03:32.849" v="591" actId="478"/>
          <ac:graphicFrameMkLst>
            <pc:docMk/>
            <pc:sldMk cId="4003944910" sldId="369"/>
            <ac:graphicFrameMk id="26" creationId="{D73B728C-024E-4980-846E-7B8D79DE92B6}"/>
          </ac:graphicFrameMkLst>
        </pc:graphicFrameChg>
        <pc:graphicFrameChg chg="add del">
          <ac:chgData name="Lisa Mason" userId="4ec5fa3b-f5d6-483f-bfe5-5d7b4524c02c" providerId="ADAL" clId="{08A0B8B6-7FB8-4669-9D3A-898D2FA91AF4}" dt="2020-01-27T09:08:07.901" v="668"/>
          <ac:graphicFrameMkLst>
            <pc:docMk/>
            <pc:sldMk cId="4003944910" sldId="369"/>
            <ac:graphicFrameMk id="27" creationId="{600281DC-75ED-482C-BF92-0008120705F5}"/>
          </ac:graphicFrameMkLst>
        </pc:graphicFrameChg>
        <pc:graphicFrameChg chg="add mod modGraphic">
          <ac:chgData name="Lisa Mason" userId="4ec5fa3b-f5d6-483f-bfe5-5d7b4524c02c" providerId="ADAL" clId="{08A0B8B6-7FB8-4669-9D3A-898D2FA91AF4}" dt="2020-01-28T07:53:51.066" v="1900" actId="20577"/>
          <ac:graphicFrameMkLst>
            <pc:docMk/>
            <pc:sldMk cId="4003944910" sldId="369"/>
            <ac:graphicFrameMk id="27" creationId="{89D37F02-DD79-43E5-B33D-2449BC60F6EF}"/>
          </ac:graphicFrameMkLst>
        </pc:graphicFrameChg>
        <pc:graphicFrameChg chg="add mod modGraphic">
          <ac:chgData name="Lisa Mason" userId="4ec5fa3b-f5d6-483f-bfe5-5d7b4524c02c" providerId="ADAL" clId="{08A0B8B6-7FB8-4669-9D3A-898D2FA91AF4}" dt="2020-01-27T09:32:08.213" v="1237" actId="207"/>
          <ac:graphicFrameMkLst>
            <pc:docMk/>
            <pc:sldMk cId="4003944910" sldId="369"/>
            <ac:graphicFrameMk id="28" creationId="{56345314-DFAE-437D-BFF2-5E1920259D42}"/>
          </ac:graphicFrameMkLst>
        </pc:graphicFrameChg>
        <pc:graphicFrameChg chg="add mod modGraphic">
          <ac:chgData name="Lisa Mason" userId="4ec5fa3b-f5d6-483f-bfe5-5d7b4524c02c" providerId="ADAL" clId="{08A0B8B6-7FB8-4669-9D3A-898D2FA91AF4}" dt="2020-01-27T09:32:05.804" v="1236" actId="207"/>
          <ac:graphicFrameMkLst>
            <pc:docMk/>
            <pc:sldMk cId="4003944910" sldId="369"/>
            <ac:graphicFrameMk id="29" creationId="{A1D3B4B3-3AAB-4AD6-A98B-AD9E1343491D}"/>
          </ac:graphicFrameMkLst>
        </pc:graphicFrameChg>
        <pc:graphicFrameChg chg="add mod modGraphic">
          <ac:chgData name="Lisa Mason" userId="4ec5fa3b-f5d6-483f-bfe5-5d7b4524c02c" providerId="ADAL" clId="{08A0B8B6-7FB8-4669-9D3A-898D2FA91AF4}" dt="2020-01-27T09:32:10.799" v="1238" actId="207"/>
          <ac:graphicFrameMkLst>
            <pc:docMk/>
            <pc:sldMk cId="4003944910" sldId="369"/>
            <ac:graphicFrameMk id="30" creationId="{AE7F2D5E-C04C-4158-95BB-85F6F383AB03}"/>
          </ac:graphicFrameMkLst>
        </pc:graphicFrameChg>
        <pc:graphicFrameChg chg="add mod">
          <ac:chgData name="Lisa Mason" userId="4ec5fa3b-f5d6-483f-bfe5-5d7b4524c02c" providerId="ADAL" clId="{08A0B8B6-7FB8-4669-9D3A-898D2FA91AF4}" dt="2020-01-27T09:18:26.215" v="1070" actId="1038"/>
          <ac:graphicFrameMkLst>
            <pc:docMk/>
            <pc:sldMk cId="4003944910" sldId="369"/>
            <ac:graphicFrameMk id="31" creationId="{8EA95FE1-AE3D-466F-91FB-044F1B54DED2}"/>
          </ac:graphicFrameMkLst>
        </pc:graphicFrameChg>
        <pc:graphicFrameChg chg="add mod modGraphic">
          <ac:chgData name="Lisa Mason" userId="4ec5fa3b-f5d6-483f-bfe5-5d7b4524c02c" providerId="ADAL" clId="{08A0B8B6-7FB8-4669-9D3A-898D2FA91AF4}" dt="2020-01-27T09:33:14.994" v="1248" actId="207"/>
          <ac:graphicFrameMkLst>
            <pc:docMk/>
            <pc:sldMk cId="4003944910" sldId="369"/>
            <ac:graphicFrameMk id="32" creationId="{308B06CA-A660-41B4-BB53-F0603C301722}"/>
          </ac:graphicFrameMkLst>
        </pc:graphicFrameChg>
        <pc:graphicFrameChg chg="add mod modGraphic">
          <ac:chgData name="Lisa Mason" userId="4ec5fa3b-f5d6-483f-bfe5-5d7b4524c02c" providerId="ADAL" clId="{08A0B8B6-7FB8-4669-9D3A-898D2FA91AF4}" dt="2020-01-27T09:33:11.739" v="1247" actId="207"/>
          <ac:graphicFrameMkLst>
            <pc:docMk/>
            <pc:sldMk cId="4003944910" sldId="369"/>
            <ac:graphicFrameMk id="33" creationId="{65B20D3D-FCBB-4A37-8BF4-2C8C89B53D2A}"/>
          </ac:graphicFrameMkLst>
        </pc:graphicFrameChg>
        <pc:graphicFrameChg chg="add mod modGraphic">
          <ac:chgData name="Lisa Mason" userId="4ec5fa3b-f5d6-483f-bfe5-5d7b4524c02c" providerId="ADAL" clId="{08A0B8B6-7FB8-4669-9D3A-898D2FA91AF4}" dt="2020-01-27T09:32:26.104" v="1246" actId="20577"/>
          <ac:graphicFrameMkLst>
            <pc:docMk/>
            <pc:sldMk cId="4003944910" sldId="369"/>
            <ac:graphicFrameMk id="34" creationId="{92DDC350-EFAB-45AF-A8C9-99FDB01AD969}"/>
          </ac:graphicFrameMkLst>
        </pc:graphicFrameChg>
        <pc:graphicFrameChg chg="add mod modGraphic">
          <ac:chgData name="Lisa Mason" userId="4ec5fa3b-f5d6-483f-bfe5-5d7b4524c02c" providerId="ADAL" clId="{08A0B8B6-7FB8-4669-9D3A-898D2FA91AF4}" dt="2020-01-27T09:33:18.648" v="1249" actId="207"/>
          <ac:graphicFrameMkLst>
            <pc:docMk/>
            <pc:sldMk cId="4003944910" sldId="369"/>
            <ac:graphicFrameMk id="35" creationId="{AF2E0465-2AF8-41C0-8ECB-EF32EDF36BD0}"/>
          </ac:graphicFrameMkLst>
        </pc:graphicFrameChg>
        <pc:graphicFrameChg chg="add del mod">
          <ac:chgData name="Lisa Mason" userId="4ec5fa3b-f5d6-483f-bfe5-5d7b4524c02c" providerId="ADAL" clId="{08A0B8B6-7FB8-4669-9D3A-898D2FA91AF4}" dt="2020-01-27T09:17:56.191" v="954" actId="478"/>
          <ac:graphicFrameMkLst>
            <pc:docMk/>
            <pc:sldMk cId="4003944910" sldId="369"/>
            <ac:graphicFrameMk id="36" creationId="{E6E8EA80-0EBB-4D1F-B35B-999E33E705B6}"/>
          </ac:graphicFrameMkLst>
        </pc:graphicFrameChg>
        <pc:graphicFrameChg chg="add del mod">
          <ac:chgData name="Lisa Mason" userId="4ec5fa3b-f5d6-483f-bfe5-5d7b4524c02c" providerId="ADAL" clId="{08A0B8B6-7FB8-4669-9D3A-898D2FA91AF4}" dt="2020-01-27T09:17:57.737" v="955" actId="478"/>
          <ac:graphicFrameMkLst>
            <pc:docMk/>
            <pc:sldMk cId="4003944910" sldId="369"/>
            <ac:graphicFrameMk id="37" creationId="{B4F76CCC-5477-4867-BC6E-5BE3C964C777}"/>
          </ac:graphicFrameMkLst>
        </pc:graphicFrameChg>
        <pc:graphicFrameChg chg="add del mod">
          <ac:chgData name="Lisa Mason" userId="4ec5fa3b-f5d6-483f-bfe5-5d7b4524c02c" providerId="ADAL" clId="{08A0B8B6-7FB8-4669-9D3A-898D2FA91AF4}" dt="2020-01-27T09:17:59.307" v="956" actId="478"/>
          <ac:graphicFrameMkLst>
            <pc:docMk/>
            <pc:sldMk cId="4003944910" sldId="369"/>
            <ac:graphicFrameMk id="38" creationId="{03084F4B-2E16-44EE-B749-74FBC6C7E0D0}"/>
          </ac:graphicFrameMkLst>
        </pc:graphicFrameChg>
        <pc:graphicFrameChg chg="add del mod">
          <ac:chgData name="Lisa Mason" userId="4ec5fa3b-f5d6-483f-bfe5-5d7b4524c02c" providerId="ADAL" clId="{08A0B8B6-7FB8-4669-9D3A-898D2FA91AF4}" dt="2020-01-27T09:18:01.246" v="957" actId="478"/>
          <ac:graphicFrameMkLst>
            <pc:docMk/>
            <pc:sldMk cId="4003944910" sldId="369"/>
            <ac:graphicFrameMk id="39" creationId="{76259E40-A94B-4E76-96F3-6F0ABECA2241}"/>
          </ac:graphicFrameMkLst>
        </pc:graphicFrameChg>
        <pc:graphicFrameChg chg="add mod modGraphic">
          <ac:chgData name="Lisa Mason" userId="4ec5fa3b-f5d6-483f-bfe5-5d7b4524c02c" providerId="ADAL" clId="{08A0B8B6-7FB8-4669-9D3A-898D2FA91AF4}" dt="2020-01-27T09:33:21.169" v="1250" actId="207"/>
          <ac:graphicFrameMkLst>
            <pc:docMk/>
            <pc:sldMk cId="4003944910" sldId="369"/>
            <ac:graphicFrameMk id="40" creationId="{D48F2103-E39D-48A8-BFFF-A465213D7FE0}"/>
          </ac:graphicFrameMkLst>
        </pc:graphicFrameChg>
        <pc:graphicFrameChg chg="add mod modGraphic">
          <ac:chgData name="Lisa Mason" userId="4ec5fa3b-f5d6-483f-bfe5-5d7b4524c02c" providerId="ADAL" clId="{08A0B8B6-7FB8-4669-9D3A-898D2FA91AF4}" dt="2020-01-27T09:33:23.593" v="1251" actId="207"/>
          <ac:graphicFrameMkLst>
            <pc:docMk/>
            <pc:sldMk cId="4003944910" sldId="369"/>
            <ac:graphicFrameMk id="41" creationId="{39A6B0BF-6E89-4EFA-95B9-42EDD34202AD}"/>
          </ac:graphicFrameMkLst>
        </pc:graphicFrameChg>
        <pc:graphicFrameChg chg="add mod modGraphic">
          <ac:chgData name="Lisa Mason" userId="4ec5fa3b-f5d6-483f-bfe5-5d7b4524c02c" providerId="ADAL" clId="{08A0B8B6-7FB8-4669-9D3A-898D2FA91AF4}" dt="2020-01-27T09:33:25.919" v="1252" actId="207"/>
          <ac:graphicFrameMkLst>
            <pc:docMk/>
            <pc:sldMk cId="4003944910" sldId="369"/>
            <ac:graphicFrameMk id="42" creationId="{59BDB18F-28DA-4A2C-8E20-A4380429DC43}"/>
          </ac:graphicFrameMkLst>
        </pc:graphicFrameChg>
        <pc:graphicFrameChg chg="add mod modGraphic">
          <ac:chgData name="Lisa Mason" userId="4ec5fa3b-f5d6-483f-bfe5-5d7b4524c02c" providerId="ADAL" clId="{08A0B8B6-7FB8-4669-9D3A-898D2FA91AF4}" dt="2020-01-27T09:33:39.118" v="1257" actId="207"/>
          <ac:graphicFrameMkLst>
            <pc:docMk/>
            <pc:sldMk cId="4003944910" sldId="369"/>
            <ac:graphicFrameMk id="43" creationId="{DB968500-A4F8-40CE-BDC7-F7CFB9D4676E}"/>
          </ac:graphicFrameMkLst>
        </pc:graphicFrameChg>
        <pc:graphicFrameChg chg="add mod modGraphic">
          <ac:chgData name="Lisa Mason" userId="4ec5fa3b-f5d6-483f-bfe5-5d7b4524c02c" providerId="ADAL" clId="{08A0B8B6-7FB8-4669-9D3A-898D2FA91AF4}" dt="2020-01-27T09:33:35.529" v="1256" actId="207"/>
          <ac:graphicFrameMkLst>
            <pc:docMk/>
            <pc:sldMk cId="4003944910" sldId="369"/>
            <ac:graphicFrameMk id="44" creationId="{9EBD9A91-F0FB-46FC-BE8B-35C0575C3F65}"/>
          </ac:graphicFrameMkLst>
        </pc:graphicFrameChg>
        <pc:graphicFrameChg chg="add mod modGraphic">
          <ac:chgData name="Lisa Mason" userId="4ec5fa3b-f5d6-483f-bfe5-5d7b4524c02c" providerId="ADAL" clId="{08A0B8B6-7FB8-4669-9D3A-898D2FA91AF4}" dt="2020-01-27T09:33:33.052" v="1255" actId="207"/>
          <ac:graphicFrameMkLst>
            <pc:docMk/>
            <pc:sldMk cId="4003944910" sldId="369"/>
            <ac:graphicFrameMk id="45" creationId="{9C516275-5267-44FB-A45D-B49D444772B4}"/>
          </ac:graphicFrameMkLst>
        </pc:graphicFrameChg>
        <pc:graphicFrameChg chg="add mod modGraphic">
          <ac:chgData name="Lisa Mason" userId="4ec5fa3b-f5d6-483f-bfe5-5d7b4524c02c" providerId="ADAL" clId="{08A0B8B6-7FB8-4669-9D3A-898D2FA91AF4}" dt="2020-01-27T09:33:30.555" v="1254" actId="207"/>
          <ac:graphicFrameMkLst>
            <pc:docMk/>
            <pc:sldMk cId="4003944910" sldId="369"/>
            <ac:graphicFrameMk id="46" creationId="{F3F42E39-7D0E-43FF-9131-BA45AC0E7655}"/>
          </ac:graphicFrameMkLst>
        </pc:graphicFrameChg>
        <pc:graphicFrameChg chg="add mod modGraphic">
          <ac:chgData name="Lisa Mason" userId="4ec5fa3b-f5d6-483f-bfe5-5d7b4524c02c" providerId="ADAL" clId="{08A0B8B6-7FB8-4669-9D3A-898D2FA91AF4}" dt="2020-01-27T09:33:28.102" v="1253" actId="207"/>
          <ac:graphicFrameMkLst>
            <pc:docMk/>
            <pc:sldMk cId="4003944910" sldId="369"/>
            <ac:graphicFrameMk id="47" creationId="{5FAF99E6-D8BF-472C-96F2-58BB8E656407}"/>
          </ac:graphicFrameMkLst>
        </pc:graphicFrameChg>
        <pc:picChg chg="add del mod">
          <ac:chgData name="Lisa Mason" userId="4ec5fa3b-f5d6-483f-bfe5-5d7b4524c02c" providerId="ADAL" clId="{08A0B8B6-7FB8-4669-9D3A-898D2FA91AF4}" dt="2020-01-27T09:41:23.445" v="1379"/>
          <ac:picMkLst>
            <pc:docMk/>
            <pc:sldMk cId="4003944910" sldId="369"/>
            <ac:picMk id="2" creationId="{DE027752-86DC-4A23-9B48-209C26BA35F6}"/>
          </ac:picMkLst>
        </pc:picChg>
      </pc:sldChg>
      <pc:sldChg chg="addSp delSp modSp">
        <pc:chgData name="Lisa Mason" userId="4ec5fa3b-f5d6-483f-bfe5-5d7b4524c02c" providerId="ADAL" clId="{08A0B8B6-7FB8-4669-9D3A-898D2FA91AF4}" dt="2020-01-28T08:09:24.008" v="2092" actId="255"/>
        <pc:sldMkLst>
          <pc:docMk/>
          <pc:sldMk cId="839646519" sldId="370"/>
        </pc:sldMkLst>
        <pc:spChg chg="mod">
          <ac:chgData name="Lisa Mason" userId="4ec5fa3b-f5d6-483f-bfe5-5d7b4524c02c" providerId="ADAL" clId="{08A0B8B6-7FB8-4669-9D3A-898D2FA91AF4}" dt="2020-01-27T09:29:36.160" v="1226" actId="12788"/>
          <ac:spMkLst>
            <pc:docMk/>
            <pc:sldMk cId="839646519" sldId="370"/>
            <ac:spMk id="6" creationId="{C01D051B-E555-411D-B5D4-D2BAA264A9B7}"/>
          </ac:spMkLst>
        </pc:spChg>
        <pc:spChg chg="del">
          <ac:chgData name="Lisa Mason" userId="4ec5fa3b-f5d6-483f-bfe5-5d7b4524c02c" providerId="ADAL" clId="{08A0B8B6-7FB8-4669-9D3A-898D2FA91AF4}" dt="2020-01-27T09:29:14.345" v="1224" actId="478"/>
          <ac:spMkLst>
            <pc:docMk/>
            <pc:sldMk cId="839646519" sldId="370"/>
            <ac:spMk id="10" creationId="{9AD874D1-09DB-40EE-92BB-BB2670553C6C}"/>
          </ac:spMkLst>
        </pc:spChg>
        <pc:spChg chg="del">
          <ac:chgData name="Lisa Mason" userId="4ec5fa3b-f5d6-483f-bfe5-5d7b4524c02c" providerId="ADAL" clId="{08A0B8B6-7FB8-4669-9D3A-898D2FA91AF4}" dt="2020-01-27T09:29:14.345" v="1224" actId="478"/>
          <ac:spMkLst>
            <pc:docMk/>
            <pc:sldMk cId="839646519" sldId="370"/>
            <ac:spMk id="12" creationId="{6B5FF8F6-1599-4497-BB74-F30BAC8E4753}"/>
          </ac:spMkLst>
        </pc:spChg>
        <pc:spChg chg="mod">
          <ac:chgData name="Lisa Mason" userId="4ec5fa3b-f5d6-483f-bfe5-5d7b4524c02c" providerId="ADAL" clId="{08A0B8B6-7FB8-4669-9D3A-898D2FA91AF4}" dt="2020-01-27T09:29:36.160" v="1226" actId="12788"/>
          <ac:spMkLst>
            <pc:docMk/>
            <pc:sldMk cId="839646519" sldId="370"/>
            <ac:spMk id="14" creationId="{4927DB92-3D52-4332-B80E-F9413B88FF25}"/>
          </ac:spMkLst>
        </pc:spChg>
        <pc:spChg chg="del">
          <ac:chgData name="Lisa Mason" userId="4ec5fa3b-f5d6-483f-bfe5-5d7b4524c02c" providerId="ADAL" clId="{08A0B8B6-7FB8-4669-9D3A-898D2FA91AF4}" dt="2020-01-27T09:29:14.345" v="1224" actId="478"/>
          <ac:spMkLst>
            <pc:docMk/>
            <pc:sldMk cId="839646519" sldId="370"/>
            <ac:spMk id="16" creationId="{E5C85C3F-5A6B-4324-8FE5-0B22788857C0}"/>
          </ac:spMkLst>
        </pc:spChg>
        <pc:spChg chg="mod">
          <ac:chgData name="Lisa Mason" userId="4ec5fa3b-f5d6-483f-bfe5-5d7b4524c02c" providerId="ADAL" clId="{08A0B8B6-7FB8-4669-9D3A-898D2FA91AF4}" dt="2020-01-27T09:42:15.524" v="1381" actId="20577"/>
          <ac:spMkLst>
            <pc:docMk/>
            <pc:sldMk cId="839646519" sldId="370"/>
            <ac:spMk id="19" creationId="{5252A847-DE45-4FA3-A1F8-EEBEB845FF8E}"/>
          </ac:spMkLst>
        </pc:spChg>
        <pc:spChg chg="mod">
          <ac:chgData name="Lisa Mason" userId="4ec5fa3b-f5d6-483f-bfe5-5d7b4524c02c" providerId="ADAL" clId="{08A0B8B6-7FB8-4669-9D3A-898D2FA91AF4}" dt="2020-01-27T09:29:36.160" v="1226" actId="12788"/>
          <ac:spMkLst>
            <pc:docMk/>
            <pc:sldMk cId="839646519" sldId="370"/>
            <ac:spMk id="20" creationId="{DE59A359-78D0-447C-BC61-7356C8917648}"/>
          </ac:spMkLst>
        </pc:spChg>
        <pc:graphicFrameChg chg="del mod modGraphic">
          <ac:chgData name="Lisa Mason" userId="4ec5fa3b-f5d6-483f-bfe5-5d7b4524c02c" providerId="ADAL" clId="{08A0B8B6-7FB8-4669-9D3A-898D2FA91AF4}" dt="2020-01-27T09:55:42.920" v="1579" actId="478"/>
          <ac:graphicFrameMkLst>
            <pc:docMk/>
            <pc:sldMk cId="839646519" sldId="370"/>
            <ac:graphicFrameMk id="9" creationId="{A5467F56-6FE8-4E08-91F1-EA0CE5ED6C43}"/>
          </ac:graphicFrameMkLst>
        </pc:graphicFrameChg>
        <pc:graphicFrameChg chg="del">
          <ac:chgData name="Lisa Mason" userId="4ec5fa3b-f5d6-483f-bfe5-5d7b4524c02c" providerId="ADAL" clId="{08A0B8B6-7FB8-4669-9D3A-898D2FA91AF4}" dt="2020-01-27T09:29:14.345" v="1224" actId="478"/>
          <ac:graphicFrameMkLst>
            <pc:docMk/>
            <pc:sldMk cId="839646519" sldId="370"/>
            <ac:graphicFrameMk id="11" creationId="{4A61045D-0F4B-4125-B936-B5149DE14D03}"/>
          </ac:graphicFrameMkLst>
        </pc:graphicFrameChg>
        <pc:graphicFrameChg chg="del">
          <ac:chgData name="Lisa Mason" userId="4ec5fa3b-f5d6-483f-bfe5-5d7b4524c02c" providerId="ADAL" clId="{08A0B8B6-7FB8-4669-9D3A-898D2FA91AF4}" dt="2020-01-27T09:29:14.345" v="1224" actId="478"/>
          <ac:graphicFrameMkLst>
            <pc:docMk/>
            <pc:sldMk cId="839646519" sldId="370"/>
            <ac:graphicFrameMk id="13" creationId="{28230F63-93A5-4E8E-9F30-EA8FEC9977BE}"/>
          </ac:graphicFrameMkLst>
        </pc:graphicFrameChg>
        <pc:graphicFrameChg chg="mod modGraphic">
          <ac:chgData name="Lisa Mason" userId="4ec5fa3b-f5d6-483f-bfe5-5d7b4524c02c" providerId="ADAL" clId="{08A0B8B6-7FB8-4669-9D3A-898D2FA91AF4}" dt="2020-01-28T08:09:24.008" v="2092" actId="255"/>
          <ac:graphicFrameMkLst>
            <pc:docMk/>
            <pc:sldMk cId="839646519" sldId="370"/>
            <ac:graphicFrameMk id="15" creationId="{F3CF794C-A5BA-4C4F-B492-8CE90154AB14}"/>
          </ac:graphicFrameMkLst>
        </pc:graphicFrameChg>
        <pc:graphicFrameChg chg="del">
          <ac:chgData name="Lisa Mason" userId="4ec5fa3b-f5d6-483f-bfe5-5d7b4524c02c" providerId="ADAL" clId="{08A0B8B6-7FB8-4669-9D3A-898D2FA91AF4}" dt="2020-01-27T09:29:14.345" v="1224" actId="478"/>
          <ac:graphicFrameMkLst>
            <pc:docMk/>
            <pc:sldMk cId="839646519" sldId="370"/>
            <ac:graphicFrameMk id="17" creationId="{500A8A97-CF98-46ED-B519-1B5717366524}"/>
          </ac:graphicFrameMkLst>
        </pc:graphicFrameChg>
        <pc:graphicFrameChg chg="mod modGraphic">
          <ac:chgData name="Lisa Mason" userId="4ec5fa3b-f5d6-483f-bfe5-5d7b4524c02c" providerId="ADAL" clId="{08A0B8B6-7FB8-4669-9D3A-898D2FA91AF4}" dt="2020-01-28T08:09:09.536" v="2088" actId="2061"/>
          <ac:graphicFrameMkLst>
            <pc:docMk/>
            <pc:sldMk cId="839646519" sldId="370"/>
            <ac:graphicFrameMk id="21" creationId="{18C36844-35AD-463F-8B27-2988A9DC69D5}"/>
          </ac:graphicFrameMkLst>
        </pc:graphicFrameChg>
        <pc:graphicFrameChg chg="add del mod modGraphic">
          <ac:chgData name="Lisa Mason" userId="4ec5fa3b-f5d6-483f-bfe5-5d7b4524c02c" providerId="ADAL" clId="{08A0B8B6-7FB8-4669-9D3A-898D2FA91AF4}" dt="2020-01-27T09:53:37.776" v="1553" actId="478"/>
          <ac:graphicFrameMkLst>
            <pc:docMk/>
            <pc:sldMk cId="839646519" sldId="370"/>
            <ac:graphicFrameMk id="23" creationId="{F0BBCA2B-0679-429A-B260-BC0A576575A1}"/>
          </ac:graphicFrameMkLst>
        </pc:graphicFrameChg>
        <pc:graphicFrameChg chg="add del mod modGraphic">
          <ac:chgData name="Lisa Mason" userId="4ec5fa3b-f5d6-483f-bfe5-5d7b4524c02c" providerId="ADAL" clId="{08A0B8B6-7FB8-4669-9D3A-898D2FA91AF4}" dt="2020-01-27T09:53:37.776" v="1553" actId="478"/>
          <ac:graphicFrameMkLst>
            <pc:docMk/>
            <pc:sldMk cId="839646519" sldId="370"/>
            <ac:graphicFrameMk id="24" creationId="{0D5ECC27-85D5-408C-A61F-04E0C3C8A3D1}"/>
          </ac:graphicFrameMkLst>
        </pc:graphicFrameChg>
        <pc:graphicFrameChg chg="add del mod modGraphic">
          <ac:chgData name="Lisa Mason" userId="4ec5fa3b-f5d6-483f-bfe5-5d7b4524c02c" providerId="ADAL" clId="{08A0B8B6-7FB8-4669-9D3A-898D2FA91AF4}" dt="2020-01-27T09:53:37.776" v="1553" actId="478"/>
          <ac:graphicFrameMkLst>
            <pc:docMk/>
            <pc:sldMk cId="839646519" sldId="370"/>
            <ac:graphicFrameMk id="25" creationId="{6EC45BD2-A9E0-43A5-A62C-4BA52566433B}"/>
          </ac:graphicFrameMkLst>
        </pc:graphicFrameChg>
        <pc:graphicFrameChg chg="add del mod modGraphic">
          <ac:chgData name="Lisa Mason" userId="4ec5fa3b-f5d6-483f-bfe5-5d7b4524c02c" providerId="ADAL" clId="{08A0B8B6-7FB8-4669-9D3A-898D2FA91AF4}" dt="2020-01-27T09:53:37.776" v="1553" actId="478"/>
          <ac:graphicFrameMkLst>
            <pc:docMk/>
            <pc:sldMk cId="839646519" sldId="370"/>
            <ac:graphicFrameMk id="26" creationId="{143146FE-0CE4-4B1D-A0F5-CD46C96BABCB}"/>
          </ac:graphicFrameMkLst>
        </pc:graphicFrameChg>
        <pc:graphicFrameChg chg="add del mod modGraphic">
          <ac:chgData name="Lisa Mason" userId="4ec5fa3b-f5d6-483f-bfe5-5d7b4524c02c" providerId="ADAL" clId="{08A0B8B6-7FB8-4669-9D3A-898D2FA91AF4}" dt="2020-01-27T09:53:37.776" v="1553" actId="478"/>
          <ac:graphicFrameMkLst>
            <pc:docMk/>
            <pc:sldMk cId="839646519" sldId="370"/>
            <ac:graphicFrameMk id="27" creationId="{48056F88-D7C1-4394-A63A-277684ECA006}"/>
          </ac:graphicFrameMkLst>
        </pc:graphicFrameChg>
        <pc:graphicFrameChg chg="add mod modGraphic">
          <ac:chgData name="Lisa Mason" userId="4ec5fa3b-f5d6-483f-bfe5-5d7b4524c02c" providerId="ADAL" clId="{08A0B8B6-7FB8-4669-9D3A-898D2FA91AF4}" dt="2020-01-27T09:52:24.772" v="1536" actId="207"/>
          <ac:graphicFrameMkLst>
            <pc:docMk/>
            <pc:sldMk cId="839646519" sldId="370"/>
            <ac:graphicFrameMk id="28" creationId="{322395C2-A310-48A1-BC0B-584AD7EEC481}"/>
          </ac:graphicFrameMkLst>
        </pc:graphicFrameChg>
        <pc:graphicFrameChg chg="add mod modGraphic">
          <ac:chgData name="Lisa Mason" userId="4ec5fa3b-f5d6-483f-bfe5-5d7b4524c02c" providerId="ADAL" clId="{08A0B8B6-7FB8-4669-9D3A-898D2FA91AF4}" dt="2020-01-27T09:52:27.881" v="1537" actId="207"/>
          <ac:graphicFrameMkLst>
            <pc:docMk/>
            <pc:sldMk cId="839646519" sldId="370"/>
            <ac:graphicFrameMk id="29" creationId="{C571F828-60C2-43B2-948F-01B4E8D16705}"/>
          </ac:graphicFrameMkLst>
        </pc:graphicFrameChg>
        <pc:graphicFrameChg chg="add mod modGraphic">
          <ac:chgData name="Lisa Mason" userId="4ec5fa3b-f5d6-483f-bfe5-5d7b4524c02c" providerId="ADAL" clId="{08A0B8B6-7FB8-4669-9D3A-898D2FA91AF4}" dt="2020-01-27T09:52:29.914" v="1538" actId="207"/>
          <ac:graphicFrameMkLst>
            <pc:docMk/>
            <pc:sldMk cId="839646519" sldId="370"/>
            <ac:graphicFrameMk id="30" creationId="{189EEBA3-6F1F-4ABE-A8EA-7669D313F802}"/>
          </ac:graphicFrameMkLst>
        </pc:graphicFrameChg>
        <pc:graphicFrameChg chg="add mod modGraphic">
          <ac:chgData name="Lisa Mason" userId="4ec5fa3b-f5d6-483f-bfe5-5d7b4524c02c" providerId="ADAL" clId="{08A0B8B6-7FB8-4669-9D3A-898D2FA91AF4}" dt="2020-01-27T09:52:32.392" v="1539" actId="207"/>
          <ac:graphicFrameMkLst>
            <pc:docMk/>
            <pc:sldMk cId="839646519" sldId="370"/>
            <ac:graphicFrameMk id="31" creationId="{AE0E143F-FF02-4A68-BAE9-E0F9BD50663D}"/>
          </ac:graphicFrameMkLst>
        </pc:graphicFrameChg>
        <pc:graphicFrameChg chg="add mod modGraphic">
          <ac:chgData name="Lisa Mason" userId="4ec5fa3b-f5d6-483f-bfe5-5d7b4524c02c" providerId="ADAL" clId="{08A0B8B6-7FB8-4669-9D3A-898D2FA91AF4}" dt="2020-01-27T09:52:34.372" v="1540" actId="207"/>
          <ac:graphicFrameMkLst>
            <pc:docMk/>
            <pc:sldMk cId="839646519" sldId="370"/>
            <ac:graphicFrameMk id="32" creationId="{182588D0-971F-48E1-8166-4522CA8D6361}"/>
          </ac:graphicFrameMkLst>
        </pc:graphicFrameChg>
        <pc:graphicFrameChg chg="add del mod">
          <ac:chgData name="Lisa Mason" userId="4ec5fa3b-f5d6-483f-bfe5-5d7b4524c02c" providerId="ADAL" clId="{08A0B8B6-7FB8-4669-9D3A-898D2FA91AF4}" dt="2020-01-27T09:48:11.478" v="1496"/>
          <ac:graphicFrameMkLst>
            <pc:docMk/>
            <pc:sldMk cId="839646519" sldId="370"/>
            <ac:graphicFrameMk id="33" creationId="{F795D412-562B-408C-AF78-91FF78956247}"/>
          </ac:graphicFrameMkLst>
        </pc:graphicFrameChg>
        <pc:graphicFrameChg chg="add del mod">
          <ac:chgData name="Lisa Mason" userId="4ec5fa3b-f5d6-483f-bfe5-5d7b4524c02c" providerId="ADAL" clId="{08A0B8B6-7FB8-4669-9D3A-898D2FA91AF4}" dt="2020-01-27T09:48:11.478" v="1496"/>
          <ac:graphicFrameMkLst>
            <pc:docMk/>
            <pc:sldMk cId="839646519" sldId="370"/>
            <ac:graphicFrameMk id="34" creationId="{A6F274BE-434C-4ECA-92B0-82AF12F583F2}"/>
          </ac:graphicFrameMkLst>
        </pc:graphicFrameChg>
        <pc:graphicFrameChg chg="add del mod">
          <ac:chgData name="Lisa Mason" userId="4ec5fa3b-f5d6-483f-bfe5-5d7b4524c02c" providerId="ADAL" clId="{08A0B8B6-7FB8-4669-9D3A-898D2FA91AF4}" dt="2020-01-27T09:48:11.478" v="1496"/>
          <ac:graphicFrameMkLst>
            <pc:docMk/>
            <pc:sldMk cId="839646519" sldId="370"/>
            <ac:graphicFrameMk id="35" creationId="{FB8C5E2A-8FC5-43F4-B748-03156B3A0821}"/>
          </ac:graphicFrameMkLst>
        </pc:graphicFrameChg>
        <pc:graphicFrameChg chg="add del mod">
          <ac:chgData name="Lisa Mason" userId="4ec5fa3b-f5d6-483f-bfe5-5d7b4524c02c" providerId="ADAL" clId="{08A0B8B6-7FB8-4669-9D3A-898D2FA91AF4}" dt="2020-01-27T09:48:11.478" v="1496"/>
          <ac:graphicFrameMkLst>
            <pc:docMk/>
            <pc:sldMk cId="839646519" sldId="370"/>
            <ac:graphicFrameMk id="36" creationId="{13EF0D53-70A4-4AF5-B4E0-EF384A093062}"/>
          </ac:graphicFrameMkLst>
        </pc:graphicFrameChg>
        <pc:graphicFrameChg chg="add del mod">
          <ac:chgData name="Lisa Mason" userId="4ec5fa3b-f5d6-483f-bfe5-5d7b4524c02c" providerId="ADAL" clId="{08A0B8B6-7FB8-4669-9D3A-898D2FA91AF4}" dt="2020-01-27T09:48:11.478" v="1496"/>
          <ac:graphicFrameMkLst>
            <pc:docMk/>
            <pc:sldMk cId="839646519" sldId="370"/>
            <ac:graphicFrameMk id="37" creationId="{500D5F58-0B18-438D-9626-FEBEC458C885}"/>
          </ac:graphicFrameMkLst>
        </pc:graphicFrameChg>
        <pc:graphicFrameChg chg="add mod modGraphic">
          <ac:chgData name="Lisa Mason" userId="4ec5fa3b-f5d6-483f-bfe5-5d7b4524c02c" providerId="ADAL" clId="{08A0B8B6-7FB8-4669-9D3A-898D2FA91AF4}" dt="2020-01-27T09:52:49.933" v="1545" actId="207"/>
          <ac:graphicFrameMkLst>
            <pc:docMk/>
            <pc:sldMk cId="839646519" sldId="370"/>
            <ac:graphicFrameMk id="38" creationId="{D1C2622B-F21D-4612-BC77-E11197709C21}"/>
          </ac:graphicFrameMkLst>
        </pc:graphicFrameChg>
        <pc:graphicFrameChg chg="add mod modGraphic">
          <ac:chgData name="Lisa Mason" userId="4ec5fa3b-f5d6-483f-bfe5-5d7b4524c02c" providerId="ADAL" clId="{08A0B8B6-7FB8-4669-9D3A-898D2FA91AF4}" dt="2020-01-27T09:52:47.372" v="1544" actId="207"/>
          <ac:graphicFrameMkLst>
            <pc:docMk/>
            <pc:sldMk cId="839646519" sldId="370"/>
            <ac:graphicFrameMk id="39" creationId="{7D06AC0C-B3C2-4501-B3AE-A270E877DA96}"/>
          </ac:graphicFrameMkLst>
        </pc:graphicFrameChg>
        <pc:graphicFrameChg chg="add mod modGraphic">
          <ac:chgData name="Lisa Mason" userId="4ec5fa3b-f5d6-483f-bfe5-5d7b4524c02c" providerId="ADAL" clId="{08A0B8B6-7FB8-4669-9D3A-898D2FA91AF4}" dt="2020-01-27T09:52:44.618" v="1543" actId="207"/>
          <ac:graphicFrameMkLst>
            <pc:docMk/>
            <pc:sldMk cId="839646519" sldId="370"/>
            <ac:graphicFrameMk id="40" creationId="{D223A3CE-0EE1-4D19-AF2E-AEBA0D3F3E1D}"/>
          </ac:graphicFrameMkLst>
        </pc:graphicFrameChg>
        <pc:graphicFrameChg chg="add mod modGraphic">
          <ac:chgData name="Lisa Mason" userId="4ec5fa3b-f5d6-483f-bfe5-5d7b4524c02c" providerId="ADAL" clId="{08A0B8B6-7FB8-4669-9D3A-898D2FA91AF4}" dt="2020-01-27T09:52:40.436" v="1542" actId="207"/>
          <ac:graphicFrameMkLst>
            <pc:docMk/>
            <pc:sldMk cId="839646519" sldId="370"/>
            <ac:graphicFrameMk id="41" creationId="{AD7751AD-A5BC-4FA7-8253-F9B55A2F9035}"/>
          </ac:graphicFrameMkLst>
        </pc:graphicFrameChg>
        <pc:graphicFrameChg chg="add mod modGraphic">
          <ac:chgData name="Lisa Mason" userId="4ec5fa3b-f5d6-483f-bfe5-5d7b4524c02c" providerId="ADAL" clId="{08A0B8B6-7FB8-4669-9D3A-898D2FA91AF4}" dt="2020-01-27T09:52:36.899" v="1541" actId="207"/>
          <ac:graphicFrameMkLst>
            <pc:docMk/>
            <pc:sldMk cId="839646519" sldId="370"/>
            <ac:graphicFrameMk id="42" creationId="{FE9A3A89-0CB0-435A-A346-803C58EAA47D}"/>
          </ac:graphicFrameMkLst>
        </pc:graphicFrameChg>
        <pc:graphicFrameChg chg="add del mod">
          <ac:chgData name="Lisa Mason" userId="4ec5fa3b-f5d6-483f-bfe5-5d7b4524c02c" providerId="ADAL" clId="{08A0B8B6-7FB8-4669-9D3A-898D2FA91AF4}" dt="2020-01-27T09:54:09.374" v="1558"/>
          <ac:graphicFrameMkLst>
            <pc:docMk/>
            <pc:sldMk cId="839646519" sldId="370"/>
            <ac:graphicFrameMk id="43" creationId="{0CF7F6DF-B410-4A9E-9F24-5A1CCE85DCA8}"/>
          </ac:graphicFrameMkLst>
        </pc:graphicFrameChg>
        <pc:graphicFrameChg chg="add del mod">
          <ac:chgData name="Lisa Mason" userId="4ec5fa3b-f5d6-483f-bfe5-5d7b4524c02c" providerId="ADAL" clId="{08A0B8B6-7FB8-4669-9D3A-898D2FA91AF4}" dt="2020-01-27T09:54:09.374" v="1558"/>
          <ac:graphicFrameMkLst>
            <pc:docMk/>
            <pc:sldMk cId="839646519" sldId="370"/>
            <ac:graphicFrameMk id="44" creationId="{8A5D5A5F-F42F-4706-8D9B-838FD7224003}"/>
          </ac:graphicFrameMkLst>
        </pc:graphicFrameChg>
        <pc:graphicFrameChg chg="add del mod">
          <ac:chgData name="Lisa Mason" userId="4ec5fa3b-f5d6-483f-bfe5-5d7b4524c02c" providerId="ADAL" clId="{08A0B8B6-7FB8-4669-9D3A-898D2FA91AF4}" dt="2020-01-27T09:54:09.374" v="1558"/>
          <ac:graphicFrameMkLst>
            <pc:docMk/>
            <pc:sldMk cId="839646519" sldId="370"/>
            <ac:graphicFrameMk id="45" creationId="{E39CF658-660A-492F-80EB-2297583F35D1}"/>
          </ac:graphicFrameMkLst>
        </pc:graphicFrameChg>
        <pc:graphicFrameChg chg="add del mod">
          <ac:chgData name="Lisa Mason" userId="4ec5fa3b-f5d6-483f-bfe5-5d7b4524c02c" providerId="ADAL" clId="{08A0B8B6-7FB8-4669-9D3A-898D2FA91AF4}" dt="2020-01-27T09:54:09.374" v="1558"/>
          <ac:graphicFrameMkLst>
            <pc:docMk/>
            <pc:sldMk cId="839646519" sldId="370"/>
            <ac:graphicFrameMk id="46" creationId="{043646C0-85CD-48E8-BBB6-9250B859FD0F}"/>
          </ac:graphicFrameMkLst>
        </pc:graphicFrameChg>
        <pc:graphicFrameChg chg="add del mod">
          <ac:chgData name="Lisa Mason" userId="4ec5fa3b-f5d6-483f-bfe5-5d7b4524c02c" providerId="ADAL" clId="{08A0B8B6-7FB8-4669-9D3A-898D2FA91AF4}" dt="2020-01-27T09:54:09.374" v="1558"/>
          <ac:graphicFrameMkLst>
            <pc:docMk/>
            <pc:sldMk cId="839646519" sldId="370"/>
            <ac:graphicFrameMk id="47" creationId="{EAA6D622-3180-45A1-A705-8066EB0E8DB4}"/>
          </ac:graphicFrameMkLst>
        </pc:graphicFrameChg>
        <pc:graphicFrameChg chg="add modGraphic">
          <ac:chgData name="Lisa Mason" userId="4ec5fa3b-f5d6-483f-bfe5-5d7b4524c02c" providerId="ADAL" clId="{08A0B8B6-7FB8-4669-9D3A-898D2FA91AF4}" dt="2020-01-28T08:09:05.963" v="2086" actId="2061"/>
          <ac:graphicFrameMkLst>
            <pc:docMk/>
            <pc:sldMk cId="839646519" sldId="370"/>
            <ac:graphicFrameMk id="48" creationId="{60F71082-4671-47A5-ADC3-6694F5110C9E}"/>
          </ac:graphicFrameMkLst>
        </pc:graphicFrameChg>
        <pc:picChg chg="add del">
          <ac:chgData name="Lisa Mason" userId="4ec5fa3b-f5d6-483f-bfe5-5d7b4524c02c" providerId="ADAL" clId="{08A0B8B6-7FB8-4669-9D3A-898D2FA91AF4}" dt="2020-01-27T09:56:31.549" v="1582" actId="478"/>
          <ac:picMkLst>
            <pc:docMk/>
            <pc:sldMk cId="839646519" sldId="370"/>
            <ac:picMk id="22" creationId="{F0086B0F-56F5-4280-84FB-D7CD31FD9EB6}"/>
          </ac:picMkLst>
        </pc:picChg>
      </pc:sldChg>
      <pc:sldChg chg="del">
        <pc:chgData name="Lisa Mason" userId="4ec5fa3b-f5d6-483f-bfe5-5d7b4524c02c" providerId="ADAL" clId="{08A0B8B6-7FB8-4669-9D3A-898D2FA91AF4}" dt="2020-01-27T08:40:26.282" v="8" actId="2696"/>
        <pc:sldMkLst>
          <pc:docMk/>
          <pc:sldMk cId="2326979015" sldId="371"/>
        </pc:sldMkLst>
      </pc:sldChg>
      <pc:sldChg chg="addSp delSp modSp del">
        <pc:chgData name="Lisa Mason" userId="4ec5fa3b-f5d6-483f-bfe5-5d7b4524c02c" providerId="ADAL" clId="{08A0B8B6-7FB8-4669-9D3A-898D2FA91AF4}" dt="2020-01-27T08:53:34.022" v="388" actId="2696"/>
        <pc:sldMkLst>
          <pc:docMk/>
          <pc:sldMk cId="535437006" sldId="372"/>
        </pc:sldMkLst>
        <pc:spChg chg="mod">
          <ac:chgData name="Lisa Mason" userId="4ec5fa3b-f5d6-483f-bfe5-5d7b4524c02c" providerId="ADAL" clId="{08A0B8B6-7FB8-4669-9D3A-898D2FA91AF4}" dt="2020-01-27T08:40:44.173" v="14" actId="20577"/>
          <ac:spMkLst>
            <pc:docMk/>
            <pc:sldMk cId="535437006" sldId="372"/>
            <ac:spMk id="19" creationId="{5252A847-DE45-4FA3-A1F8-EEBEB845FF8E}"/>
          </ac:spMkLst>
        </pc:spChg>
        <pc:picChg chg="add del">
          <ac:chgData name="Lisa Mason" userId="4ec5fa3b-f5d6-483f-bfe5-5d7b4524c02c" providerId="ADAL" clId="{08A0B8B6-7FB8-4669-9D3A-898D2FA91AF4}" dt="2020-01-27T08:53:24.754" v="385"/>
          <ac:picMkLst>
            <pc:docMk/>
            <pc:sldMk cId="535437006" sldId="372"/>
            <ac:picMk id="9" creationId="{415B06D0-71B4-4723-9C12-54776957F287}"/>
          </ac:picMkLst>
        </pc:picChg>
      </pc:sldChg>
      <pc:sldChg chg="del">
        <pc:chgData name="Lisa Mason" userId="4ec5fa3b-f5d6-483f-bfe5-5d7b4524c02c" providerId="ADAL" clId="{08A0B8B6-7FB8-4669-9D3A-898D2FA91AF4}" dt="2020-01-27T09:27:31.602" v="1213" actId="2696"/>
        <pc:sldMkLst>
          <pc:docMk/>
          <pc:sldMk cId="2702319907" sldId="373"/>
        </pc:sldMkLst>
      </pc:sldChg>
      <pc:sldChg chg="del">
        <pc:chgData name="Lisa Mason" userId="4ec5fa3b-f5d6-483f-bfe5-5d7b4524c02c" providerId="ADAL" clId="{08A0B8B6-7FB8-4669-9D3A-898D2FA91AF4}" dt="2020-01-27T09:42:21.941" v="1382" actId="2696"/>
        <pc:sldMkLst>
          <pc:docMk/>
          <pc:sldMk cId="748385477" sldId="374"/>
        </pc:sldMkLst>
      </pc:sldChg>
      <pc:sldChg chg="del">
        <pc:chgData name="Lisa Mason" userId="4ec5fa3b-f5d6-483f-bfe5-5d7b4524c02c" providerId="ADAL" clId="{08A0B8B6-7FB8-4669-9D3A-898D2FA91AF4}" dt="2020-01-27T10:03:29.673" v="1775" actId="2696"/>
        <pc:sldMkLst>
          <pc:docMk/>
          <pc:sldMk cId="2932323639" sldId="376"/>
        </pc:sldMkLst>
      </pc:sldChg>
      <pc:sldChg chg="addSp delSp modSp">
        <pc:chgData name="Lisa Mason" userId="4ec5fa3b-f5d6-483f-bfe5-5d7b4524c02c" providerId="ADAL" clId="{08A0B8B6-7FB8-4669-9D3A-898D2FA91AF4}" dt="2020-01-28T08:07:57.476" v="2069" actId="2061"/>
        <pc:sldMkLst>
          <pc:docMk/>
          <pc:sldMk cId="3746126489" sldId="377"/>
        </pc:sldMkLst>
        <pc:graphicFrameChg chg="del">
          <ac:chgData name="Lisa Mason" userId="4ec5fa3b-f5d6-483f-bfe5-5d7b4524c02c" providerId="ADAL" clId="{08A0B8B6-7FB8-4669-9D3A-898D2FA91AF4}" dt="2020-01-28T08:07:29.080" v="2060" actId="478"/>
          <ac:graphicFrameMkLst>
            <pc:docMk/>
            <pc:sldMk cId="3746126489" sldId="377"/>
            <ac:graphicFrameMk id="9" creationId="{F56E7F1F-AA18-4239-A8CB-D4432FFC1398}"/>
          </ac:graphicFrameMkLst>
        </pc:graphicFrameChg>
        <pc:graphicFrameChg chg="del">
          <ac:chgData name="Lisa Mason" userId="4ec5fa3b-f5d6-483f-bfe5-5d7b4524c02c" providerId="ADAL" clId="{08A0B8B6-7FB8-4669-9D3A-898D2FA91AF4}" dt="2020-01-28T08:07:30.500" v="2061" actId="478"/>
          <ac:graphicFrameMkLst>
            <pc:docMk/>
            <pc:sldMk cId="3746126489" sldId="377"/>
            <ac:graphicFrameMk id="10" creationId="{A5423F37-494E-4BDA-A5BA-DDF695AE89F1}"/>
          </ac:graphicFrameMkLst>
        </pc:graphicFrameChg>
        <pc:graphicFrameChg chg="del">
          <ac:chgData name="Lisa Mason" userId="4ec5fa3b-f5d6-483f-bfe5-5d7b4524c02c" providerId="ADAL" clId="{08A0B8B6-7FB8-4669-9D3A-898D2FA91AF4}" dt="2020-01-28T08:07:36.778" v="2064" actId="478"/>
          <ac:graphicFrameMkLst>
            <pc:docMk/>
            <pc:sldMk cId="3746126489" sldId="377"/>
            <ac:graphicFrameMk id="11" creationId="{936452CA-C100-43EA-B1F3-D072C7A8637A}"/>
          </ac:graphicFrameMkLst>
        </pc:graphicFrameChg>
        <pc:graphicFrameChg chg="del">
          <ac:chgData name="Lisa Mason" userId="4ec5fa3b-f5d6-483f-bfe5-5d7b4524c02c" providerId="ADAL" clId="{08A0B8B6-7FB8-4669-9D3A-898D2FA91AF4}" dt="2020-01-28T08:07:36.778" v="2064" actId="478"/>
          <ac:graphicFrameMkLst>
            <pc:docMk/>
            <pc:sldMk cId="3746126489" sldId="377"/>
            <ac:graphicFrameMk id="12" creationId="{018040CD-CED1-475C-BEFB-05D04EDC4781}"/>
          </ac:graphicFrameMkLst>
        </pc:graphicFrameChg>
        <pc:graphicFrameChg chg="del">
          <ac:chgData name="Lisa Mason" userId="4ec5fa3b-f5d6-483f-bfe5-5d7b4524c02c" providerId="ADAL" clId="{08A0B8B6-7FB8-4669-9D3A-898D2FA91AF4}" dt="2020-01-28T08:07:36.778" v="2064" actId="478"/>
          <ac:graphicFrameMkLst>
            <pc:docMk/>
            <pc:sldMk cId="3746126489" sldId="377"/>
            <ac:graphicFrameMk id="13" creationId="{E8BA4A37-288F-43F6-A2A9-3A5FA0D8C209}"/>
          </ac:graphicFrameMkLst>
        </pc:graphicFrameChg>
        <pc:graphicFrameChg chg="del">
          <ac:chgData name="Lisa Mason" userId="4ec5fa3b-f5d6-483f-bfe5-5d7b4524c02c" providerId="ADAL" clId="{08A0B8B6-7FB8-4669-9D3A-898D2FA91AF4}" dt="2020-01-28T08:07:31.994" v="2062" actId="478"/>
          <ac:graphicFrameMkLst>
            <pc:docMk/>
            <pc:sldMk cId="3746126489" sldId="377"/>
            <ac:graphicFrameMk id="14" creationId="{022E08D0-D7E3-46B7-A319-657749EF2B48}"/>
          </ac:graphicFrameMkLst>
        </pc:graphicFrameChg>
        <pc:graphicFrameChg chg="del">
          <ac:chgData name="Lisa Mason" userId="4ec5fa3b-f5d6-483f-bfe5-5d7b4524c02c" providerId="ADAL" clId="{08A0B8B6-7FB8-4669-9D3A-898D2FA91AF4}" dt="2020-01-28T08:07:33.374" v="2063" actId="478"/>
          <ac:graphicFrameMkLst>
            <pc:docMk/>
            <pc:sldMk cId="3746126489" sldId="377"/>
            <ac:graphicFrameMk id="15" creationId="{BAFC81DF-F54A-4E07-A8A6-AE99ABB79FE2}"/>
          </ac:graphicFrameMkLst>
        </pc:graphicFrameChg>
        <pc:graphicFrameChg chg="modGraphic">
          <ac:chgData name="Lisa Mason" userId="4ec5fa3b-f5d6-483f-bfe5-5d7b4524c02c" providerId="ADAL" clId="{08A0B8B6-7FB8-4669-9D3A-898D2FA91AF4}" dt="2020-01-28T08:07:57.476" v="2069" actId="2061"/>
          <ac:graphicFrameMkLst>
            <pc:docMk/>
            <pc:sldMk cId="3746126489" sldId="377"/>
            <ac:graphicFrameMk id="16" creationId="{94EB9C13-D48B-48AB-B6A5-4EE8F8ED7867}"/>
          </ac:graphicFrameMkLst>
        </pc:graphicFrameChg>
        <pc:graphicFrameChg chg="modGraphic">
          <ac:chgData name="Lisa Mason" userId="4ec5fa3b-f5d6-483f-bfe5-5d7b4524c02c" providerId="ADAL" clId="{08A0B8B6-7FB8-4669-9D3A-898D2FA91AF4}" dt="2020-01-28T08:07:47.016" v="2067" actId="2061"/>
          <ac:graphicFrameMkLst>
            <pc:docMk/>
            <pc:sldMk cId="3746126489" sldId="377"/>
            <ac:graphicFrameMk id="20" creationId="{9B992327-2675-4B92-A045-00460604BFF7}"/>
          </ac:graphicFrameMkLst>
        </pc:graphicFrameChg>
        <pc:graphicFrameChg chg="add">
          <ac:chgData name="Lisa Mason" userId="4ec5fa3b-f5d6-483f-bfe5-5d7b4524c02c" providerId="ADAL" clId="{08A0B8B6-7FB8-4669-9D3A-898D2FA91AF4}" dt="2020-01-28T08:07:37.739" v="2065"/>
          <ac:graphicFrameMkLst>
            <pc:docMk/>
            <pc:sldMk cId="3746126489" sldId="377"/>
            <ac:graphicFrameMk id="21" creationId="{C37EB1F5-D428-4515-82C0-BCFCF673001A}"/>
          </ac:graphicFrameMkLst>
        </pc:graphicFrameChg>
        <pc:graphicFrameChg chg="add">
          <ac:chgData name="Lisa Mason" userId="4ec5fa3b-f5d6-483f-bfe5-5d7b4524c02c" providerId="ADAL" clId="{08A0B8B6-7FB8-4669-9D3A-898D2FA91AF4}" dt="2020-01-28T08:07:37.739" v="2065"/>
          <ac:graphicFrameMkLst>
            <pc:docMk/>
            <pc:sldMk cId="3746126489" sldId="377"/>
            <ac:graphicFrameMk id="22" creationId="{2DE679B6-640C-4C4C-8226-BDB92B7668C6}"/>
          </ac:graphicFrameMkLst>
        </pc:graphicFrameChg>
        <pc:graphicFrameChg chg="add">
          <ac:chgData name="Lisa Mason" userId="4ec5fa3b-f5d6-483f-bfe5-5d7b4524c02c" providerId="ADAL" clId="{08A0B8B6-7FB8-4669-9D3A-898D2FA91AF4}" dt="2020-01-28T08:07:37.739" v="2065"/>
          <ac:graphicFrameMkLst>
            <pc:docMk/>
            <pc:sldMk cId="3746126489" sldId="377"/>
            <ac:graphicFrameMk id="23" creationId="{E3AAC14E-3C6B-4C2F-8F57-3DDF24EE62A6}"/>
          </ac:graphicFrameMkLst>
        </pc:graphicFrameChg>
        <pc:graphicFrameChg chg="add">
          <ac:chgData name="Lisa Mason" userId="4ec5fa3b-f5d6-483f-bfe5-5d7b4524c02c" providerId="ADAL" clId="{08A0B8B6-7FB8-4669-9D3A-898D2FA91AF4}" dt="2020-01-28T08:07:37.739" v="2065"/>
          <ac:graphicFrameMkLst>
            <pc:docMk/>
            <pc:sldMk cId="3746126489" sldId="377"/>
            <ac:graphicFrameMk id="24" creationId="{51B71FE2-76DE-4E47-8929-863997645D89}"/>
          </ac:graphicFrameMkLst>
        </pc:graphicFrameChg>
        <pc:graphicFrameChg chg="add">
          <ac:chgData name="Lisa Mason" userId="4ec5fa3b-f5d6-483f-bfe5-5d7b4524c02c" providerId="ADAL" clId="{08A0B8B6-7FB8-4669-9D3A-898D2FA91AF4}" dt="2020-01-28T08:07:37.739" v="2065"/>
          <ac:graphicFrameMkLst>
            <pc:docMk/>
            <pc:sldMk cId="3746126489" sldId="377"/>
            <ac:graphicFrameMk id="25" creationId="{B004E771-13FD-4F38-9EF1-5E1BD4F66693}"/>
          </ac:graphicFrameMkLst>
        </pc:graphicFrameChg>
        <pc:graphicFrameChg chg="add">
          <ac:chgData name="Lisa Mason" userId="4ec5fa3b-f5d6-483f-bfe5-5d7b4524c02c" providerId="ADAL" clId="{08A0B8B6-7FB8-4669-9D3A-898D2FA91AF4}" dt="2020-01-28T08:07:37.739" v="2065"/>
          <ac:graphicFrameMkLst>
            <pc:docMk/>
            <pc:sldMk cId="3746126489" sldId="377"/>
            <ac:graphicFrameMk id="26" creationId="{A01E1E8D-2B07-44A3-933D-91B1E5DB16BF}"/>
          </ac:graphicFrameMkLst>
        </pc:graphicFrameChg>
        <pc:graphicFrameChg chg="add">
          <ac:chgData name="Lisa Mason" userId="4ec5fa3b-f5d6-483f-bfe5-5d7b4524c02c" providerId="ADAL" clId="{08A0B8B6-7FB8-4669-9D3A-898D2FA91AF4}" dt="2020-01-28T08:07:37.739" v="2065"/>
          <ac:graphicFrameMkLst>
            <pc:docMk/>
            <pc:sldMk cId="3746126489" sldId="377"/>
            <ac:graphicFrameMk id="27" creationId="{1FB4023F-0E62-4CE4-ADDB-607B7FCCA4FE}"/>
          </ac:graphicFrameMkLst>
        </pc:graphicFrameChg>
      </pc:sldChg>
      <pc:sldChg chg="modSp">
        <pc:chgData name="Lisa Mason" userId="4ec5fa3b-f5d6-483f-bfe5-5d7b4524c02c" providerId="ADAL" clId="{08A0B8B6-7FB8-4669-9D3A-898D2FA91AF4}" dt="2020-01-28T08:07:20.722" v="2059" actId="2061"/>
        <pc:sldMkLst>
          <pc:docMk/>
          <pc:sldMk cId="1955323882" sldId="378"/>
        </pc:sldMkLst>
        <pc:graphicFrameChg chg="mod modGraphic">
          <ac:chgData name="Lisa Mason" userId="4ec5fa3b-f5d6-483f-bfe5-5d7b4524c02c" providerId="ADAL" clId="{08A0B8B6-7FB8-4669-9D3A-898D2FA91AF4}" dt="2020-01-28T08:04:56.628" v="2016" actId="1038"/>
          <ac:graphicFrameMkLst>
            <pc:docMk/>
            <pc:sldMk cId="1955323882" sldId="378"/>
            <ac:graphicFrameMk id="9" creationId="{F56E7F1F-AA18-4239-A8CB-D4432FFC1398}"/>
          </ac:graphicFrameMkLst>
        </pc:graphicFrameChg>
        <pc:graphicFrameChg chg="mod modGraphic">
          <ac:chgData name="Lisa Mason" userId="4ec5fa3b-f5d6-483f-bfe5-5d7b4524c02c" providerId="ADAL" clId="{08A0B8B6-7FB8-4669-9D3A-898D2FA91AF4}" dt="2020-01-28T08:05:11.098" v="2026" actId="1038"/>
          <ac:graphicFrameMkLst>
            <pc:docMk/>
            <pc:sldMk cId="1955323882" sldId="378"/>
            <ac:graphicFrameMk id="10" creationId="{A5423F37-494E-4BDA-A5BA-DDF695AE89F1}"/>
          </ac:graphicFrameMkLst>
        </pc:graphicFrameChg>
        <pc:graphicFrameChg chg="mod modGraphic">
          <ac:chgData name="Lisa Mason" userId="4ec5fa3b-f5d6-483f-bfe5-5d7b4524c02c" providerId="ADAL" clId="{08A0B8B6-7FB8-4669-9D3A-898D2FA91AF4}" dt="2020-01-28T08:06:41.274" v="2043" actId="553"/>
          <ac:graphicFrameMkLst>
            <pc:docMk/>
            <pc:sldMk cId="1955323882" sldId="378"/>
            <ac:graphicFrameMk id="11" creationId="{936452CA-C100-43EA-B1F3-D072C7A8637A}"/>
          </ac:graphicFrameMkLst>
        </pc:graphicFrameChg>
        <pc:graphicFrameChg chg="mod modGraphic">
          <ac:chgData name="Lisa Mason" userId="4ec5fa3b-f5d6-483f-bfe5-5d7b4524c02c" providerId="ADAL" clId="{08A0B8B6-7FB8-4669-9D3A-898D2FA91AF4}" dt="2020-01-28T08:06:41.274" v="2043" actId="553"/>
          <ac:graphicFrameMkLst>
            <pc:docMk/>
            <pc:sldMk cId="1955323882" sldId="378"/>
            <ac:graphicFrameMk id="12" creationId="{018040CD-CED1-475C-BEFB-05D04EDC4781}"/>
          </ac:graphicFrameMkLst>
        </pc:graphicFrameChg>
        <pc:graphicFrameChg chg="mod modGraphic">
          <ac:chgData name="Lisa Mason" userId="4ec5fa3b-f5d6-483f-bfe5-5d7b4524c02c" providerId="ADAL" clId="{08A0B8B6-7FB8-4669-9D3A-898D2FA91AF4}" dt="2020-01-28T08:06:41.274" v="2043" actId="553"/>
          <ac:graphicFrameMkLst>
            <pc:docMk/>
            <pc:sldMk cId="1955323882" sldId="378"/>
            <ac:graphicFrameMk id="13" creationId="{E8BA4A37-288F-43F6-A2A9-3A5FA0D8C209}"/>
          </ac:graphicFrameMkLst>
        </pc:graphicFrameChg>
        <pc:graphicFrameChg chg="mod modGraphic">
          <ac:chgData name="Lisa Mason" userId="4ec5fa3b-f5d6-483f-bfe5-5d7b4524c02c" providerId="ADAL" clId="{08A0B8B6-7FB8-4669-9D3A-898D2FA91AF4}" dt="2020-01-28T08:06:46.765" v="2044" actId="553"/>
          <ac:graphicFrameMkLst>
            <pc:docMk/>
            <pc:sldMk cId="1955323882" sldId="378"/>
            <ac:graphicFrameMk id="14" creationId="{022E08D0-D7E3-46B7-A319-657749EF2B48}"/>
          </ac:graphicFrameMkLst>
        </pc:graphicFrameChg>
        <pc:graphicFrameChg chg="mod modGraphic">
          <ac:chgData name="Lisa Mason" userId="4ec5fa3b-f5d6-483f-bfe5-5d7b4524c02c" providerId="ADAL" clId="{08A0B8B6-7FB8-4669-9D3A-898D2FA91AF4}" dt="2020-01-28T08:06:46.765" v="2044" actId="553"/>
          <ac:graphicFrameMkLst>
            <pc:docMk/>
            <pc:sldMk cId="1955323882" sldId="378"/>
            <ac:graphicFrameMk id="15" creationId="{BAFC81DF-F54A-4E07-A8A6-AE99ABB79FE2}"/>
          </ac:graphicFrameMkLst>
        </pc:graphicFrameChg>
        <pc:graphicFrameChg chg="modGraphic">
          <ac:chgData name="Lisa Mason" userId="4ec5fa3b-f5d6-483f-bfe5-5d7b4524c02c" providerId="ADAL" clId="{08A0B8B6-7FB8-4669-9D3A-898D2FA91AF4}" dt="2020-01-28T08:07:20.722" v="2059" actId="2061"/>
          <ac:graphicFrameMkLst>
            <pc:docMk/>
            <pc:sldMk cId="1955323882" sldId="378"/>
            <ac:graphicFrameMk id="16" creationId="{94EB9C13-D48B-48AB-B6A5-4EE8F8ED7867}"/>
          </ac:graphicFrameMkLst>
        </pc:graphicFrameChg>
        <pc:graphicFrameChg chg="modGraphic">
          <ac:chgData name="Lisa Mason" userId="4ec5fa3b-f5d6-483f-bfe5-5d7b4524c02c" providerId="ADAL" clId="{08A0B8B6-7FB8-4669-9D3A-898D2FA91AF4}" dt="2020-01-28T08:07:05.668" v="2057" actId="2061"/>
          <ac:graphicFrameMkLst>
            <pc:docMk/>
            <pc:sldMk cId="1955323882" sldId="378"/>
            <ac:graphicFrameMk id="20" creationId="{9B992327-2675-4B92-A045-00460604BFF7}"/>
          </ac:graphicFrameMkLst>
        </pc:graphicFrameChg>
        <pc:graphicFrameChg chg="mod modGraphic">
          <ac:chgData name="Lisa Mason" userId="4ec5fa3b-f5d6-483f-bfe5-5d7b4524c02c" providerId="ADAL" clId="{08A0B8B6-7FB8-4669-9D3A-898D2FA91AF4}" dt="2020-01-28T08:07:01.304" v="2055" actId="1038"/>
          <ac:graphicFrameMkLst>
            <pc:docMk/>
            <pc:sldMk cId="1955323882" sldId="378"/>
            <ac:graphicFrameMk id="21" creationId="{87B972B8-D095-43E3-B500-1B82B4D8030A}"/>
          </ac:graphicFrameMkLst>
        </pc:graphicFrameChg>
      </pc:sldChg>
      <pc:sldChg chg="addSp delSp modSp">
        <pc:chgData name="Lisa Mason" userId="4ec5fa3b-f5d6-483f-bfe5-5d7b4524c02c" providerId="ADAL" clId="{08A0B8B6-7FB8-4669-9D3A-898D2FA91AF4}" dt="2020-01-28T08:02:20.601" v="1995" actId="12788"/>
        <pc:sldMkLst>
          <pc:docMk/>
          <pc:sldMk cId="3283596963" sldId="384"/>
        </pc:sldMkLst>
        <pc:graphicFrameChg chg="add mod modGraphic">
          <ac:chgData name="Lisa Mason" userId="4ec5fa3b-f5d6-483f-bfe5-5d7b4524c02c" providerId="ADAL" clId="{08A0B8B6-7FB8-4669-9D3A-898D2FA91AF4}" dt="2020-01-28T08:02:20.601" v="1995" actId="12788"/>
          <ac:graphicFrameMkLst>
            <pc:docMk/>
            <pc:sldMk cId="3283596963" sldId="384"/>
            <ac:graphicFrameMk id="12" creationId="{5DA4BE65-967B-4649-BA0D-7BAF2B1507D4}"/>
          </ac:graphicFrameMkLst>
        </pc:graphicFrameChg>
        <pc:graphicFrameChg chg="del mod">
          <ac:chgData name="Lisa Mason" userId="4ec5fa3b-f5d6-483f-bfe5-5d7b4524c02c" providerId="ADAL" clId="{08A0B8B6-7FB8-4669-9D3A-898D2FA91AF4}" dt="2020-01-28T08:02:09.497" v="1993" actId="478"/>
          <ac:graphicFrameMkLst>
            <pc:docMk/>
            <pc:sldMk cId="3283596963" sldId="384"/>
            <ac:graphicFrameMk id="20" creationId="{F5C3D1D6-A56F-4EAD-A6E0-CB27F46CA093}"/>
          </ac:graphicFrameMkLst>
        </pc:graphicFrameChg>
        <pc:graphicFrameChg chg="modGraphic">
          <ac:chgData name="Lisa Mason" userId="4ec5fa3b-f5d6-483f-bfe5-5d7b4524c02c" providerId="ADAL" clId="{08A0B8B6-7FB8-4669-9D3A-898D2FA91AF4}" dt="2020-01-28T07:58:49.249" v="1924" actId="2061"/>
          <ac:graphicFrameMkLst>
            <pc:docMk/>
            <pc:sldMk cId="3283596963" sldId="384"/>
            <ac:graphicFrameMk id="23" creationId="{17703669-26A9-471F-9106-58F7ABA20E60}"/>
          </ac:graphicFrameMkLst>
        </pc:graphicFrameChg>
        <pc:graphicFrameChg chg="modGraphic">
          <ac:chgData name="Lisa Mason" userId="4ec5fa3b-f5d6-483f-bfe5-5d7b4524c02c" providerId="ADAL" clId="{08A0B8B6-7FB8-4669-9D3A-898D2FA91AF4}" dt="2020-01-28T07:58:45.294" v="1922" actId="2061"/>
          <ac:graphicFrameMkLst>
            <pc:docMk/>
            <pc:sldMk cId="3283596963" sldId="384"/>
            <ac:graphicFrameMk id="24" creationId="{FC89488E-27D4-420E-96AE-5F0C09E0F829}"/>
          </ac:graphicFrameMkLst>
        </pc:graphicFrameChg>
      </pc:sldChg>
      <pc:sldChg chg="addSp delSp modSp">
        <pc:chgData name="Lisa Mason" userId="4ec5fa3b-f5d6-483f-bfe5-5d7b4524c02c" providerId="ADAL" clId="{08A0B8B6-7FB8-4669-9D3A-898D2FA91AF4}" dt="2020-01-28T08:02:30.764" v="1997"/>
        <pc:sldMkLst>
          <pc:docMk/>
          <pc:sldMk cId="4262015698" sldId="385"/>
        </pc:sldMkLst>
        <pc:graphicFrameChg chg="add">
          <ac:chgData name="Lisa Mason" userId="4ec5fa3b-f5d6-483f-bfe5-5d7b4524c02c" providerId="ADAL" clId="{08A0B8B6-7FB8-4669-9D3A-898D2FA91AF4}" dt="2020-01-28T08:02:30.764" v="1997"/>
          <ac:graphicFrameMkLst>
            <pc:docMk/>
            <pc:sldMk cId="4262015698" sldId="385"/>
            <ac:graphicFrameMk id="12" creationId="{FDD6CE6A-3805-423B-A2AB-02455E7EAEC9}"/>
          </ac:graphicFrameMkLst>
        </pc:graphicFrameChg>
        <pc:graphicFrameChg chg="del">
          <ac:chgData name="Lisa Mason" userId="4ec5fa3b-f5d6-483f-bfe5-5d7b4524c02c" providerId="ADAL" clId="{08A0B8B6-7FB8-4669-9D3A-898D2FA91AF4}" dt="2020-01-28T08:02:30.496" v="1996" actId="478"/>
          <ac:graphicFrameMkLst>
            <pc:docMk/>
            <pc:sldMk cId="4262015698" sldId="385"/>
            <ac:graphicFrameMk id="20" creationId="{F5C3D1D6-A56F-4EAD-A6E0-CB27F46CA093}"/>
          </ac:graphicFrameMkLst>
        </pc:graphicFrameChg>
        <pc:graphicFrameChg chg="modGraphic">
          <ac:chgData name="Lisa Mason" userId="4ec5fa3b-f5d6-483f-bfe5-5d7b4524c02c" providerId="ADAL" clId="{08A0B8B6-7FB8-4669-9D3A-898D2FA91AF4}" dt="2020-01-28T07:59:01.641" v="1928" actId="2061"/>
          <ac:graphicFrameMkLst>
            <pc:docMk/>
            <pc:sldMk cId="4262015698" sldId="385"/>
            <ac:graphicFrameMk id="23" creationId="{17703669-26A9-471F-9106-58F7ABA20E60}"/>
          </ac:graphicFrameMkLst>
        </pc:graphicFrameChg>
        <pc:graphicFrameChg chg="modGraphic">
          <ac:chgData name="Lisa Mason" userId="4ec5fa3b-f5d6-483f-bfe5-5d7b4524c02c" providerId="ADAL" clId="{08A0B8B6-7FB8-4669-9D3A-898D2FA91AF4}" dt="2020-01-28T07:58:57.826" v="1926" actId="2061"/>
          <ac:graphicFrameMkLst>
            <pc:docMk/>
            <pc:sldMk cId="4262015698" sldId="385"/>
            <ac:graphicFrameMk id="24" creationId="{FC89488E-27D4-420E-96AE-5F0C09E0F829}"/>
          </ac:graphicFrameMkLst>
        </pc:graphicFrameChg>
      </pc:sldChg>
      <pc:sldChg chg="addSp delSp modSp">
        <pc:chgData name="Lisa Mason" userId="4ec5fa3b-f5d6-483f-bfe5-5d7b4524c02c" providerId="ADAL" clId="{08A0B8B6-7FB8-4669-9D3A-898D2FA91AF4}" dt="2020-01-28T08:02:41.480" v="1999"/>
        <pc:sldMkLst>
          <pc:docMk/>
          <pc:sldMk cId="429182238" sldId="386"/>
        </pc:sldMkLst>
        <pc:graphicFrameChg chg="mod modGraphic">
          <ac:chgData name="Lisa Mason" userId="4ec5fa3b-f5d6-483f-bfe5-5d7b4524c02c" providerId="ADAL" clId="{08A0B8B6-7FB8-4669-9D3A-898D2FA91AF4}" dt="2020-01-27T10:08:30.901" v="1790" actId="403"/>
          <ac:graphicFrameMkLst>
            <pc:docMk/>
            <pc:sldMk cId="429182238" sldId="386"/>
            <ac:graphicFrameMk id="12" creationId="{0AFF3EB2-E616-4D8D-9CB0-985C82C50751}"/>
          </ac:graphicFrameMkLst>
        </pc:graphicFrameChg>
        <pc:graphicFrameChg chg="mod modGraphic">
          <ac:chgData name="Lisa Mason" userId="4ec5fa3b-f5d6-483f-bfe5-5d7b4524c02c" providerId="ADAL" clId="{08A0B8B6-7FB8-4669-9D3A-898D2FA91AF4}" dt="2020-01-27T10:08:36.069" v="1792" actId="121"/>
          <ac:graphicFrameMkLst>
            <pc:docMk/>
            <pc:sldMk cId="429182238" sldId="386"/>
            <ac:graphicFrameMk id="13" creationId="{9F5ACEDC-0D84-4BD6-A3F7-FFC069D911C8}"/>
          </ac:graphicFrameMkLst>
        </pc:graphicFrameChg>
        <pc:graphicFrameChg chg="mod modGraphic">
          <ac:chgData name="Lisa Mason" userId="4ec5fa3b-f5d6-483f-bfe5-5d7b4524c02c" providerId="ADAL" clId="{08A0B8B6-7FB8-4669-9D3A-898D2FA91AF4}" dt="2020-01-27T10:09:10.023" v="1806" actId="1037"/>
          <ac:graphicFrameMkLst>
            <pc:docMk/>
            <pc:sldMk cId="429182238" sldId="386"/>
            <ac:graphicFrameMk id="14" creationId="{C4296FB3-9B4A-420C-8B9B-EA0763DBD2E6}"/>
          </ac:graphicFrameMkLst>
        </pc:graphicFrameChg>
        <pc:graphicFrameChg chg="add">
          <ac:chgData name="Lisa Mason" userId="4ec5fa3b-f5d6-483f-bfe5-5d7b4524c02c" providerId="ADAL" clId="{08A0B8B6-7FB8-4669-9D3A-898D2FA91AF4}" dt="2020-01-28T08:02:41.480" v="1999"/>
          <ac:graphicFrameMkLst>
            <pc:docMk/>
            <pc:sldMk cId="429182238" sldId="386"/>
            <ac:graphicFrameMk id="15" creationId="{C7780914-9205-4BDB-AECB-AF6F115EABCA}"/>
          </ac:graphicFrameMkLst>
        </pc:graphicFrameChg>
        <pc:graphicFrameChg chg="del">
          <ac:chgData name="Lisa Mason" userId="4ec5fa3b-f5d6-483f-bfe5-5d7b4524c02c" providerId="ADAL" clId="{08A0B8B6-7FB8-4669-9D3A-898D2FA91AF4}" dt="2020-01-28T08:02:40.747" v="1998" actId="478"/>
          <ac:graphicFrameMkLst>
            <pc:docMk/>
            <pc:sldMk cId="429182238" sldId="386"/>
            <ac:graphicFrameMk id="20" creationId="{F5C3D1D6-A56F-4EAD-A6E0-CB27F46CA093}"/>
          </ac:graphicFrameMkLst>
        </pc:graphicFrameChg>
        <pc:graphicFrameChg chg="modGraphic">
          <ac:chgData name="Lisa Mason" userId="4ec5fa3b-f5d6-483f-bfe5-5d7b4524c02c" providerId="ADAL" clId="{08A0B8B6-7FB8-4669-9D3A-898D2FA91AF4}" dt="2020-01-28T07:59:24.130" v="1932" actId="2061"/>
          <ac:graphicFrameMkLst>
            <pc:docMk/>
            <pc:sldMk cId="429182238" sldId="386"/>
            <ac:graphicFrameMk id="23" creationId="{17703669-26A9-471F-9106-58F7ABA20E60}"/>
          </ac:graphicFrameMkLst>
        </pc:graphicFrameChg>
        <pc:graphicFrameChg chg="modGraphic">
          <ac:chgData name="Lisa Mason" userId="4ec5fa3b-f5d6-483f-bfe5-5d7b4524c02c" providerId="ADAL" clId="{08A0B8B6-7FB8-4669-9D3A-898D2FA91AF4}" dt="2020-01-28T07:59:21.005" v="1930" actId="2061"/>
          <ac:graphicFrameMkLst>
            <pc:docMk/>
            <pc:sldMk cId="429182238" sldId="386"/>
            <ac:graphicFrameMk id="24" creationId="{FC89488E-27D4-420E-96AE-5F0C09E0F829}"/>
          </ac:graphicFrameMkLst>
        </pc:graphicFrameChg>
      </pc:sldChg>
      <pc:sldChg chg="addSp delSp modSp add ord">
        <pc:chgData name="Lisa Mason" userId="4ec5fa3b-f5d6-483f-bfe5-5d7b4524c02c" providerId="ADAL" clId="{08A0B8B6-7FB8-4669-9D3A-898D2FA91AF4}" dt="2020-01-28T07:45:48.713" v="1811"/>
        <pc:sldMkLst>
          <pc:docMk/>
          <pc:sldMk cId="3844832371" sldId="411"/>
        </pc:sldMkLst>
        <pc:spChg chg="add">
          <ac:chgData name="Lisa Mason" userId="4ec5fa3b-f5d6-483f-bfe5-5d7b4524c02c" providerId="ADAL" clId="{08A0B8B6-7FB8-4669-9D3A-898D2FA91AF4}" dt="2020-01-28T07:45:48.713" v="1811"/>
          <ac:spMkLst>
            <pc:docMk/>
            <pc:sldMk cId="3844832371" sldId="411"/>
            <ac:spMk id="9" creationId="{E99B9702-420A-4D5D-8837-9902372A9A58}"/>
          </ac:spMkLst>
        </pc:spChg>
        <pc:spChg chg="mod">
          <ac:chgData name="Lisa Mason" userId="4ec5fa3b-f5d6-483f-bfe5-5d7b4524c02c" providerId="ADAL" clId="{08A0B8B6-7FB8-4669-9D3A-898D2FA91AF4}" dt="2020-01-28T07:45:33.810" v="1809" actId="20577"/>
          <ac:spMkLst>
            <pc:docMk/>
            <pc:sldMk cId="3844832371" sldId="411"/>
            <ac:spMk id="17" creationId="{0F18B4CD-798D-4EA5-92CF-7A4BB6DD9812}"/>
          </ac:spMkLst>
        </pc:spChg>
        <pc:grpChg chg="del">
          <ac:chgData name="Lisa Mason" userId="4ec5fa3b-f5d6-483f-bfe5-5d7b4524c02c" providerId="ADAL" clId="{08A0B8B6-7FB8-4669-9D3A-898D2FA91AF4}" dt="2020-01-28T07:45:37.948" v="1810" actId="478"/>
          <ac:grpSpMkLst>
            <pc:docMk/>
            <pc:sldMk cId="3844832371" sldId="411"/>
            <ac:grpSpMk id="16" creationId="{B31300A9-E3C5-4701-8EF1-45ED088A04DD}"/>
          </ac:grpSpMkLst>
        </pc:grpChg>
        <pc:picChg chg="add">
          <ac:chgData name="Lisa Mason" userId="4ec5fa3b-f5d6-483f-bfe5-5d7b4524c02c" providerId="ADAL" clId="{08A0B8B6-7FB8-4669-9D3A-898D2FA91AF4}" dt="2020-01-28T07:45:48.713" v="1811"/>
          <ac:picMkLst>
            <pc:docMk/>
            <pc:sldMk cId="3844832371" sldId="411"/>
            <ac:picMk id="8" creationId="{FA53AD47-D5BB-49E7-BE24-ED3C88FEB7C9}"/>
          </ac:picMkLst>
        </pc:picChg>
      </pc:sldChg>
      <pc:sldChg chg="modSp add">
        <pc:chgData name="Lisa Mason" userId="4ec5fa3b-f5d6-483f-bfe5-5d7b4524c02c" providerId="ADAL" clId="{08A0B8B6-7FB8-4669-9D3A-898D2FA91AF4}" dt="2020-01-28T07:48:28.586" v="1864"/>
        <pc:sldMkLst>
          <pc:docMk/>
          <pc:sldMk cId="2195430622" sldId="412"/>
        </pc:sldMkLst>
        <pc:graphicFrameChg chg="mod modGraphic">
          <ac:chgData name="Lisa Mason" userId="4ec5fa3b-f5d6-483f-bfe5-5d7b4524c02c" providerId="ADAL" clId="{08A0B8B6-7FB8-4669-9D3A-898D2FA91AF4}" dt="2020-01-27T09:07:40.243" v="656" actId="14100"/>
          <ac:graphicFrameMkLst>
            <pc:docMk/>
            <pc:sldMk cId="2195430622" sldId="412"/>
            <ac:graphicFrameMk id="3" creationId="{C4D6EA21-38F6-445F-94EF-0398289F278C}"/>
          </ac:graphicFrameMkLst>
        </pc:graphicFrameChg>
        <pc:graphicFrameChg chg="mod">
          <ac:chgData name="Lisa Mason" userId="4ec5fa3b-f5d6-483f-bfe5-5d7b4524c02c" providerId="ADAL" clId="{08A0B8B6-7FB8-4669-9D3A-898D2FA91AF4}" dt="2020-01-28T07:48:28.586" v="1864"/>
          <ac:graphicFrameMkLst>
            <pc:docMk/>
            <pc:sldMk cId="2195430622" sldId="412"/>
            <ac:graphicFrameMk id="9" creationId="{4EA4CCFB-8030-4A9C-A041-1B06769B838C}"/>
          </ac:graphicFrameMkLst>
        </pc:graphicFrameChg>
      </pc:sldChg>
      <pc:sldChg chg="add del">
        <pc:chgData name="Lisa Mason" userId="4ec5fa3b-f5d6-483f-bfe5-5d7b4524c02c" providerId="ADAL" clId="{08A0B8B6-7FB8-4669-9D3A-898D2FA91AF4}" dt="2020-01-27T08:39:40.473" v="3"/>
        <pc:sldMkLst>
          <pc:docMk/>
          <pc:sldMk cId="2236753047" sldId="412"/>
        </pc:sldMkLst>
      </pc:sldChg>
      <pc:sldChg chg="addSp delSp modSp add">
        <pc:chgData name="Lisa Mason" userId="4ec5fa3b-f5d6-483f-bfe5-5d7b4524c02c" providerId="ADAL" clId="{08A0B8B6-7FB8-4669-9D3A-898D2FA91AF4}" dt="2020-01-28T08:10:40.383" v="2094" actId="2061"/>
        <pc:sldMkLst>
          <pc:docMk/>
          <pc:sldMk cId="1211662661" sldId="413"/>
        </pc:sldMkLst>
        <pc:graphicFrameChg chg="modGraphic">
          <ac:chgData name="Lisa Mason" userId="4ec5fa3b-f5d6-483f-bfe5-5d7b4524c02c" providerId="ADAL" clId="{08A0B8B6-7FB8-4669-9D3A-898D2FA91AF4}" dt="2020-01-28T08:10:40.383" v="2094" actId="2061"/>
          <ac:graphicFrameMkLst>
            <pc:docMk/>
            <pc:sldMk cId="1211662661" sldId="413"/>
            <ac:graphicFrameMk id="3" creationId="{9AD7B894-E299-41EB-A5B0-700C554AF8D9}"/>
          </ac:graphicFrameMkLst>
        </pc:graphicFrameChg>
        <pc:graphicFrameChg chg="mod modGraphic">
          <ac:chgData name="Lisa Mason" userId="4ec5fa3b-f5d6-483f-bfe5-5d7b4524c02c" providerId="ADAL" clId="{08A0B8B6-7FB8-4669-9D3A-898D2FA91AF4}" dt="2020-01-27T09:37:31.751" v="1277" actId="572"/>
          <ac:graphicFrameMkLst>
            <pc:docMk/>
            <pc:sldMk cId="1211662661" sldId="413"/>
            <ac:graphicFrameMk id="5" creationId="{E062D062-5689-461A-BEF0-CEC55ACA3B8D}"/>
          </ac:graphicFrameMkLst>
        </pc:graphicFrameChg>
        <pc:graphicFrameChg chg="mod modGraphic">
          <ac:chgData name="Lisa Mason" userId="4ec5fa3b-f5d6-483f-bfe5-5d7b4524c02c" providerId="ADAL" clId="{08A0B8B6-7FB8-4669-9D3A-898D2FA91AF4}" dt="2020-01-27T09:40:02.666" v="1367" actId="408"/>
          <ac:graphicFrameMkLst>
            <pc:docMk/>
            <pc:sldMk cId="1211662661" sldId="413"/>
            <ac:graphicFrameMk id="20" creationId="{29258692-E0C1-4F89-B835-AF9442F1164A}"/>
          </ac:graphicFrameMkLst>
        </pc:graphicFrameChg>
        <pc:graphicFrameChg chg="add mod modGraphic">
          <ac:chgData name="Lisa Mason" userId="4ec5fa3b-f5d6-483f-bfe5-5d7b4524c02c" providerId="ADAL" clId="{08A0B8B6-7FB8-4669-9D3A-898D2FA91AF4}" dt="2020-01-28T07:54:15.243" v="1901" actId="255"/>
          <ac:graphicFrameMkLst>
            <pc:docMk/>
            <pc:sldMk cId="1211662661" sldId="413"/>
            <ac:graphicFrameMk id="27" creationId="{BFDEE1B6-EF1D-4196-B9AC-A4093066465F}"/>
          </ac:graphicFrameMkLst>
        </pc:graphicFrameChg>
        <pc:graphicFrameChg chg="del mod modGraphic">
          <ac:chgData name="Lisa Mason" userId="4ec5fa3b-f5d6-483f-bfe5-5d7b4524c02c" providerId="ADAL" clId="{08A0B8B6-7FB8-4669-9D3A-898D2FA91AF4}" dt="2020-01-27T09:39:20.765" v="1359" actId="478"/>
          <ac:graphicFrameMkLst>
            <pc:docMk/>
            <pc:sldMk cId="1211662661" sldId="413"/>
            <ac:graphicFrameMk id="28" creationId="{56345314-DFAE-437D-BFF2-5E1920259D42}"/>
          </ac:graphicFrameMkLst>
        </pc:graphicFrameChg>
        <pc:graphicFrameChg chg="mod modGraphic">
          <ac:chgData name="Lisa Mason" userId="4ec5fa3b-f5d6-483f-bfe5-5d7b4524c02c" providerId="ADAL" clId="{08A0B8B6-7FB8-4669-9D3A-898D2FA91AF4}" dt="2020-01-27T09:40:08.529" v="1368" actId="207"/>
          <ac:graphicFrameMkLst>
            <pc:docMk/>
            <pc:sldMk cId="1211662661" sldId="413"/>
            <ac:graphicFrameMk id="29" creationId="{A1D3B4B3-3AAB-4AD6-A98B-AD9E1343491D}"/>
          </ac:graphicFrameMkLst>
        </pc:graphicFrameChg>
        <pc:graphicFrameChg chg="del mod">
          <ac:chgData name="Lisa Mason" userId="4ec5fa3b-f5d6-483f-bfe5-5d7b4524c02c" providerId="ADAL" clId="{08A0B8B6-7FB8-4669-9D3A-898D2FA91AF4}" dt="2020-01-27T09:39:36.484" v="1363" actId="478"/>
          <ac:graphicFrameMkLst>
            <pc:docMk/>
            <pc:sldMk cId="1211662661" sldId="413"/>
            <ac:graphicFrameMk id="30" creationId="{AE7F2D5E-C04C-4158-95BB-85F6F383AB03}"/>
          </ac:graphicFrameMkLst>
        </pc:graphicFrameChg>
        <pc:graphicFrameChg chg="del">
          <ac:chgData name="Lisa Mason" userId="4ec5fa3b-f5d6-483f-bfe5-5d7b4524c02c" providerId="ADAL" clId="{08A0B8B6-7FB8-4669-9D3A-898D2FA91AF4}" dt="2020-01-27T09:37:38.010" v="1278" actId="478"/>
          <ac:graphicFrameMkLst>
            <pc:docMk/>
            <pc:sldMk cId="1211662661" sldId="413"/>
            <ac:graphicFrameMk id="31" creationId="{8EA95FE1-AE3D-466F-91FB-044F1B54DED2}"/>
          </ac:graphicFrameMkLst>
        </pc:graphicFrameChg>
        <pc:graphicFrameChg chg="mod modGraphic">
          <ac:chgData name="Lisa Mason" userId="4ec5fa3b-f5d6-483f-bfe5-5d7b4524c02c" providerId="ADAL" clId="{08A0B8B6-7FB8-4669-9D3A-898D2FA91AF4}" dt="2020-01-27T09:38:40.212" v="1350" actId="207"/>
          <ac:graphicFrameMkLst>
            <pc:docMk/>
            <pc:sldMk cId="1211662661" sldId="413"/>
            <ac:graphicFrameMk id="32" creationId="{308B06CA-A660-41B4-BB53-F0603C301722}"/>
          </ac:graphicFrameMkLst>
        </pc:graphicFrameChg>
        <pc:graphicFrameChg chg="mod modGraphic">
          <ac:chgData name="Lisa Mason" userId="4ec5fa3b-f5d6-483f-bfe5-5d7b4524c02c" providerId="ADAL" clId="{08A0B8B6-7FB8-4669-9D3A-898D2FA91AF4}" dt="2020-01-27T09:38:42.955" v="1351" actId="207"/>
          <ac:graphicFrameMkLst>
            <pc:docMk/>
            <pc:sldMk cId="1211662661" sldId="413"/>
            <ac:graphicFrameMk id="33" creationId="{65B20D3D-FCBB-4A37-8BF4-2C8C89B53D2A}"/>
          </ac:graphicFrameMkLst>
        </pc:graphicFrameChg>
        <pc:graphicFrameChg chg="mod modGraphic">
          <ac:chgData name="Lisa Mason" userId="4ec5fa3b-f5d6-483f-bfe5-5d7b4524c02c" providerId="ADAL" clId="{08A0B8B6-7FB8-4669-9D3A-898D2FA91AF4}" dt="2020-01-27T09:40:49.056" v="1378" actId="207"/>
          <ac:graphicFrameMkLst>
            <pc:docMk/>
            <pc:sldMk cId="1211662661" sldId="413"/>
            <ac:graphicFrameMk id="34" creationId="{92DDC350-EFAB-45AF-A8C9-99FDB01AD969}"/>
          </ac:graphicFrameMkLst>
        </pc:graphicFrameChg>
        <pc:graphicFrameChg chg="mod modGraphic">
          <ac:chgData name="Lisa Mason" userId="4ec5fa3b-f5d6-483f-bfe5-5d7b4524c02c" providerId="ADAL" clId="{08A0B8B6-7FB8-4669-9D3A-898D2FA91AF4}" dt="2020-01-27T09:38:48.339" v="1353" actId="207"/>
          <ac:graphicFrameMkLst>
            <pc:docMk/>
            <pc:sldMk cId="1211662661" sldId="413"/>
            <ac:graphicFrameMk id="35" creationId="{AF2E0465-2AF8-41C0-8ECB-EF32EDF36BD0}"/>
          </ac:graphicFrameMkLst>
        </pc:graphicFrameChg>
        <pc:graphicFrameChg chg="add mod">
          <ac:chgData name="Lisa Mason" userId="4ec5fa3b-f5d6-483f-bfe5-5d7b4524c02c" providerId="ADAL" clId="{08A0B8B6-7FB8-4669-9D3A-898D2FA91AF4}" dt="2020-01-27T09:40:02.666" v="1367" actId="408"/>
          <ac:graphicFrameMkLst>
            <pc:docMk/>
            <pc:sldMk cId="1211662661" sldId="413"/>
            <ac:graphicFrameMk id="36" creationId="{33CCE81F-BEC3-4F08-8319-503684981830}"/>
          </ac:graphicFrameMkLst>
        </pc:graphicFrameChg>
        <pc:graphicFrameChg chg="add mod modGraphic">
          <ac:chgData name="Lisa Mason" userId="4ec5fa3b-f5d6-483f-bfe5-5d7b4524c02c" providerId="ADAL" clId="{08A0B8B6-7FB8-4669-9D3A-898D2FA91AF4}" dt="2020-01-27T09:40:41.979" v="1376" actId="207"/>
          <ac:graphicFrameMkLst>
            <pc:docMk/>
            <pc:sldMk cId="1211662661" sldId="413"/>
            <ac:graphicFrameMk id="37" creationId="{BB5E55F8-96F3-4160-B011-FFC578DE8157}"/>
          </ac:graphicFrameMkLst>
        </pc:graphicFrameChg>
        <pc:graphicFrameChg chg="mod modGraphic">
          <ac:chgData name="Lisa Mason" userId="4ec5fa3b-f5d6-483f-bfe5-5d7b4524c02c" providerId="ADAL" clId="{08A0B8B6-7FB8-4669-9D3A-898D2FA91AF4}" dt="2020-01-27T09:38:52.179" v="1354" actId="207"/>
          <ac:graphicFrameMkLst>
            <pc:docMk/>
            <pc:sldMk cId="1211662661" sldId="413"/>
            <ac:graphicFrameMk id="40" creationId="{D48F2103-E39D-48A8-BFFF-A465213D7FE0}"/>
          </ac:graphicFrameMkLst>
        </pc:graphicFrameChg>
        <pc:graphicFrameChg chg="mod modGraphic">
          <ac:chgData name="Lisa Mason" userId="4ec5fa3b-f5d6-483f-bfe5-5d7b4524c02c" providerId="ADAL" clId="{08A0B8B6-7FB8-4669-9D3A-898D2FA91AF4}" dt="2020-01-27T09:38:54.964" v="1355" actId="207"/>
          <ac:graphicFrameMkLst>
            <pc:docMk/>
            <pc:sldMk cId="1211662661" sldId="413"/>
            <ac:graphicFrameMk id="41" creationId="{39A6B0BF-6E89-4EFA-95B9-42EDD34202AD}"/>
          </ac:graphicFrameMkLst>
        </pc:graphicFrameChg>
        <pc:graphicFrameChg chg="mod modGraphic">
          <ac:chgData name="Lisa Mason" userId="4ec5fa3b-f5d6-483f-bfe5-5d7b4524c02c" providerId="ADAL" clId="{08A0B8B6-7FB8-4669-9D3A-898D2FA91AF4}" dt="2020-01-27T09:40:45.167" v="1377" actId="207"/>
          <ac:graphicFrameMkLst>
            <pc:docMk/>
            <pc:sldMk cId="1211662661" sldId="413"/>
            <ac:graphicFrameMk id="42" creationId="{59BDB18F-28DA-4A2C-8E20-A4380429DC43}"/>
          </ac:graphicFrameMkLst>
        </pc:graphicFrameChg>
        <pc:graphicFrameChg chg="modGraphic">
          <ac:chgData name="Lisa Mason" userId="4ec5fa3b-f5d6-483f-bfe5-5d7b4524c02c" providerId="ADAL" clId="{08A0B8B6-7FB8-4669-9D3A-898D2FA91AF4}" dt="2020-01-27T09:40:16.464" v="1370" actId="207"/>
          <ac:graphicFrameMkLst>
            <pc:docMk/>
            <pc:sldMk cId="1211662661" sldId="413"/>
            <ac:graphicFrameMk id="43" creationId="{DB968500-A4F8-40CE-BDC7-F7CFB9D4676E}"/>
          </ac:graphicFrameMkLst>
        </pc:graphicFrameChg>
        <pc:graphicFrameChg chg="modGraphic">
          <ac:chgData name="Lisa Mason" userId="4ec5fa3b-f5d6-483f-bfe5-5d7b4524c02c" providerId="ADAL" clId="{08A0B8B6-7FB8-4669-9D3A-898D2FA91AF4}" dt="2020-01-27T09:40:19.769" v="1371" actId="207"/>
          <ac:graphicFrameMkLst>
            <pc:docMk/>
            <pc:sldMk cId="1211662661" sldId="413"/>
            <ac:graphicFrameMk id="44" creationId="{9EBD9A91-F0FB-46FC-BE8B-35C0575C3F65}"/>
          </ac:graphicFrameMkLst>
        </pc:graphicFrameChg>
        <pc:graphicFrameChg chg="modGraphic">
          <ac:chgData name="Lisa Mason" userId="4ec5fa3b-f5d6-483f-bfe5-5d7b4524c02c" providerId="ADAL" clId="{08A0B8B6-7FB8-4669-9D3A-898D2FA91AF4}" dt="2020-01-27T09:40:23.107" v="1372" actId="207"/>
          <ac:graphicFrameMkLst>
            <pc:docMk/>
            <pc:sldMk cId="1211662661" sldId="413"/>
            <ac:graphicFrameMk id="45" creationId="{9C516275-5267-44FB-A45D-B49D444772B4}"/>
          </ac:graphicFrameMkLst>
        </pc:graphicFrameChg>
        <pc:graphicFrameChg chg="modGraphic">
          <ac:chgData name="Lisa Mason" userId="4ec5fa3b-f5d6-483f-bfe5-5d7b4524c02c" providerId="ADAL" clId="{08A0B8B6-7FB8-4669-9D3A-898D2FA91AF4}" dt="2020-01-27T09:40:26.072" v="1373" actId="207"/>
          <ac:graphicFrameMkLst>
            <pc:docMk/>
            <pc:sldMk cId="1211662661" sldId="413"/>
            <ac:graphicFrameMk id="46" creationId="{F3F42E39-7D0E-43FF-9131-BA45AC0E7655}"/>
          </ac:graphicFrameMkLst>
        </pc:graphicFrameChg>
        <pc:graphicFrameChg chg="modGraphic">
          <ac:chgData name="Lisa Mason" userId="4ec5fa3b-f5d6-483f-bfe5-5d7b4524c02c" providerId="ADAL" clId="{08A0B8B6-7FB8-4669-9D3A-898D2FA91AF4}" dt="2020-01-27T09:40:40.200" v="1375" actId="207"/>
          <ac:graphicFrameMkLst>
            <pc:docMk/>
            <pc:sldMk cId="1211662661" sldId="413"/>
            <ac:graphicFrameMk id="47" creationId="{5FAF99E6-D8BF-472C-96F2-58BB8E656407}"/>
          </ac:graphicFrameMkLst>
        </pc:graphicFrameChg>
        <pc:picChg chg="del">
          <ac:chgData name="Lisa Mason" userId="4ec5fa3b-f5d6-483f-bfe5-5d7b4524c02c" providerId="ADAL" clId="{08A0B8B6-7FB8-4669-9D3A-898D2FA91AF4}" dt="2020-01-27T09:27:26.292" v="1212"/>
          <ac:picMkLst>
            <pc:docMk/>
            <pc:sldMk cId="1211662661" sldId="413"/>
            <ac:picMk id="2" creationId="{DE027752-86DC-4A23-9B48-209C26BA35F6}"/>
          </ac:picMkLst>
        </pc:picChg>
      </pc:sldChg>
      <pc:sldChg chg="addSp delSp modSp add">
        <pc:chgData name="Lisa Mason" userId="4ec5fa3b-f5d6-483f-bfe5-5d7b4524c02c" providerId="ADAL" clId="{08A0B8B6-7FB8-4669-9D3A-898D2FA91AF4}" dt="2020-01-28T07:57:53.173" v="1920"/>
        <pc:sldMkLst>
          <pc:docMk/>
          <pc:sldMk cId="4231011578" sldId="414"/>
        </pc:sldMkLst>
        <pc:graphicFrameChg chg="mod ord modGraphic">
          <ac:chgData name="Lisa Mason" userId="4ec5fa3b-f5d6-483f-bfe5-5d7b4524c02c" providerId="ADAL" clId="{08A0B8B6-7FB8-4669-9D3A-898D2FA91AF4}" dt="2020-01-28T07:57:53.173" v="1920"/>
          <ac:graphicFrameMkLst>
            <pc:docMk/>
            <pc:sldMk cId="4231011578" sldId="414"/>
            <ac:graphicFrameMk id="9" creationId="{A5467F56-6FE8-4E08-91F1-EA0CE5ED6C43}"/>
          </ac:graphicFrameMkLst>
        </pc:graphicFrameChg>
        <pc:graphicFrameChg chg="mod modGraphic">
          <ac:chgData name="Lisa Mason" userId="4ec5fa3b-f5d6-483f-bfe5-5d7b4524c02c" providerId="ADAL" clId="{08A0B8B6-7FB8-4669-9D3A-898D2FA91AF4}" dt="2020-01-28T07:57:48.041" v="1918" actId="572"/>
          <ac:graphicFrameMkLst>
            <pc:docMk/>
            <pc:sldMk cId="4231011578" sldId="414"/>
            <ac:graphicFrameMk id="15" creationId="{F3CF794C-A5BA-4C4F-B492-8CE90154AB14}"/>
          </ac:graphicFrameMkLst>
        </pc:graphicFrameChg>
        <pc:graphicFrameChg chg="del mod">
          <ac:chgData name="Lisa Mason" userId="4ec5fa3b-f5d6-483f-bfe5-5d7b4524c02c" providerId="ADAL" clId="{08A0B8B6-7FB8-4669-9D3A-898D2FA91AF4}" dt="2020-01-27T09:54:28.386" v="1560" actId="478"/>
          <ac:graphicFrameMkLst>
            <pc:docMk/>
            <pc:sldMk cId="4231011578" sldId="414"/>
            <ac:graphicFrameMk id="21" creationId="{18C36844-35AD-463F-8B27-2988A9DC69D5}"/>
          </ac:graphicFrameMkLst>
        </pc:graphicFrameChg>
        <pc:graphicFrameChg chg="mod">
          <ac:chgData name="Lisa Mason" userId="4ec5fa3b-f5d6-483f-bfe5-5d7b4524c02c" providerId="ADAL" clId="{08A0B8B6-7FB8-4669-9D3A-898D2FA91AF4}" dt="2020-01-27T09:51:25.827" v="1530" actId="1076"/>
          <ac:graphicFrameMkLst>
            <pc:docMk/>
            <pc:sldMk cId="4231011578" sldId="414"/>
            <ac:graphicFrameMk id="23" creationId="{F0BBCA2B-0679-429A-B260-BC0A576575A1}"/>
          </ac:graphicFrameMkLst>
        </pc:graphicFrameChg>
        <pc:graphicFrameChg chg="mod">
          <ac:chgData name="Lisa Mason" userId="4ec5fa3b-f5d6-483f-bfe5-5d7b4524c02c" providerId="ADAL" clId="{08A0B8B6-7FB8-4669-9D3A-898D2FA91AF4}" dt="2020-01-27T09:51:25.827" v="1530" actId="1076"/>
          <ac:graphicFrameMkLst>
            <pc:docMk/>
            <pc:sldMk cId="4231011578" sldId="414"/>
            <ac:graphicFrameMk id="24" creationId="{0D5ECC27-85D5-408C-A61F-04E0C3C8A3D1}"/>
          </ac:graphicFrameMkLst>
        </pc:graphicFrameChg>
        <pc:graphicFrameChg chg="mod">
          <ac:chgData name="Lisa Mason" userId="4ec5fa3b-f5d6-483f-bfe5-5d7b4524c02c" providerId="ADAL" clId="{08A0B8B6-7FB8-4669-9D3A-898D2FA91AF4}" dt="2020-01-27T09:51:25.827" v="1530" actId="1076"/>
          <ac:graphicFrameMkLst>
            <pc:docMk/>
            <pc:sldMk cId="4231011578" sldId="414"/>
            <ac:graphicFrameMk id="25" creationId="{6EC45BD2-A9E0-43A5-A62C-4BA52566433B}"/>
          </ac:graphicFrameMkLst>
        </pc:graphicFrameChg>
        <pc:graphicFrameChg chg="mod">
          <ac:chgData name="Lisa Mason" userId="4ec5fa3b-f5d6-483f-bfe5-5d7b4524c02c" providerId="ADAL" clId="{08A0B8B6-7FB8-4669-9D3A-898D2FA91AF4}" dt="2020-01-27T09:51:25.827" v="1530" actId="1076"/>
          <ac:graphicFrameMkLst>
            <pc:docMk/>
            <pc:sldMk cId="4231011578" sldId="414"/>
            <ac:graphicFrameMk id="26" creationId="{143146FE-0CE4-4B1D-A0F5-CD46C96BABCB}"/>
          </ac:graphicFrameMkLst>
        </pc:graphicFrameChg>
        <pc:graphicFrameChg chg="mod">
          <ac:chgData name="Lisa Mason" userId="4ec5fa3b-f5d6-483f-bfe5-5d7b4524c02c" providerId="ADAL" clId="{08A0B8B6-7FB8-4669-9D3A-898D2FA91AF4}" dt="2020-01-27T09:51:25.827" v="1530" actId="1076"/>
          <ac:graphicFrameMkLst>
            <pc:docMk/>
            <pc:sldMk cId="4231011578" sldId="414"/>
            <ac:graphicFrameMk id="27" creationId="{48056F88-D7C1-4394-A63A-277684ECA006}"/>
          </ac:graphicFrameMkLst>
        </pc:graphicFrameChg>
        <pc:graphicFrameChg chg="add del mod">
          <ac:chgData name="Lisa Mason" userId="4ec5fa3b-f5d6-483f-bfe5-5d7b4524c02c" providerId="ADAL" clId="{08A0B8B6-7FB8-4669-9D3A-898D2FA91AF4}" dt="2020-01-27T09:53:08.886" v="1551"/>
          <ac:graphicFrameMkLst>
            <pc:docMk/>
            <pc:sldMk cId="4231011578" sldId="414"/>
            <ac:graphicFrameMk id="33" creationId="{2E9752B3-41D9-4B37-9ECF-3C5295FB56C6}"/>
          </ac:graphicFrameMkLst>
        </pc:graphicFrameChg>
        <pc:graphicFrameChg chg="add del mod">
          <ac:chgData name="Lisa Mason" userId="4ec5fa3b-f5d6-483f-bfe5-5d7b4524c02c" providerId="ADAL" clId="{08A0B8B6-7FB8-4669-9D3A-898D2FA91AF4}" dt="2020-01-27T09:53:08.886" v="1551"/>
          <ac:graphicFrameMkLst>
            <pc:docMk/>
            <pc:sldMk cId="4231011578" sldId="414"/>
            <ac:graphicFrameMk id="34" creationId="{B75F8883-608D-497A-8EB2-04C6D443DDF9}"/>
          </ac:graphicFrameMkLst>
        </pc:graphicFrameChg>
        <pc:graphicFrameChg chg="add del mod">
          <ac:chgData name="Lisa Mason" userId="4ec5fa3b-f5d6-483f-bfe5-5d7b4524c02c" providerId="ADAL" clId="{08A0B8B6-7FB8-4669-9D3A-898D2FA91AF4}" dt="2020-01-27T09:53:08.886" v="1551"/>
          <ac:graphicFrameMkLst>
            <pc:docMk/>
            <pc:sldMk cId="4231011578" sldId="414"/>
            <ac:graphicFrameMk id="35" creationId="{88A8D42A-6521-4AC7-B87E-B1DC062D6B4B}"/>
          </ac:graphicFrameMkLst>
        </pc:graphicFrameChg>
        <pc:graphicFrameChg chg="add del mod">
          <ac:chgData name="Lisa Mason" userId="4ec5fa3b-f5d6-483f-bfe5-5d7b4524c02c" providerId="ADAL" clId="{08A0B8B6-7FB8-4669-9D3A-898D2FA91AF4}" dt="2020-01-27T09:53:08.886" v="1551"/>
          <ac:graphicFrameMkLst>
            <pc:docMk/>
            <pc:sldMk cId="4231011578" sldId="414"/>
            <ac:graphicFrameMk id="36" creationId="{F8CF17B0-9A31-4D49-AA56-460C01B7F9CD}"/>
          </ac:graphicFrameMkLst>
        </pc:graphicFrameChg>
        <pc:graphicFrameChg chg="add del mod">
          <ac:chgData name="Lisa Mason" userId="4ec5fa3b-f5d6-483f-bfe5-5d7b4524c02c" providerId="ADAL" clId="{08A0B8B6-7FB8-4669-9D3A-898D2FA91AF4}" dt="2020-01-27T09:53:08.886" v="1551"/>
          <ac:graphicFrameMkLst>
            <pc:docMk/>
            <pc:sldMk cId="4231011578" sldId="414"/>
            <ac:graphicFrameMk id="37" creationId="{AE2452DF-782E-400A-A3BF-BA9794E2CF71}"/>
          </ac:graphicFrameMkLst>
        </pc:graphicFrameChg>
        <pc:graphicFrameChg chg="mod">
          <ac:chgData name="Lisa Mason" userId="4ec5fa3b-f5d6-483f-bfe5-5d7b4524c02c" providerId="ADAL" clId="{08A0B8B6-7FB8-4669-9D3A-898D2FA91AF4}" dt="2020-01-27T09:51:17.566" v="1529" actId="1076"/>
          <ac:graphicFrameMkLst>
            <pc:docMk/>
            <pc:sldMk cId="4231011578" sldId="414"/>
            <ac:graphicFrameMk id="38" creationId="{D1C2622B-F21D-4612-BC77-E11197709C21}"/>
          </ac:graphicFrameMkLst>
        </pc:graphicFrameChg>
        <pc:graphicFrameChg chg="mod">
          <ac:chgData name="Lisa Mason" userId="4ec5fa3b-f5d6-483f-bfe5-5d7b4524c02c" providerId="ADAL" clId="{08A0B8B6-7FB8-4669-9D3A-898D2FA91AF4}" dt="2020-01-27T09:51:17.566" v="1529" actId="1076"/>
          <ac:graphicFrameMkLst>
            <pc:docMk/>
            <pc:sldMk cId="4231011578" sldId="414"/>
            <ac:graphicFrameMk id="39" creationId="{7D06AC0C-B3C2-4501-B3AE-A270E877DA96}"/>
          </ac:graphicFrameMkLst>
        </pc:graphicFrameChg>
        <pc:graphicFrameChg chg="mod">
          <ac:chgData name="Lisa Mason" userId="4ec5fa3b-f5d6-483f-bfe5-5d7b4524c02c" providerId="ADAL" clId="{08A0B8B6-7FB8-4669-9D3A-898D2FA91AF4}" dt="2020-01-27T09:51:17.566" v="1529" actId="1076"/>
          <ac:graphicFrameMkLst>
            <pc:docMk/>
            <pc:sldMk cId="4231011578" sldId="414"/>
            <ac:graphicFrameMk id="40" creationId="{D223A3CE-0EE1-4D19-AF2E-AEBA0D3F3E1D}"/>
          </ac:graphicFrameMkLst>
        </pc:graphicFrameChg>
        <pc:graphicFrameChg chg="mod">
          <ac:chgData name="Lisa Mason" userId="4ec5fa3b-f5d6-483f-bfe5-5d7b4524c02c" providerId="ADAL" clId="{08A0B8B6-7FB8-4669-9D3A-898D2FA91AF4}" dt="2020-01-27T09:51:17.566" v="1529" actId="1076"/>
          <ac:graphicFrameMkLst>
            <pc:docMk/>
            <pc:sldMk cId="4231011578" sldId="414"/>
            <ac:graphicFrameMk id="41" creationId="{AD7751AD-A5BC-4FA7-8253-F9B55A2F9035}"/>
          </ac:graphicFrameMkLst>
        </pc:graphicFrameChg>
        <pc:graphicFrameChg chg="mod">
          <ac:chgData name="Lisa Mason" userId="4ec5fa3b-f5d6-483f-bfe5-5d7b4524c02c" providerId="ADAL" clId="{08A0B8B6-7FB8-4669-9D3A-898D2FA91AF4}" dt="2020-01-27T09:51:17.566" v="1529" actId="1076"/>
          <ac:graphicFrameMkLst>
            <pc:docMk/>
            <pc:sldMk cId="4231011578" sldId="414"/>
            <ac:graphicFrameMk id="42" creationId="{FE9A3A89-0CB0-435A-A346-803C58EAA47D}"/>
          </ac:graphicFrameMkLst>
        </pc:graphicFrameChg>
        <pc:graphicFrameChg chg="add">
          <ac:chgData name="Lisa Mason" userId="4ec5fa3b-f5d6-483f-bfe5-5d7b4524c02c" providerId="ADAL" clId="{08A0B8B6-7FB8-4669-9D3A-898D2FA91AF4}" dt="2020-01-27T09:54:14.365" v="1559"/>
          <ac:graphicFrameMkLst>
            <pc:docMk/>
            <pc:sldMk cId="4231011578" sldId="414"/>
            <ac:graphicFrameMk id="43" creationId="{8E96794B-DCBE-4E66-9A36-CF9DB1CF35CF}"/>
          </ac:graphicFrameMkLst>
        </pc:graphicFrameChg>
        <pc:graphicFrameChg chg="add">
          <ac:chgData name="Lisa Mason" userId="4ec5fa3b-f5d6-483f-bfe5-5d7b4524c02c" providerId="ADAL" clId="{08A0B8B6-7FB8-4669-9D3A-898D2FA91AF4}" dt="2020-01-27T09:54:14.365" v="1559"/>
          <ac:graphicFrameMkLst>
            <pc:docMk/>
            <pc:sldMk cId="4231011578" sldId="414"/>
            <ac:graphicFrameMk id="44" creationId="{C96CB190-144E-4486-BB15-ECE7A835B0A0}"/>
          </ac:graphicFrameMkLst>
        </pc:graphicFrameChg>
        <pc:graphicFrameChg chg="add">
          <ac:chgData name="Lisa Mason" userId="4ec5fa3b-f5d6-483f-bfe5-5d7b4524c02c" providerId="ADAL" clId="{08A0B8B6-7FB8-4669-9D3A-898D2FA91AF4}" dt="2020-01-27T09:54:14.365" v="1559"/>
          <ac:graphicFrameMkLst>
            <pc:docMk/>
            <pc:sldMk cId="4231011578" sldId="414"/>
            <ac:graphicFrameMk id="45" creationId="{2D532E5E-1012-4689-B5AF-CBA7D87DAEB6}"/>
          </ac:graphicFrameMkLst>
        </pc:graphicFrameChg>
        <pc:graphicFrameChg chg="add">
          <ac:chgData name="Lisa Mason" userId="4ec5fa3b-f5d6-483f-bfe5-5d7b4524c02c" providerId="ADAL" clId="{08A0B8B6-7FB8-4669-9D3A-898D2FA91AF4}" dt="2020-01-27T09:54:14.365" v="1559"/>
          <ac:graphicFrameMkLst>
            <pc:docMk/>
            <pc:sldMk cId="4231011578" sldId="414"/>
            <ac:graphicFrameMk id="46" creationId="{32DEF449-20D6-4024-A511-D95DF5E9D117}"/>
          </ac:graphicFrameMkLst>
        </pc:graphicFrameChg>
        <pc:graphicFrameChg chg="add">
          <ac:chgData name="Lisa Mason" userId="4ec5fa3b-f5d6-483f-bfe5-5d7b4524c02c" providerId="ADAL" clId="{08A0B8B6-7FB8-4669-9D3A-898D2FA91AF4}" dt="2020-01-27T09:54:14.365" v="1559"/>
          <ac:graphicFrameMkLst>
            <pc:docMk/>
            <pc:sldMk cId="4231011578" sldId="414"/>
            <ac:graphicFrameMk id="47" creationId="{B36AA06F-EAED-467C-93BF-B905ACFBE59E}"/>
          </ac:graphicFrameMkLst>
        </pc:graphicFrameChg>
        <pc:graphicFrameChg chg="add mod modGraphic">
          <ac:chgData name="Lisa Mason" userId="4ec5fa3b-f5d6-483f-bfe5-5d7b4524c02c" providerId="ADAL" clId="{08A0B8B6-7FB8-4669-9D3A-898D2FA91AF4}" dt="2020-01-28T07:57:50.298" v="1919"/>
          <ac:graphicFrameMkLst>
            <pc:docMk/>
            <pc:sldMk cId="4231011578" sldId="414"/>
            <ac:graphicFrameMk id="48" creationId="{6E87EDC3-27EA-4D2A-89F7-3A1FE854329E}"/>
          </ac:graphicFrameMkLst>
        </pc:graphicFrameChg>
        <pc:graphicFrameChg chg="add del mod">
          <ac:chgData name="Lisa Mason" userId="4ec5fa3b-f5d6-483f-bfe5-5d7b4524c02c" providerId="ADAL" clId="{08A0B8B6-7FB8-4669-9D3A-898D2FA91AF4}" dt="2020-01-27T09:55:32.933" v="1578"/>
          <ac:graphicFrameMkLst>
            <pc:docMk/>
            <pc:sldMk cId="4231011578" sldId="414"/>
            <ac:graphicFrameMk id="49" creationId="{06A2608D-80BB-41BC-B991-E38027CFC15C}"/>
          </ac:graphicFrameMkLst>
        </pc:graphicFrameChg>
        <pc:picChg chg="del">
          <ac:chgData name="Lisa Mason" userId="4ec5fa3b-f5d6-483f-bfe5-5d7b4524c02c" providerId="ADAL" clId="{08A0B8B6-7FB8-4669-9D3A-898D2FA91AF4}" dt="2020-01-27T09:56:28.991" v="1581" actId="478"/>
          <ac:picMkLst>
            <pc:docMk/>
            <pc:sldMk cId="4231011578" sldId="414"/>
            <ac:picMk id="22" creationId="{F0086B0F-56F5-4280-84FB-D7CD31FD9EB6}"/>
          </ac:picMkLst>
        </pc:picChg>
      </pc:sldChg>
      <pc:sldChg chg="addSp delSp modSp add">
        <pc:chgData name="Lisa Mason" userId="4ec5fa3b-f5d6-483f-bfe5-5d7b4524c02c" providerId="ADAL" clId="{08A0B8B6-7FB8-4669-9D3A-898D2FA91AF4}" dt="2020-01-27T10:04:43.110" v="1779"/>
        <pc:sldMkLst>
          <pc:docMk/>
          <pc:sldMk cId="2435937457" sldId="415"/>
        </pc:sldMkLst>
        <pc:spChg chg="add del">
          <ac:chgData name="Lisa Mason" userId="4ec5fa3b-f5d6-483f-bfe5-5d7b4524c02c" providerId="ADAL" clId="{08A0B8B6-7FB8-4669-9D3A-898D2FA91AF4}" dt="2020-01-27T10:02:55.605" v="1733" actId="478"/>
          <ac:spMkLst>
            <pc:docMk/>
            <pc:sldMk cId="2435937457" sldId="415"/>
            <ac:spMk id="2" creationId="{85A6F0AC-96E0-4BC4-B543-AA0DB6B6D0B0}"/>
          </ac:spMkLst>
        </pc:spChg>
        <pc:spChg chg="mod">
          <ac:chgData name="Lisa Mason" userId="4ec5fa3b-f5d6-483f-bfe5-5d7b4524c02c" providerId="ADAL" clId="{08A0B8B6-7FB8-4669-9D3A-898D2FA91AF4}" dt="2020-01-27T10:03:23.846" v="1774" actId="404"/>
          <ac:spMkLst>
            <pc:docMk/>
            <pc:sldMk cId="2435937457" sldId="415"/>
            <ac:spMk id="19" creationId="{5252A847-DE45-4FA3-A1F8-EEBEB845FF8E}"/>
          </ac:spMkLst>
        </pc:spChg>
        <pc:graphicFrameChg chg="del">
          <ac:chgData name="Lisa Mason" userId="4ec5fa3b-f5d6-483f-bfe5-5d7b4524c02c" providerId="ADAL" clId="{08A0B8B6-7FB8-4669-9D3A-898D2FA91AF4}" dt="2020-01-27T10:02:33.757" v="1730" actId="478"/>
          <ac:graphicFrameMkLst>
            <pc:docMk/>
            <pc:sldMk cId="2435937457" sldId="415"/>
            <ac:graphicFrameMk id="9" creationId="{72714071-AD12-419D-BD04-9FC470FDDBCA}"/>
          </ac:graphicFrameMkLst>
        </pc:graphicFrameChg>
        <pc:graphicFrameChg chg="add del mod">
          <ac:chgData name="Lisa Mason" userId="4ec5fa3b-f5d6-483f-bfe5-5d7b4524c02c" providerId="ADAL" clId="{08A0B8B6-7FB8-4669-9D3A-898D2FA91AF4}" dt="2020-01-27T10:02:31.599" v="1729"/>
          <ac:graphicFrameMkLst>
            <pc:docMk/>
            <pc:sldMk cId="2435937457" sldId="415"/>
            <ac:graphicFrameMk id="14" creationId="{9002F5F3-D1B8-460A-AC5E-25F8185D4537}"/>
          </ac:graphicFrameMkLst>
        </pc:graphicFrameChg>
        <pc:graphicFrameChg chg="add">
          <ac:chgData name="Lisa Mason" userId="4ec5fa3b-f5d6-483f-bfe5-5d7b4524c02c" providerId="ADAL" clId="{08A0B8B6-7FB8-4669-9D3A-898D2FA91AF4}" dt="2020-01-27T10:02:34.248" v="1731"/>
          <ac:graphicFrameMkLst>
            <pc:docMk/>
            <pc:sldMk cId="2435937457" sldId="415"/>
            <ac:graphicFrameMk id="15" creationId="{B9EC3E11-39C8-462B-BBC6-52F83817A717}"/>
          </ac:graphicFrameMkLst>
        </pc:graphicFrameChg>
        <pc:picChg chg="del mod">
          <ac:chgData name="Lisa Mason" userId="4ec5fa3b-f5d6-483f-bfe5-5d7b4524c02c" providerId="ADAL" clId="{08A0B8B6-7FB8-4669-9D3A-898D2FA91AF4}" dt="2020-01-27T10:04:43.110" v="1779"/>
          <ac:picMkLst>
            <pc:docMk/>
            <pc:sldMk cId="2435937457" sldId="415"/>
            <ac:picMk id="3" creationId="{0617F9ED-2F48-43C7-B13E-83A2DC2D07C9}"/>
          </ac:picMkLst>
        </pc:picChg>
      </pc:sldChg>
    </pc:docChg>
  </pc:docChgLst>
  <pc:docChgLst>
    <pc:chgData name="Jade Raynor" userId="7d7597aa-3574-4818-9f5e-e6442faad96c" providerId="ADAL" clId="{4247985F-1B6C-4DB2-AF6A-8FEFF65DB634}"/>
    <pc:docChg chg="undo custSel addSld delSld modSld">
      <pc:chgData name="Jade Raynor" userId="7d7597aa-3574-4818-9f5e-e6442faad96c" providerId="ADAL" clId="{4247985F-1B6C-4DB2-AF6A-8FEFF65DB634}" dt="2020-01-30T09:10:31.395" v="1081" actId="478"/>
      <pc:docMkLst>
        <pc:docMk/>
      </pc:docMkLst>
      <pc:sldChg chg="modSp">
        <pc:chgData name="Jade Raynor" userId="7d7597aa-3574-4818-9f5e-e6442faad96c" providerId="ADAL" clId="{4247985F-1B6C-4DB2-AF6A-8FEFF65DB634}" dt="2020-01-30T08:46:00.443" v="0" actId="403"/>
        <pc:sldMkLst>
          <pc:docMk/>
          <pc:sldMk cId="2637481266" sldId="256"/>
        </pc:sldMkLst>
        <pc:spChg chg="mod">
          <ac:chgData name="Jade Raynor" userId="7d7597aa-3574-4818-9f5e-e6442faad96c" providerId="ADAL" clId="{4247985F-1B6C-4DB2-AF6A-8FEFF65DB634}" dt="2020-01-30T08:46:00.443" v="0" actId="403"/>
          <ac:spMkLst>
            <pc:docMk/>
            <pc:sldMk cId="2637481266" sldId="256"/>
            <ac:spMk id="19" creationId="{5252A847-DE45-4FA3-A1F8-EEBEB845FF8E}"/>
          </ac:spMkLst>
        </pc:spChg>
      </pc:sldChg>
      <pc:sldChg chg="modSp">
        <pc:chgData name="Jade Raynor" userId="7d7597aa-3574-4818-9f5e-e6442faad96c" providerId="ADAL" clId="{4247985F-1B6C-4DB2-AF6A-8FEFF65DB634}" dt="2020-01-30T08:47:23.344" v="208" actId="20577"/>
        <pc:sldMkLst>
          <pc:docMk/>
          <pc:sldMk cId="4050386809" sldId="368"/>
        </pc:sldMkLst>
        <pc:spChg chg="mod">
          <ac:chgData name="Jade Raynor" userId="7d7597aa-3574-4818-9f5e-e6442faad96c" providerId="ADAL" clId="{4247985F-1B6C-4DB2-AF6A-8FEFF65DB634}" dt="2020-01-30T08:47:23.344" v="208" actId="20577"/>
          <ac:spMkLst>
            <pc:docMk/>
            <pc:sldMk cId="4050386809" sldId="368"/>
            <ac:spMk id="19" creationId="{5252A847-DE45-4FA3-A1F8-EEBEB845FF8E}"/>
          </ac:spMkLst>
        </pc:spChg>
      </pc:sldChg>
      <pc:sldChg chg="addSp delSp modSp">
        <pc:chgData name="Jade Raynor" userId="7d7597aa-3574-4818-9f5e-e6442faad96c" providerId="ADAL" clId="{4247985F-1B6C-4DB2-AF6A-8FEFF65DB634}" dt="2020-01-30T09:01:00.884" v="779" actId="21"/>
        <pc:sldMkLst>
          <pc:docMk/>
          <pc:sldMk cId="839646519" sldId="370"/>
        </pc:sldMkLst>
        <pc:spChg chg="mod">
          <ac:chgData name="Jade Raynor" userId="7d7597aa-3574-4818-9f5e-e6442faad96c" providerId="ADAL" clId="{4247985F-1B6C-4DB2-AF6A-8FEFF65DB634}" dt="2020-01-30T08:50:09.673" v="263" actId="12789"/>
          <ac:spMkLst>
            <pc:docMk/>
            <pc:sldMk cId="839646519" sldId="370"/>
            <ac:spMk id="6" creationId="{C01D051B-E555-411D-B5D4-D2BAA264A9B7}"/>
          </ac:spMkLst>
        </pc:spChg>
        <pc:spChg chg="mod">
          <ac:chgData name="Jade Raynor" userId="7d7597aa-3574-4818-9f5e-e6442faad96c" providerId="ADAL" clId="{4247985F-1B6C-4DB2-AF6A-8FEFF65DB634}" dt="2020-01-30T08:50:16.102" v="265" actId="12789"/>
          <ac:spMkLst>
            <pc:docMk/>
            <pc:sldMk cId="839646519" sldId="370"/>
            <ac:spMk id="20" creationId="{DE59A359-78D0-447C-BC61-7356C8917648}"/>
          </ac:spMkLst>
        </pc:spChg>
        <pc:graphicFrameChg chg="mod modGraphic">
          <ac:chgData name="Jade Raynor" userId="7d7597aa-3574-4818-9f5e-e6442faad96c" providerId="ADAL" clId="{4247985F-1B6C-4DB2-AF6A-8FEFF65DB634}" dt="2020-01-30T08:53:08.342" v="313" actId="20577"/>
          <ac:graphicFrameMkLst>
            <pc:docMk/>
            <pc:sldMk cId="839646519" sldId="370"/>
            <ac:graphicFrameMk id="15" creationId="{F3CF794C-A5BA-4C4F-B492-8CE90154AB14}"/>
          </ac:graphicFrameMkLst>
        </pc:graphicFrameChg>
        <pc:graphicFrameChg chg="mod modGraphic">
          <ac:chgData name="Jade Raynor" userId="7d7597aa-3574-4818-9f5e-e6442faad96c" providerId="ADAL" clId="{4247985F-1B6C-4DB2-AF6A-8FEFF65DB634}" dt="2020-01-30T08:54:27.310" v="470" actId="20577"/>
          <ac:graphicFrameMkLst>
            <pc:docMk/>
            <pc:sldMk cId="839646519" sldId="370"/>
            <ac:graphicFrameMk id="21" creationId="{18C36844-35AD-463F-8B27-2988A9DC69D5}"/>
          </ac:graphicFrameMkLst>
        </pc:graphicFrameChg>
        <pc:graphicFrameChg chg="del">
          <ac:chgData name="Jade Raynor" userId="7d7597aa-3574-4818-9f5e-e6442faad96c" providerId="ADAL" clId="{4247985F-1B6C-4DB2-AF6A-8FEFF65DB634}" dt="2020-01-30T08:53:59.956" v="466" actId="478"/>
          <ac:graphicFrameMkLst>
            <pc:docMk/>
            <pc:sldMk cId="839646519" sldId="370"/>
            <ac:graphicFrameMk id="23" creationId="{F0BBCA2B-0679-429A-B260-BC0A576575A1}"/>
          </ac:graphicFrameMkLst>
        </pc:graphicFrameChg>
        <pc:graphicFrameChg chg="del">
          <ac:chgData name="Jade Raynor" userId="7d7597aa-3574-4818-9f5e-e6442faad96c" providerId="ADAL" clId="{4247985F-1B6C-4DB2-AF6A-8FEFF65DB634}" dt="2020-01-30T08:53:59.956" v="466" actId="478"/>
          <ac:graphicFrameMkLst>
            <pc:docMk/>
            <pc:sldMk cId="839646519" sldId="370"/>
            <ac:graphicFrameMk id="24" creationId="{0D5ECC27-85D5-408C-A61F-04E0C3C8A3D1}"/>
          </ac:graphicFrameMkLst>
        </pc:graphicFrameChg>
        <pc:graphicFrameChg chg="mod modGraphic">
          <ac:chgData name="Jade Raynor" userId="7d7597aa-3574-4818-9f5e-e6442faad96c" providerId="ADAL" clId="{4247985F-1B6C-4DB2-AF6A-8FEFF65DB634}" dt="2020-01-30T08:55:29.550" v="514" actId="552"/>
          <ac:graphicFrameMkLst>
            <pc:docMk/>
            <pc:sldMk cId="839646519" sldId="370"/>
            <ac:graphicFrameMk id="25" creationId="{6EC45BD2-A9E0-43A5-A62C-4BA52566433B}"/>
          </ac:graphicFrameMkLst>
        </pc:graphicFrameChg>
        <pc:graphicFrameChg chg="del">
          <ac:chgData name="Jade Raynor" userId="7d7597aa-3574-4818-9f5e-e6442faad96c" providerId="ADAL" clId="{4247985F-1B6C-4DB2-AF6A-8FEFF65DB634}" dt="2020-01-30T08:55:05.168" v="485" actId="478"/>
          <ac:graphicFrameMkLst>
            <pc:docMk/>
            <pc:sldMk cId="839646519" sldId="370"/>
            <ac:graphicFrameMk id="26" creationId="{143146FE-0CE4-4B1D-A0F5-CD46C96BABCB}"/>
          </ac:graphicFrameMkLst>
        </pc:graphicFrameChg>
        <pc:graphicFrameChg chg="del">
          <ac:chgData name="Jade Raynor" userId="7d7597aa-3574-4818-9f5e-e6442faad96c" providerId="ADAL" clId="{4247985F-1B6C-4DB2-AF6A-8FEFF65DB634}" dt="2020-01-30T08:55:04.050" v="484" actId="478"/>
          <ac:graphicFrameMkLst>
            <pc:docMk/>
            <pc:sldMk cId="839646519" sldId="370"/>
            <ac:graphicFrameMk id="27" creationId="{48056F88-D7C1-4394-A63A-277684ECA006}"/>
          </ac:graphicFrameMkLst>
        </pc:graphicFrameChg>
        <pc:graphicFrameChg chg="del">
          <ac:chgData name="Jade Raynor" userId="7d7597aa-3574-4818-9f5e-e6442faad96c" providerId="ADAL" clId="{4247985F-1B6C-4DB2-AF6A-8FEFF65DB634}" dt="2020-01-30T08:53:58.119" v="465" actId="478"/>
          <ac:graphicFrameMkLst>
            <pc:docMk/>
            <pc:sldMk cId="839646519" sldId="370"/>
            <ac:graphicFrameMk id="28" creationId="{322395C2-A310-48A1-BC0B-584AD7EEC481}"/>
          </ac:graphicFrameMkLst>
        </pc:graphicFrameChg>
        <pc:graphicFrameChg chg="del">
          <ac:chgData name="Jade Raynor" userId="7d7597aa-3574-4818-9f5e-e6442faad96c" providerId="ADAL" clId="{4247985F-1B6C-4DB2-AF6A-8FEFF65DB634}" dt="2020-01-30T08:53:58.119" v="465" actId="478"/>
          <ac:graphicFrameMkLst>
            <pc:docMk/>
            <pc:sldMk cId="839646519" sldId="370"/>
            <ac:graphicFrameMk id="29" creationId="{C571F828-60C2-43B2-948F-01B4E8D16705}"/>
          </ac:graphicFrameMkLst>
        </pc:graphicFrameChg>
        <pc:graphicFrameChg chg="mod modGraphic">
          <ac:chgData name="Jade Raynor" userId="7d7597aa-3574-4818-9f5e-e6442faad96c" providerId="ADAL" clId="{4247985F-1B6C-4DB2-AF6A-8FEFF65DB634}" dt="2020-01-30T08:55:49.388" v="530" actId="553"/>
          <ac:graphicFrameMkLst>
            <pc:docMk/>
            <pc:sldMk cId="839646519" sldId="370"/>
            <ac:graphicFrameMk id="30" creationId="{189EEBA3-6F1F-4ABE-A8EA-7669D313F802}"/>
          </ac:graphicFrameMkLst>
        </pc:graphicFrameChg>
        <pc:graphicFrameChg chg="del">
          <ac:chgData name="Jade Raynor" userId="7d7597aa-3574-4818-9f5e-e6442faad96c" providerId="ADAL" clId="{4247985F-1B6C-4DB2-AF6A-8FEFF65DB634}" dt="2020-01-30T08:55:40.295" v="517" actId="478"/>
          <ac:graphicFrameMkLst>
            <pc:docMk/>
            <pc:sldMk cId="839646519" sldId="370"/>
            <ac:graphicFrameMk id="31" creationId="{AE0E143F-FF02-4A68-BAE9-E0F9BD50663D}"/>
          </ac:graphicFrameMkLst>
        </pc:graphicFrameChg>
        <pc:graphicFrameChg chg="del">
          <ac:chgData name="Jade Raynor" userId="7d7597aa-3574-4818-9f5e-e6442faad96c" providerId="ADAL" clId="{4247985F-1B6C-4DB2-AF6A-8FEFF65DB634}" dt="2020-01-30T08:55:40.717" v="518" actId="478"/>
          <ac:graphicFrameMkLst>
            <pc:docMk/>
            <pc:sldMk cId="839646519" sldId="370"/>
            <ac:graphicFrameMk id="32" creationId="{182588D0-971F-48E1-8166-4522CA8D6361}"/>
          </ac:graphicFrameMkLst>
        </pc:graphicFrameChg>
        <pc:graphicFrameChg chg="add mod">
          <ac:chgData name="Jade Raynor" userId="7d7597aa-3574-4818-9f5e-e6442faad96c" providerId="ADAL" clId="{4247985F-1B6C-4DB2-AF6A-8FEFF65DB634}" dt="2020-01-30T08:55:49.388" v="530" actId="553"/>
          <ac:graphicFrameMkLst>
            <pc:docMk/>
            <pc:sldMk cId="839646519" sldId="370"/>
            <ac:graphicFrameMk id="33" creationId="{8F194802-5A0A-44E4-B702-6AC7A7770F14}"/>
          </ac:graphicFrameMkLst>
        </pc:graphicFrameChg>
        <pc:graphicFrameChg chg="add mod">
          <ac:chgData name="Jade Raynor" userId="7d7597aa-3574-4818-9f5e-e6442faad96c" providerId="ADAL" clId="{4247985F-1B6C-4DB2-AF6A-8FEFF65DB634}" dt="2020-01-30T08:55:19.630" v="512" actId="571"/>
          <ac:graphicFrameMkLst>
            <pc:docMk/>
            <pc:sldMk cId="839646519" sldId="370"/>
            <ac:graphicFrameMk id="34" creationId="{25C90ECA-904E-47B2-B3E0-971C0C0507F3}"/>
          </ac:graphicFrameMkLst>
        </pc:graphicFrameChg>
        <pc:graphicFrameChg chg="add mod">
          <ac:chgData name="Jade Raynor" userId="7d7597aa-3574-4818-9f5e-e6442faad96c" providerId="ADAL" clId="{4247985F-1B6C-4DB2-AF6A-8FEFF65DB634}" dt="2020-01-30T08:56:02.095" v="533" actId="553"/>
          <ac:graphicFrameMkLst>
            <pc:docMk/>
            <pc:sldMk cId="839646519" sldId="370"/>
            <ac:graphicFrameMk id="35" creationId="{0F5758A3-E4BB-4082-8448-917CAD3FDB66}"/>
          </ac:graphicFrameMkLst>
        </pc:graphicFrameChg>
        <pc:graphicFrameChg chg="add mod">
          <ac:chgData name="Jade Raynor" userId="7d7597aa-3574-4818-9f5e-e6442faad96c" providerId="ADAL" clId="{4247985F-1B6C-4DB2-AF6A-8FEFF65DB634}" dt="2020-01-30T08:55:52.142" v="531" actId="571"/>
          <ac:graphicFrameMkLst>
            <pc:docMk/>
            <pc:sldMk cId="839646519" sldId="370"/>
            <ac:graphicFrameMk id="36" creationId="{FF052956-B526-4464-8540-2F6995401687}"/>
          </ac:graphicFrameMkLst>
        </pc:graphicFrameChg>
        <pc:graphicFrameChg chg="add mod">
          <ac:chgData name="Jade Raynor" userId="7d7597aa-3574-4818-9f5e-e6442faad96c" providerId="ADAL" clId="{4247985F-1B6C-4DB2-AF6A-8FEFF65DB634}" dt="2020-01-30T08:56:02.095" v="533" actId="553"/>
          <ac:graphicFrameMkLst>
            <pc:docMk/>
            <pc:sldMk cId="839646519" sldId="370"/>
            <ac:graphicFrameMk id="37" creationId="{045564DD-1FE8-4AAE-830B-A90D35FA843B}"/>
          </ac:graphicFrameMkLst>
        </pc:graphicFrameChg>
        <pc:graphicFrameChg chg="mod modGraphic">
          <ac:chgData name="Jade Raynor" userId="7d7597aa-3574-4818-9f5e-e6442faad96c" providerId="ADAL" clId="{4247985F-1B6C-4DB2-AF6A-8FEFF65DB634}" dt="2020-01-30T08:53:52.412" v="464" actId="1037"/>
          <ac:graphicFrameMkLst>
            <pc:docMk/>
            <pc:sldMk cId="839646519" sldId="370"/>
            <ac:graphicFrameMk id="38" creationId="{D1C2622B-F21D-4612-BC77-E11197709C21}"/>
          </ac:graphicFrameMkLst>
        </pc:graphicFrameChg>
        <pc:graphicFrameChg chg="mod modGraphic">
          <ac:chgData name="Jade Raynor" userId="7d7597aa-3574-4818-9f5e-e6442faad96c" providerId="ADAL" clId="{4247985F-1B6C-4DB2-AF6A-8FEFF65DB634}" dt="2020-01-30T08:55:29.550" v="514" actId="552"/>
          <ac:graphicFrameMkLst>
            <pc:docMk/>
            <pc:sldMk cId="839646519" sldId="370"/>
            <ac:graphicFrameMk id="39" creationId="{7D06AC0C-B3C2-4501-B3AE-A270E877DA96}"/>
          </ac:graphicFrameMkLst>
        </pc:graphicFrameChg>
        <pc:graphicFrameChg chg="mod modGraphic">
          <ac:chgData name="Jade Raynor" userId="7d7597aa-3574-4818-9f5e-e6442faad96c" providerId="ADAL" clId="{4247985F-1B6C-4DB2-AF6A-8FEFF65DB634}" dt="2020-01-30T08:56:02.095" v="533" actId="553"/>
          <ac:graphicFrameMkLst>
            <pc:docMk/>
            <pc:sldMk cId="839646519" sldId="370"/>
            <ac:graphicFrameMk id="40" creationId="{D223A3CE-0EE1-4D19-AF2E-AEBA0D3F3E1D}"/>
          </ac:graphicFrameMkLst>
        </pc:graphicFrameChg>
        <pc:graphicFrameChg chg="del">
          <ac:chgData name="Jade Raynor" userId="7d7597aa-3574-4818-9f5e-e6442faad96c" providerId="ADAL" clId="{4247985F-1B6C-4DB2-AF6A-8FEFF65DB634}" dt="2020-01-30T08:53:13.886" v="314" actId="478"/>
          <ac:graphicFrameMkLst>
            <pc:docMk/>
            <pc:sldMk cId="839646519" sldId="370"/>
            <ac:graphicFrameMk id="41" creationId="{AD7751AD-A5BC-4FA7-8253-F9B55A2F9035}"/>
          </ac:graphicFrameMkLst>
        </pc:graphicFrameChg>
        <pc:graphicFrameChg chg="del">
          <ac:chgData name="Jade Raynor" userId="7d7597aa-3574-4818-9f5e-e6442faad96c" providerId="ADAL" clId="{4247985F-1B6C-4DB2-AF6A-8FEFF65DB634}" dt="2020-01-30T08:53:13.886" v="314" actId="478"/>
          <ac:graphicFrameMkLst>
            <pc:docMk/>
            <pc:sldMk cId="839646519" sldId="370"/>
            <ac:graphicFrameMk id="42" creationId="{FE9A3A89-0CB0-435A-A346-803C58EAA47D}"/>
          </ac:graphicFrameMkLst>
        </pc:graphicFrameChg>
        <pc:graphicFrameChg chg="add del mod">
          <ac:chgData name="Jade Raynor" userId="7d7597aa-3574-4818-9f5e-e6442faad96c" providerId="ADAL" clId="{4247985F-1B6C-4DB2-AF6A-8FEFF65DB634}" dt="2020-01-30T09:01:00.884" v="779" actId="21"/>
          <ac:graphicFrameMkLst>
            <pc:docMk/>
            <pc:sldMk cId="839646519" sldId="370"/>
            <ac:graphicFrameMk id="43" creationId="{DC0D3B56-C027-412D-8775-F9574ADDA6BA}"/>
          </ac:graphicFrameMkLst>
        </pc:graphicFrameChg>
        <pc:graphicFrameChg chg="add del mod">
          <ac:chgData name="Jade Raynor" userId="7d7597aa-3574-4818-9f5e-e6442faad96c" providerId="ADAL" clId="{4247985F-1B6C-4DB2-AF6A-8FEFF65DB634}" dt="2020-01-30T09:01:00.884" v="779" actId="21"/>
          <ac:graphicFrameMkLst>
            <pc:docMk/>
            <pc:sldMk cId="839646519" sldId="370"/>
            <ac:graphicFrameMk id="44" creationId="{E16AC3D3-47FE-4831-B476-44EA3FD03F55}"/>
          </ac:graphicFrameMkLst>
        </pc:graphicFrameChg>
        <pc:graphicFrameChg chg="add del mod">
          <ac:chgData name="Jade Raynor" userId="7d7597aa-3574-4818-9f5e-e6442faad96c" providerId="ADAL" clId="{4247985F-1B6C-4DB2-AF6A-8FEFF65DB634}" dt="2020-01-30T09:01:00.884" v="779" actId="21"/>
          <ac:graphicFrameMkLst>
            <pc:docMk/>
            <pc:sldMk cId="839646519" sldId="370"/>
            <ac:graphicFrameMk id="45" creationId="{AB2ACB6E-0A94-4391-A0BB-FFD73300E8F6}"/>
          </ac:graphicFrameMkLst>
        </pc:graphicFrameChg>
        <pc:graphicFrameChg chg="mod modGraphic">
          <ac:chgData name="Jade Raynor" userId="7d7597aa-3574-4818-9f5e-e6442faad96c" providerId="ADAL" clId="{4247985F-1B6C-4DB2-AF6A-8FEFF65DB634}" dt="2020-01-30T08:54:52.884" v="474" actId="20577"/>
          <ac:graphicFrameMkLst>
            <pc:docMk/>
            <pc:sldMk cId="839646519" sldId="370"/>
            <ac:graphicFrameMk id="48" creationId="{60F71082-4671-47A5-ADC3-6694F5110C9E}"/>
          </ac:graphicFrameMkLst>
        </pc:graphicFrameChg>
      </pc:sldChg>
      <pc:sldChg chg="modSp">
        <pc:chgData name="Jade Raynor" userId="7d7597aa-3574-4818-9f5e-e6442faad96c" providerId="ADAL" clId="{4247985F-1B6C-4DB2-AF6A-8FEFF65DB634}" dt="2020-01-30T09:05:59.455" v="830" actId="572"/>
        <pc:sldMkLst>
          <pc:docMk/>
          <pc:sldMk cId="3746126489" sldId="377"/>
        </pc:sldMkLst>
        <pc:spChg chg="mod">
          <ac:chgData name="Jade Raynor" userId="7d7597aa-3574-4818-9f5e-e6442faad96c" providerId="ADAL" clId="{4247985F-1B6C-4DB2-AF6A-8FEFF65DB634}" dt="2020-01-30T09:05:50.300" v="826" actId="207"/>
          <ac:spMkLst>
            <pc:docMk/>
            <pc:sldMk cId="3746126489" sldId="377"/>
            <ac:spMk id="19" creationId="{5252A847-DE45-4FA3-A1F8-EEBEB845FF8E}"/>
          </ac:spMkLst>
        </pc:spChg>
        <pc:graphicFrameChg chg="mod modGraphic">
          <ac:chgData name="Jade Raynor" userId="7d7597aa-3574-4818-9f5e-e6442faad96c" providerId="ADAL" clId="{4247985F-1B6C-4DB2-AF6A-8FEFF65DB634}" dt="2020-01-30T09:05:59.455" v="830" actId="572"/>
          <ac:graphicFrameMkLst>
            <pc:docMk/>
            <pc:sldMk cId="3746126489" sldId="377"/>
            <ac:graphicFrameMk id="20" creationId="{9B992327-2675-4B92-A045-00460604BFF7}"/>
          </ac:graphicFrameMkLst>
        </pc:graphicFrameChg>
      </pc:sldChg>
      <pc:sldChg chg="addSp delSp modSp">
        <pc:chgData name="Jade Raynor" userId="7d7597aa-3574-4818-9f5e-e6442faad96c" providerId="ADAL" clId="{4247985F-1B6C-4DB2-AF6A-8FEFF65DB634}" dt="2020-01-30T09:10:31.395" v="1081" actId="478"/>
        <pc:sldMkLst>
          <pc:docMk/>
          <pc:sldMk cId="429182238" sldId="386"/>
        </pc:sldMkLst>
        <pc:spChg chg="mod">
          <ac:chgData name="Jade Raynor" userId="7d7597aa-3574-4818-9f5e-e6442faad96c" providerId="ADAL" clId="{4247985F-1B6C-4DB2-AF6A-8FEFF65DB634}" dt="2020-01-30T09:10:19.963" v="1078" actId="20577"/>
          <ac:spMkLst>
            <pc:docMk/>
            <pc:sldMk cId="429182238" sldId="386"/>
            <ac:spMk id="17" creationId="{443AAC48-7A36-4A94-BC1A-42F1195A551A}"/>
          </ac:spMkLst>
        </pc:spChg>
        <pc:graphicFrameChg chg="del mod">
          <ac:chgData name="Jade Raynor" userId="7d7597aa-3574-4818-9f5e-e6442faad96c" providerId="ADAL" clId="{4247985F-1B6C-4DB2-AF6A-8FEFF65DB634}" dt="2020-01-30T09:10:24.033" v="1079" actId="478"/>
          <ac:graphicFrameMkLst>
            <pc:docMk/>
            <pc:sldMk cId="429182238" sldId="386"/>
            <ac:graphicFrameMk id="12" creationId="{0AFF3EB2-E616-4D8D-9CB0-985C82C50751}"/>
          </ac:graphicFrameMkLst>
        </pc:graphicFrameChg>
        <pc:graphicFrameChg chg="del mod">
          <ac:chgData name="Jade Raynor" userId="7d7597aa-3574-4818-9f5e-e6442faad96c" providerId="ADAL" clId="{4247985F-1B6C-4DB2-AF6A-8FEFF65DB634}" dt="2020-01-30T09:10:31.395" v="1081" actId="478"/>
          <ac:graphicFrameMkLst>
            <pc:docMk/>
            <pc:sldMk cId="429182238" sldId="386"/>
            <ac:graphicFrameMk id="13" creationId="{9F5ACEDC-0D84-4BD6-A3F7-FFC069D911C8}"/>
          </ac:graphicFrameMkLst>
        </pc:graphicFrameChg>
        <pc:graphicFrameChg chg="del mod">
          <ac:chgData name="Jade Raynor" userId="7d7597aa-3574-4818-9f5e-e6442faad96c" providerId="ADAL" clId="{4247985F-1B6C-4DB2-AF6A-8FEFF65DB634}" dt="2020-01-30T09:10:28.624" v="1080" actId="478"/>
          <ac:graphicFrameMkLst>
            <pc:docMk/>
            <pc:sldMk cId="429182238" sldId="386"/>
            <ac:graphicFrameMk id="14" creationId="{C4296FB3-9B4A-420C-8B9B-EA0763DBD2E6}"/>
          </ac:graphicFrameMkLst>
        </pc:graphicFrameChg>
        <pc:graphicFrameChg chg="add del mod">
          <ac:chgData name="Jade Raynor" userId="7d7597aa-3574-4818-9f5e-e6442faad96c" providerId="ADAL" clId="{4247985F-1B6C-4DB2-AF6A-8FEFF65DB634}" dt="2020-01-30T09:10:04.262" v="1039" actId="478"/>
          <ac:graphicFrameMkLst>
            <pc:docMk/>
            <pc:sldMk cId="429182238" sldId="386"/>
            <ac:graphicFrameMk id="19" creationId="{E80D49EE-FF9B-40C6-822C-1306B0078E4D}"/>
          </ac:graphicFrameMkLst>
        </pc:graphicFrameChg>
      </pc:sldChg>
      <pc:sldChg chg="addSp delSp modSp">
        <pc:chgData name="Jade Raynor" userId="7d7597aa-3574-4818-9f5e-e6442faad96c" providerId="ADAL" clId="{4247985F-1B6C-4DB2-AF6A-8FEFF65DB634}" dt="2020-01-30T08:48:23.641" v="216" actId="6549"/>
        <pc:sldMkLst>
          <pc:docMk/>
          <pc:sldMk cId="2195430622" sldId="412"/>
        </pc:sldMkLst>
        <pc:spChg chg="mod">
          <ac:chgData name="Jade Raynor" userId="7d7597aa-3574-4818-9f5e-e6442faad96c" providerId="ADAL" clId="{4247985F-1B6C-4DB2-AF6A-8FEFF65DB634}" dt="2020-01-30T08:47:09.185" v="150" actId="20577"/>
          <ac:spMkLst>
            <pc:docMk/>
            <pc:sldMk cId="2195430622" sldId="412"/>
            <ac:spMk id="19" creationId="{5252A847-DE45-4FA3-A1F8-EEBEB845FF8E}"/>
          </ac:spMkLst>
        </pc:spChg>
        <pc:graphicFrameChg chg="del">
          <ac:chgData name="Jade Raynor" userId="7d7597aa-3574-4818-9f5e-e6442faad96c" providerId="ADAL" clId="{4247985F-1B6C-4DB2-AF6A-8FEFF65DB634}" dt="2020-01-30T08:48:14.422" v="209" actId="478"/>
          <ac:graphicFrameMkLst>
            <pc:docMk/>
            <pc:sldMk cId="2195430622" sldId="412"/>
            <ac:graphicFrameMk id="9" creationId="{4EA4CCFB-8030-4A9C-A041-1B06769B838C}"/>
          </ac:graphicFrameMkLst>
        </pc:graphicFrameChg>
        <pc:graphicFrameChg chg="add modGraphic">
          <ac:chgData name="Jade Raynor" userId="7d7597aa-3574-4818-9f5e-e6442faad96c" providerId="ADAL" clId="{4247985F-1B6C-4DB2-AF6A-8FEFF65DB634}" dt="2020-01-30T08:48:23.641" v="216" actId="6549"/>
          <ac:graphicFrameMkLst>
            <pc:docMk/>
            <pc:sldMk cId="2195430622" sldId="412"/>
            <ac:graphicFrameMk id="16" creationId="{CF5D4B49-BB9D-4742-A970-5C8D34573E9D}"/>
          </ac:graphicFrameMkLst>
        </pc:graphicFrameChg>
      </pc:sldChg>
      <pc:sldChg chg="modSp del">
        <pc:chgData name="Jade Raynor" userId="7d7597aa-3574-4818-9f5e-e6442faad96c" providerId="ADAL" clId="{4247985F-1B6C-4DB2-AF6A-8FEFF65DB634}" dt="2020-01-30T08:56:18.776" v="534" actId="2696"/>
        <pc:sldMkLst>
          <pc:docMk/>
          <pc:sldMk cId="4231011578" sldId="414"/>
        </pc:sldMkLst>
        <pc:spChg chg="mod">
          <ac:chgData name="Jade Raynor" userId="7d7597aa-3574-4818-9f5e-e6442faad96c" providerId="ADAL" clId="{4247985F-1B6C-4DB2-AF6A-8FEFF65DB634}" dt="2020-01-30T08:51:00.809" v="309" actId="12788"/>
          <ac:spMkLst>
            <pc:docMk/>
            <pc:sldMk cId="4231011578" sldId="414"/>
            <ac:spMk id="14" creationId="{4927DB92-3D52-4332-B80E-F9413B88FF25}"/>
          </ac:spMkLst>
        </pc:spChg>
        <pc:spChg chg="mod">
          <ac:chgData name="Jade Raynor" userId="7d7597aa-3574-4818-9f5e-e6442faad96c" providerId="ADAL" clId="{4247985F-1B6C-4DB2-AF6A-8FEFF65DB634}" dt="2020-01-30T08:50:52.747" v="307" actId="12789"/>
          <ac:spMkLst>
            <pc:docMk/>
            <pc:sldMk cId="4231011578" sldId="414"/>
            <ac:spMk id="20" creationId="{DE59A359-78D0-447C-BC61-7356C8917648}"/>
          </ac:spMkLst>
        </pc:spChg>
        <pc:graphicFrameChg chg="mod modGraphic">
          <ac:chgData name="Jade Raynor" userId="7d7597aa-3574-4818-9f5e-e6442faad96c" providerId="ADAL" clId="{4247985F-1B6C-4DB2-AF6A-8FEFF65DB634}" dt="2020-01-30T08:51:00.809" v="309" actId="12788"/>
          <ac:graphicFrameMkLst>
            <pc:docMk/>
            <pc:sldMk cId="4231011578" sldId="414"/>
            <ac:graphicFrameMk id="9" creationId="{A5467F56-6FE8-4E08-91F1-EA0CE5ED6C43}"/>
          </ac:graphicFrameMkLst>
        </pc:graphicFrameChg>
        <pc:graphicFrameChg chg="mod modGraphic">
          <ac:chgData name="Jade Raynor" userId="7d7597aa-3574-4818-9f5e-e6442faad96c" providerId="ADAL" clId="{4247985F-1B6C-4DB2-AF6A-8FEFF65DB634}" dt="2020-01-30T08:50:52.747" v="307" actId="12789"/>
          <ac:graphicFrameMkLst>
            <pc:docMk/>
            <pc:sldMk cId="4231011578" sldId="414"/>
            <ac:graphicFrameMk id="48" creationId="{6E87EDC3-27EA-4D2A-89F7-3A1FE854329E}"/>
          </ac:graphicFrameMkLst>
        </pc:graphicFrameChg>
      </pc:sldChg>
      <pc:sldChg chg="modSp">
        <pc:chgData name="Jade Raynor" userId="7d7597aa-3574-4818-9f5e-e6442faad96c" providerId="ADAL" clId="{4247985F-1B6C-4DB2-AF6A-8FEFF65DB634}" dt="2020-01-30T09:04:49.289" v="825" actId="20577"/>
        <pc:sldMkLst>
          <pc:docMk/>
          <pc:sldMk cId="2435937457" sldId="415"/>
        </pc:sldMkLst>
        <pc:spChg chg="mod">
          <ac:chgData name="Jade Raynor" userId="7d7597aa-3574-4818-9f5e-e6442faad96c" providerId="ADAL" clId="{4247985F-1B6C-4DB2-AF6A-8FEFF65DB634}" dt="2020-01-30T09:04:05.039" v="809" actId="20577"/>
          <ac:spMkLst>
            <pc:docMk/>
            <pc:sldMk cId="2435937457" sldId="415"/>
            <ac:spMk id="19" creationId="{5252A847-DE45-4FA3-A1F8-EEBEB845FF8E}"/>
          </ac:spMkLst>
        </pc:spChg>
        <pc:graphicFrameChg chg="modGraphic">
          <ac:chgData name="Jade Raynor" userId="7d7597aa-3574-4818-9f5e-e6442faad96c" providerId="ADAL" clId="{4247985F-1B6C-4DB2-AF6A-8FEFF65DB634}" dt="2020-01-30T09:04:45.849" v="821" actId="20577"/>
          <ac:graphicFrameMkLst>
            <pc:docMk/>
            <pc:sldMk cId="2435937457" sldId="415"/>
            <ac:graphicFrameMk id="6" creationId="{44D7A915-8C88-4E53-AAA9-4424B055EDE9}"/>
          </ac:graphicFrameMkLst>
        </pc:graphicFrameChg>
        <pc:graphicFrameChg chg="modGraphic">
          <ac:chgData name="Jade Raynor" userId="7d7597aa-3574-4818-9f5e-e6442faad96c" providerId="ADAL" clId="{4247985F-1B6C-4DB2-AF6A-8FEFF65DB634}" dt="2020-01-30T09:04:49.289" v="825" actId="20577"/>
          <ac:graphicFrameMkLst>
            <pc:docMk/>
            <pc:sldMk cId="2435937457" sldId="415"/>
            <ac:graphicFrameMk id="15" creationId="{B9EC3E11-39C8-462B-BBC6-52F83817A717}"/>
          </ac:graphicFrameMkLst>
        </pc:graphicFrameChg>
      </pc:sldChg>
      <pc:sldChg chg="addSp delSp modSp add">
        <pc:chgData name="Jade Raynor" userId="7d7597aa-3574-4818-9f5e-e6442faad96c" providerId="ADAL" clId="{4247985F-1B6C-4DB2-AF6A-8FEFF65DB634}" dt="2020-01-30T09:01:02.325" v="780"/>
        <pc:sldMkLst>
          <pc:docMk/>
          <pc:sldMk cId="439696249" sldId="416"/>
        </pc:sldMkLst>
        <pc:spChg chg="mod">
          <ac:chgData name="Jade Raynor" userId="7d7597aa-3574-4818-9f5e-e6442faad96c" providerId="ADAL" clId="{4247985F-1B6C-4DB2-AF6A-8FEFF65DB634}" dt="2020-01-30T09:00:31.107" v="684" actId="12789"/>
          <ac:spMkLst>
            <pc:docMk/>
            <pc:sldMk cId="439696249" sldId="416"/>
            <ac:spMk id="14" creationId="{4927DB92-3D52-4332-B80E-F9413B88FF25}"/>
          </ac:spMkLst>
        </pc:spChg>
        <pc:graphicFrameChg chg="mod modGraphic">
          <ac:chgData name="Jade Raynor" userId="7d7597aa-3574-4818-9f5e-e6442faad96c" providerId="ADAL" clId="{4247985F-1B6C-4DB2-AF6A-8FEFF65DB634}" dt="2020-01-30T09:00:31.107" v="684" actId="12789"/>
          <ac:graphicFrameMkLst>
            <pc:docMk/>
            <pc:sldMk cId="439696249" sldId="416"/>
            <ac:graphicFrameMk id="15" creationId="{F3CF794C-A5BA-4C4F-B492-8CE90154AB14}"/>
          </ac:graphicFrameMkLst>
        </pc:graphicFrameChg>
        <pc:graphicFrameChg chg="mod modGraphic">
          <ac:chgData name="Jade Raynor" userId="7d7597aa-3574-4818-9f5e-e6442faad96c" providerId="ADAL" clId="{4247985F-1B6C-4DB2-AF6A-8FEFF65DB634}" dt="2020-01-30T09:00:17.731" v="674" actId="20577"/>
          <ac:graphicFrameMkLst>
            <pc:docMk/>
            <pc:sldMk cId="439696249" sldId="416"/>
            <ac:graphicFrameMk id="21" creationId="{18C36844-35AD-463F-8B27-2988A9DC69D5}"/>
          </ac:graphicFrameMkLst>
        </pc:graphicFrameChg>
        <pc:graphicFrameChg chg="add">
          <ac:chgData name="Jade Raynor" userId="7d7597aa-3574-4818-9f5e-e6442faad96c" providerId="ADAL" clId="{4247985F-1B6C-4DB2-AF6A-8FEFF65DB634}" dt="2020-01-30T09:00:52.241" v="767"/>
          <ac:graphicFrameMkLst>
            <pc:docMk/>
            <pc:sldMk cId="439696249" sldId="416"/>
            <ac:graphicFrameMk id="22" creationId="{2D170E7C-7265-4BA7-A466-4B4C2229E8E2}"/>
          </ac:graphicFrameMkLst>
        </pc:graphicFrameChg>
        <pc:graphicFrameChg chg="add">
          <ac:chgData name="Jade Raynor" userId="7d7597aa-3574-4818-9f5e-e6442faad96c" providerId="ADAL" clId="{4247985F-1B6C-4DB2-AF6A-8FEFF65DB634}" dt="2020-01-30T09:00:52.241" v="767"/>
          <ac:graphicFrameMkLst>
            <pc:docMk/>
            <pc:sldMk cId="439696249" sldId="416"/>
            <ac:graphicFrameMk id="23" creationId="{332F37BC-13B8-413F-B919-949EE5AD0AB8}"/>
          </ac:graphicFrameMkLst>
        </pc:graphicFrameChg>
        <pc:graphicFrameChg chg="add">
          <ac:chgData name="Jade Raynor" userId="7d7597aa-3574-4818-9f5e-e6442faad96c" providerId="ADAL" clId="{4247985F-1B6C-4DB2-AF6A-8FEFF65DB634}" dt="2020-01-30T09:00:52.241" v="767"/>
          <ac:graphicFrameMkLst>
            <pc:docMk/>
            <pc:sldMk cId="439696249" sldId="416"/>
            <ac:graphicFrameMk id="24" creationId="{72453269-0022-4A68-A5D9-847243D370DE}"/>
          </ac:graphicFrameMkLst>
        </pc:graphicFrameChg>
        <pc:graphicFrameChg chg="modGraphic">
          <ac:chgData name="Jade Raynor" userId="7d7597aa-3574-4818-9f5e-e6442faad96c" providerId="ADAL" clId="{4247985F-1B6C-4DB2-AF6A-8FEFF65DB634}" dt="2020-01-30T08:57:20.400" v="553" actId="207"/>
          <ac:graphicFrameMkLst>
            <pc:docMk/>
            <pc:sldMk cId="439696249" sldId="416"/>
            <ac:graphicFrameMk id="25" creationId="{6EC45BD2-A9E0-43A5-A62C-4BA52566433B}"/>
          </ac:graphicFrameMkLst>
        </pc:graphicFrameChg>
        <pc:graphicFrameChg chg="add">
          <ac:chgData name="Jade Raynor" userId="7d7597aa-3574-4818-9f5e-e6442faad96c" providerId="ADAL" clId="{4247985F-1B6C-4DB2-AF6A-8FEFF65DB634}" dt="2020-01-30T09:01:02.325" v="780"/>
          <ac:graphicFrameMkLst>
            <pc:docMk/>
            <pc:sldMk cId="439696249" sldId="416"/>
            <ac:graphicFrameMk id="26" creationId="{2E2ABCB7-2E6E-4A97-9F45-5FBADE449E33}"/>
          </ac:graphicFrameMkLst>
        </pc:graphicFrameChg>
        <pc:graphicFrameChg chg="add">
          <ac:chgData name="Jade Raynor" userId="7d7597aa-3574-4818-9f5e-e6442faad96c" providerId="ADAL" clId="{4247985F-1B6C-4DB2-AF6A-8FEFF65DB634}" dt="2020-01-30T09:01:02.325" v="780"/>
          <ac:graphicFrameMkLst>
            <pc:docMk/>
            <pc:sldMk cId="439696249" sldId="416"/>
            <ac:graphicFrameMk id="27" creationId="{18728F27-B667-415B-B719-71F5DE16E85F}"/>
          </ac:graphicFrameMkLst>
        </pc:graphicFrameChg>
        <pc:graphicFrameChg chg="add">
          <ac:chgData name="Jade Raynor" userId="7d7597aa-3574-4818-9f5e-e6442faad96c" providerId="ADAL" clId="{4247985F-1B6C-4DB2-AF6A-8FEFF65DB634}" dt="2020-01-30T09:01:02.325" v="780"/>
          <ac:graphicFrameMkLst>
            <pc:docMk/>
            <pc:sldMk cId="439696249" sldId="416"/>
            <ac:graphicFrameMk id="28" creationId="{DEA93728-E70F-4712-AA29-20313411AB8B}"/>
          </ac:graphicFrameMkLst>
        </pc:graphicFrameChg>
        <pc:graphicFrameChg chg="del mod modGraphic">
          <ac:chgData name="Jade Raynor" userId="7d7597aa-3574-4818-9f5e-e6442faad96c" providerId="ADAL" clId="{4247985F-1B6C-4DB2-AF6A-8FEFF65DB634}" dt="2020-01-30T09:00:54.521" v="768" actId="21"/>
          <ac:graphicFrameMkLst>
            <pc:docMk/>
            <pc:sldMk cId="439696249" sldId="416"/>
            <ac:graphicFrameMk id="30" creationId="{189EEBA3-6F1F-4ABE-A8EA-7669D313F802}"/>
          </ac:graphicFrameMkLst>
        </pc:graphicFrameChg>
        <pc:graphicFrameChg chg="modGraphic">
          <ac:chgData name="Jade Raynor" userId="7d7597aa-3574-4818-9f5e-e6442faad96c" providerId="ADAL" clId="{4247985F-1B6C-4DB2-AF6A-8FEFF65DB634}" dt="2020-01-30T08:57:35.796" v="554" actId="207"/>
          <ac:graphicFrameMkLst>
            <pc:docMk/>
            <pc:sldMk cId="439696249" sldId="416"/>
            <ac:graphicFrameMk id="33" creationId="{8F194802-5A0A-44E4-B702-6AC7A7770F14}"/>
          </ac:graphicFrameMkLst>
        </pc:graphicFrameChg>
        <pc:graphicFrameChg chg="modGraphic">
          <ac:chgData name="Jade Raynor" userId="7d7597aa-3574-4818-9f5e-e6442faad96c" providerId="ADAL" clId="{4247985F-1B6C-4DB2-AF6A-8FEFF65DB634}" dt="2020-01-30T08:57:15.437" v="551" actId="207"/>
          <ac:graphicFrameMkLst>
            <pc:docMk/>
            <pc:sldMk cId="439696249" sldId="416"/>
            <ac:graphicFrameMk id="35" creationId="{0F5758A3-E4BB-4082-8448-917CAD3FDB66}"/>
          </ac:graphicFrameMkLst>
        </pc:graphicFrameChg>
        <pc:graphicFrameChg chg="del mod modGraphic">
          <ac:chgData name="Jade Raynor" userId="7d7597aa-3574-4818-9f5e-e6442faad96c" providerId="ADAL" clId="{4247985F-1B6C-4DB2-AF6A-8FEFF65DB634}" dt="2020-01-30T09:00:54.521" v="768" actId="21"/>
          <ac:graphicFrameMkLst>
            <pc:docMk/>
            <pc:sldMk cId="439696249" sldId="416"/>
            <ac:graphicFrameMk id="36" creationId="{FF052956-B526-4464-8540-2F6995401687}"/>
          </ac:graphicFrameMkLst>
        </pc:graphicFrameChg>
        <pc:graphicFrameChg chg="del mod modGraphic">
          <ac:chgData name="Jade Raynor" userId="7d7597aa-3574-4818-9f5e-e6442faad96c" providerId="ADAL" clId="{4247985F-1B6C-4DB2-AF6A-8FEFF65DB634}" dt="2020-01-30T09:00:54.521" v="768" actId="21"/>
          <ac:graphicFrameMkLst>
            <pc:docMk/>
            <pc:sldMk cId="439696249" sldId="416"/>
            <ac:graphicFrameMk id="37" creationId="{045564DD-1FE8-4AAE-830B-A90D35FA843B}"/>
          </ac:graphicFrameMkLst>
        </pc:graphicFrameChg>
        <pc:graphicFrameChg chg="del mod modGraphic">
          <ac:chgData name="Jade Raynor" userId="7d7597aa-3574-4818-9f5e-e6442faad96c" providerId="ADAL" clId="{4247985F-1B6C-4DB2-AF6A-8FEFF65DB634}" dt="2020-01-30T09:00:44.170" v="726" actId="21"/>
          <ac:graphicFrameMkLst>
            <pc:docMk/>
            <pc:sldMk cId="439696249" sldId="416"/>
            <ac:graphicFrameMk id="38" creationId="{D1C2622B-F21D-4612-BC77-E11197709C21}"/>
          </ac:graphicFrameMkLst>
        </pc:graphicFrameChg>
        <pc:graphicFrameChg chg="del mod modGraphic">
          <ac:chgData name="Jade Raynor" userId="7d7597aa-3574-4818-9f5e-e6442faad96c" providerId="ADAL" clId="{4247985F-1B6C-4DB2-AF6A-8FEFF65DB634}" dt="2020-01-30T09:00:44.170" v="726" actId="21"/>
          <ac:graphicFrameMkLst>
            <pc:docMk/>
            <pc:sldMk cId="439696249" sldId="416"/>
            <ac:graphicFrameMk id="39" creationId="{7D06AC0C-B3C2-4501-B3AE-A270E877DA96}"/>
          </ac:graphicFrameMkLst>
        </pc:graphicFrameChg>
        <pc:graphicFrameChg chg="del mod modGraphic">
          <ac:chgData name="Jade Raynor" userId="7d7597aa-3574-4818-9f5e-e6442faad96c" providerId="ADAL" clId="{4247985F-1B6C-4DB2-AF6A-8FEFF65DB634}" dt="2020-01-30T09:00:44.170" v="726" actId="21"/>
          <ac:graphicFrameMkLst>
            <pc:docMk/>
            <pc:sldMk cId="439696249" sldId="416"/>
            <ac:graphicFrameMk id="40" creationId="{D223A3CE-0EE1-4D19-AF2E-AEBA0D3F3E1D}"/>
          </ac:graphicFrameMkLst>
        </pc:graphicFrameChg>
        <pc:graphicFrameChg chg="mod modGraphic">
          <ac:chgData name="Jade Raynor" userId="7d7597aa-3574-4818-9f5e-e6442faad96c" providerId="ADAL" clId="{4247985F-1B6C-4DB2-AF6A-8FEFF65DB634}" dt="2020-01-30T08:56:43.587" v="544" actId="207"/>
          <ac:graphicFrameMkLst>
            <pc:docMk/>
            <pc:sldMk cId="439696249" sldId="416"/>
            <ac:graphicFrameMk id="48" creationId="{60F71082-4671-47A5-ADC3-6694F5110C9E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8681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748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999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66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16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138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16/01/2022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331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16/01/2022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38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16/01/2022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106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8760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5848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3C518-2E58-4E98-8F61-29A47E1D445A}" type="datetimeFigureOut">
              <a:rPr lang="en-GB" smtClean="0"/>
              <a:t>16/01/2022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411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rgbClr val="E7E6E6">
                    <a:lumMod val="50000"/>
                  </a:srgbClr>
                </a:solidFill>
                <a:latin typeface="Century Gothic" panose="020B0502020202020204" pitchFamily="34" charset="0"/>
              </a:rPr>
              <a:t>Year 5 – Spring Block 2 – Fractions</a:t>
            </a: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48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Step 6: Compare and Order Fractions Greater than 1</a:t>
            </a:r>
            <a:endParaRPr lang="en-GB" sz="4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0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400" b="1" u="sng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</p:spTree>
    <p:extLst>
      <p:ext uri="{BB962C8B-B14F-4D97-AF65-F5344CB8AC3E}">
        <p14:creationId xmlns:p14="http://schemas.microsoft.com/office/powerpoint/2010/main" val="3323542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Using the clue and digit cards below, complete the statement with improper fractions.</a:t>
            </a: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4D7A915-8C88-4E53-AAA9-4424B055ED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1509503"/>
              </p:ext>
            </p:extLst>
          </p:nvPr>
        </p:nvGraphicFramePr>
        <p:xfrm>
          <a:off x="1330895" y="2241895"/>
          <a:ext cx="6482210" cy="9260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26030">
                  <a:extLst>
                    <a:ext uri="{9D8B030D-6E8A-4147-A177-3AD203B41FA5}">
                      <a16:colId xmlns:a16="http://schemas.microsoft.com/office/drawing/2014/main" val="1883200135"/>
                    </a:ext>
                  </a:extLst>
                </a:gridCol>
                <a:gridCol w="926030">
                  <a:extLst>
                    <a:ext uri="{9D8B030D-6E8A-4147-A177-3AD203B41FA5}">
                      <a16:colId xmlns:a16="http://schemas.microsoft.com/office/drawing/2014/main" val="4190635381"/>
                    </a:ext>
                  </a:extLst>
                </a:gridCol>
                <a:gridCol w="926030">
                  <a:extLst>
                    <a:ext uri="{9D8B030D-6E8A-4147-A177-3AD203B41FA5}">
                      <a16:colId xmlns:a16="http://schemas.microsoft.com/office/drawing/2014/main" val="903473982"/>
                    </a:ext>
                  </a:extLst>
                </a:gridCol>
                <a:gridCol w="926030">
                  <a:extLst>
                    <a:ext uri="{9D8B030D-6E8A-4147-A177-3AD203B41FA5}">
                      <a16:colId xmlns:a16="http://schemas.microsoft.com/office/drawing/2014/main" val="1679109591"/>
                    </a:ext>
                  </a:extLst>
                </a:gridCol>
                <a:gridCol w="926030">
                  <a:extLst>
                    <a:ext uri="{9D8B030D-6E8A-4147-A177-3AD203B41FA5}">
                      <a16:colId xmlns:a16="http://schemas.microsoft.com/office/drawing/2014/main" val="749900835"/>
                    </a:ext>
                  </a:extLst>
                </a:gridCol>
                <a:gridCol w="926030">
                  <a:extLst>
                    <a:ext uri="{9D8B030D-6E8A-4147-A177-3AD203B41FA5}">
                      <a16:colId xmlns:a16="http://schemas.microsoft.com/office/drawing/2014/main" val="2899368146"/>
                    </a:ext>
                  </a:extLst>
                </a:gridCol>
                <a:gridCol w="926030">
                  <a:extLst>
                    <a:ext uri="{9D8B030D-6E8A-4147-A177-3AD203B41FA5}">
                      <a16:colId xmlns:a16="http://schemas.microsoft.com/office/drawing/2014/main" val="4010465567"/>
                    </a:ext>
                  </a:extLst>
                </a:gridCol>
              </a:tblGrid>
              <a:tr h="926030">
                <a:tc>
                  <a:txBody>
                    <a:bodyPr/>
                    <a:lstStyle/>
                    <a:p>
                      <a:pPr algn="ctr"/>
                      <a:r>
                        <a:rPr lang="en-GB" sz="25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28</a:t>
                      </a:r>
                    </a:p>
                  </a:txBody>
                  <a:tcPr marL="196010" marR="196010" marT="98005" marB="9800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5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96010" marR="196010" marT="98005" marB="9800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5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196010" marR="196010" marT="98005" marB="9800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5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96010" marR="196010" marT="98005" marB="9800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5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196010" marR="196010" marT="98005" marB="9800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5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96010" marR="196010" marT="98005" marB="9800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5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13</a:t>
                      </a:r>
                    </a:p>
                  </a:txBody>
                  <a:tcPr marL="196010" marR="196010" marT="98005" marB="9800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7754955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72714071-AD12-419D-BD04-9FC470FDDB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618206"/>
              </p:ext>
            </p:extLst>
          </p:nvPr>
        </p:nvGraphicFramePr>
        <p:xfrm>
          <a:off x="3028616" y="3626368"/>
          <a:ext cx="3086767" cy="21607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26030">
                  <a:extLst>
                    <a:ext uri="{9D8B030D-6E8A-4147-A177-3AD203B41FA5}">
                      <a16:colId xmlns:a16="http://schemas.microsoft.com/office/drawing/2014/main" val="3008137129"/>
                    </a:ext>
                  </a:extLst>
                </a:gridCol>
                <a:gridCol w="1234707">
                  <a:extLst>
                    <a:ext uri="{9D8B030D-6E8A-4147-A177-3AD203B41FA5}">
                      <a16:colId xmlns:a16="http://schemas.microsoft.com/office/drawing/2014/main" val="4005450884"/>
                    </a:ext>
                  </a:extLst>
                </a:gridCol>
                <a:gridCol w="926030">
                  <a:extLst>
                    <a:ext uri="{9D8B030D-6E8A-4147-A177-3AD203B41FA5}">
                      <a16:colId xmlns:a16="http://schemas.microsoft.com/office/drawing/2014/main" val="528192866"/>
                    </a:ext>
                  </a:extLst>
                </a:gridCol>
              </a:tblGrid>
              <a:tr h="926030">
                <a:tc>
                  <a:txBody>
                    <a:bodyPr/>
                    <a:lstStyle/>
                    <a:p>
                      <a:pPr algn="ctr"/>
                      <a:endParaRPr lang="en-GB" sz="25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96010" marR="196010" marT="98005" marB="9800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25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&gt;</a:t>
                      </a:r>
                    </a:p>
                  </a:txBody>
                  <a:tcPr marL="100584" marR="100584" marT="50292" marB="5029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5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96010" marR="196010" marT="98005" marB="9800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8118911"/>
                  </a:ext>
                </a:extLst>
              </a:tr>
              <a:tr h="154339"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613999"/>
                  </a:ext>
                </a:extLst>
              </a:tr>
              <a:tr h="154339"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8298652"/>
                  </a:ext>
                </a:extLst>
              </a:tr>
              <a:tr h="926030">
                <a:tc>
                  <a:txBody>
                    <a:bodyPr/>
                    <a:lstStyle/>
                    <a:p>
                      <a:pPr algn="ctr"/>
                      <a:endParaRPr lang="en-GB" sz="25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96010" marR="196010" marT="98005" marB="9800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5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96010" marR="196010" marT="98005" marB="9800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0318861"/>
                  </a:ext>
                </a:extLst>
              </a:tr>
            </a:tbl>
          </a:graphicData>
        </a:graphic>
      </p:graphicFrame>
      <p:graphicFrame>
        <p:nvGraphicFramePr>
          <p:cNvPr id="10" name="Table 3">
            <a:extLst>
              <a:ext uri="{FF2B5EF4-FFF2-40B4-BE49-F238E27FC236}">
                <a16:creationId xmlns:a16="http://schemas.microsoft.com/office/drawing/2014/main" id="{025A8729-456F-499F-A0FF-DC0E6CA6F6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4562446"/>
              </p:ext>
            </p:extLst>
          </p:nvPr>
        </p:nvGraphicFramePr>
        <p:xfrm>
          <a:off x="1893957" y="1639553"/>
          <a:ext cx="1260000" cy="36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7500">
                  <a:extLst>
                    <a:ext uri="{9D8B030D-6E8A-4147-A177-3AD203B41FA5}">
                      <a16:colId xmlns:a16="http://schemas.microsoft.com/office/drawing/2014/main" val="3817633666"/>
                    </a:ext>
                  </a:extLst>
                </a:gridCol>
                <a:gridCol w="157500">
                  <a:extLst>
                    <a:ext uri="{9D8B030D-6E8A-4147-A177-3AD203B41FA5}">
                      <a16:colId xmlns:a16="http://schemas.microsoft.com/office/drawing/2014/main" val="4214173812"/>
                    </a:ext>
                  </a:extLst>
                </a:gridCol>
                <a:gridCol w="157500">
                  <a:extLst>
                    <a:ext uri="{9D8B030D-6E8A-4147-A177-3AD203B41FA5}">
                      <a16:colId xmlns:a16="http://schemas.microsoft.com/office/drawing/2014/main" val="3174618751"/>
                    </a:ext>
                  </a:extLst>
                </a:gridCol>
                <a:gridCol w="157500">
                  <a:extLst>
                    <a:ext uri="{9D8B030D-6E8A-4147-A177-3AD203B41FA5}">
                      <a16:colId xmlns:a16="http://schemas.microsoft.com/office/drawing/2014/main" val="3840993100"/>
                    </a:ext>
                  </a:extLst>
                </a:gridCol>
                <a:gridCol w="157500">
                  <a:extLst>
                    <a:ext uri="{9D8B030D-6E8A-4147-A177-3AD203B41FA5}">
                      <a16:colId xmlns:a16="http://schemas.microsoft.com/office/drawing/2014/main" val="2153887971"/>
                    </a:ext>
                  </a:extLst>
                </a:gridCol>
                <a:gridCol w="157500">
                  <a:extLst>
                    <a:ext uri="{9D8B030D-6E8A-4147-A177-3AD203B41FA5}">
                      <a16:colId xmlns:a16="http://schemas.microsoft.com/office/drawing/2014/main" val="1856045799"/>
                    </a:ext>
                  </a:extLst>
                </a:gridCol>
                <a:gridCol w="157500">
                  <a:extLst>
                    <a:ext uri="{9D8B030D-6E8A-4147-A177-3AD203B41FA5}">
                      <a16:colId xmlns:a16="http://schemas.microsoft.com/office/drawing/2014/main" val="1054958167"/>
                    </a:ext>
                  </a:extLst>
                </a:gridCol>
                <a:gridCol w="157500">
                  <a:extLst>
                    <a:ext uri="{9D8B030D-6E8A-4147-A177-3AD203B41FA5}">
                      <a16:colId xmlns:a16="http://schemas.microsoft.com/office/drawing/2014/main" val="1108849779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8531224"/>
                  </a:ext>
                </a:extLst>
              </a:tr>
            </a:tbl>
          </a:graphicData>
        </a:graphic>
      </p:graphicFrame>
      <p:graphicFrame>
        <p:nvGraphicFramePr>
          <p:cNvPr id="11" name="Table 3">
            <a:extLst>
              <a:ext uri="{FF2B5EF4-FFF2-40B4-BE49-F238E27FC236}">
                <a16:creationId xmlns:a16="http://schemas.microsoft.com/office/drawing/2014/main" id="{439DD66F-BF37-433D-980D-5120A85F0F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8894288"/>
              </p:ext>
            </p:extLst>
          </p:nvPr>
        </p:nvGraphicFramePr>
        <p:xfrm>
          <a:off x="3277184" y="1639553"/>
          <a:ext cx="1260000" cy="36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7500">
                  <a:extLst>
                    <a:ext uri="{9D8B030D-6E8A-4147-A177-3AD203B41FA5}">
                      <a16:colId xmlns:a16="http://schemas.microsoft.com/office/drawing/2014/main" val="3817633666"/>
                    </a:ext>
                  </a:extLst>
                </a:gridCol>
                <a:gridCol w="157500">
                  <a:extLst>
                    <a:ext uri="{9D8B030D-6E8A-4147-A177-3AD203B41FA5}">
                      <a16:colId xmlns:a16="http://schemas.microsoft.com/office/drawing/2014/main" val="4214173812"/>
                    </a:ext>
                  </a:extLst>
                </a:gridCol>
                <a:gridCol w="157500">
                  <a:extLst>
                    <a:ext uri="{9D8B030D-6E8A-4147-A177-3AD203B41FA5}">
                      <a16:colId xmlns:a16="http://schemas.microsoft.com/office/drawing/2014/main" val="3174618751"/>
                    </a:ext>
                  </a:extLst>
                </a:gridCol>
                <a:gridCol w="157500">
                  <a:extLst>
                    <a:ext uri="{9D8B030D-6E8A-4147-A177-3AD203B41FA5}">
                      <a16:colId xmlns:a16="http://schemas.microsoft.com/office/drawing/2014/main" val="3840993100"/>
                    </a:ext>
                  </a:extLst>
                </a:gridCol>
                <a:gridCol w="157500">
                  <a:extLst>
                    <a:ext uri="{9D8B030D-6E8A-4147-A177-3AD203B41FA5}">
                      <a16:colId xmlns:a16="http://schemas.microsoft.com/office/drawing/2014/main" val="2153887971"/>
                    </a:ext>
                  </a:extLst>
                </a:gridCol>
                <a:gridCol w="157500">
                  <a:extLst>
                    <a:ext uri="{9D8B030D-6E8A-4147-A177-3AD203B41FA5}">
                      <a16:colId xmlns:a16="http://schemas.microsoft.com/office/drawing/2014/main" val="1856045799"/>
                    </a:ext>
                  </a:extLst>
                </a:gridCol>
                <a:gridCol w="157500">
                  <a:extLst>
                    <a:ext uri="{9D8B030D-6E8A-4147-A177-3AD203B41FA5}">
                      <a16:colId xmlns:a16="http://schemas.microsoft.com/office/drawing/2014/main" val="1054958167"/>
                    </a:ext>
                  </a:extLst>
                </a:gridCol>
                <a:gridCol w="157500">
                  <a:extLst>
                    <a:ext uri="{9D8B030D-6E8A-4147-A177-3AD203B41FA5}">
                      <a16:colId xmlns:a16="http://schemas.microsoft.com/office/drawing/2014/main" val="3622153944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8531224"/>
                  </a:ext>
                </a:extLst>
              </a:tr>
            </a:tbl>
          </a:graphicData>
        </a:graphic>
      </p:graphicFrame>
      <p:graphicFrame>
        <p:nvGraphicFramePr>
          <p:cNvPr id="12" name="Table 3">
            <a:extLst>
              <a:ext uri="{FF2B5EF4-FFF2-40B4-BE49-F238E27FC236}">
                <a16:creationId xmlns:a16="http://schemas.microsoft.com/office/drawing/2014/main" id="{68C216D3-8A68-4566-AA21-540CA1BA60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7063692"/>
              </p:ext>
            </p:extLst>
          </p:nvPr>
        </p:nvGraphicFramePr>
        <p:xfrm>
          <a:off x="4660411" y="1639553"/>
          <a:ext cx="1260000" cy="36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7500">
                  <a:extLst>
                    <a:ext uri="{9D8B030D-6E8A-4147-A177-3AD203B41FA5}">
                      <a16:colId xmlns:a16="http://schemas.microsoft.com/office/drawing/2014/main" val="3817633666"/>
                    </a:ext>
                  </a:extLst>
                </a:gridCol>
                <a:gridCol w="157500">
                  <a:extLst>
                    <a:ext uri="{9D8B030D-6E8A-4147-A177-3AD203B41FA5}">
                      <a16:colId xmlns:a16="http://schemas.microsoft.com/office/drawing/2014/main" val="4214173812"/>
                    </a:ext>
                  </a:extLst>
                </a:gridCol>
                <a:gridCol w="157500">
                  <a:extLst>
                    <a:ext uri="{9D8B030D-6E8A-4147-A177-3AD203B41FA5}">
                      <a16:colId xmlns:a16="http://schemas.microsoft.com/office/drawing/2014/main" val="3174618751"/>
                    </a:ext>
                  </a:extLst>
                </a:gridCol>
                <a:gridCol w="157500">
                  <a:extLst>
                    <a:ext uri="{9D8B030D-6E8A-4147-A177-3AD203B41FA5}">
                      <a16:colId xmlns:a16="http://schemas.microsoft.com/office/drawing/2014/main" val="3840993100"/>
                    </a:ext>
                  </a:extLst>
                </a:gridCol>
                <a:gridCol w="157500">
                  <a:extLst>
                    <a:ext uri="{9D8B030D-6E8A-4147-A177-3AD203B41FA5}">
                      <a16:colId xmlns:a16="http://schemas.microsoft.com/office/drawing/2014/main" val="2153887971"/>
                    </a:ext>
                  </a:extLst>
                </a:gridCol>
                <a:gridCol w="157500">
                  <a:extLst>
                    <a:ext uri="{9D8B030D-6E8A-4147-A177-3AD203B41FA5}">
                      <a16:colId xmlns:a16="http://schemas.microsoft.com/office/drawing/2014/main" val="1856045799"/>
                    </a:ext>
                  </a:extLst>
                </a:gridCol>
                <a:gridCol w="157500">
                  <a:extLst>
                    <a:ext uri="{9D8B030D-6E8A-4147-A177-3AD203B41FA5}">
                      <a16:colId xmlns:a16="http://schemas.microsoft.com/office/drawing/2014/main" val="1054958167"/>
                    </a:ext>
                  </a:extLst>
                </a:gridCol>
                <a:gridCol w="157500">
                  <a:extLst>
                    <a:ext uri="{9D8B030D-6E8A-4147-A177-3AD203B41FA5}">
                      <a16:colId xmlns:a16="http://schemas.microsoft.com/office/drawing/2014/main" val="543454435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8531224"/>
                  </a:ext>
                </a:extLst>
              </a:tr>
            </a:tbl>
          </a:graphicData>
        </a:graphic>
      </p:graphicFrame>
      <p:graphicFrame>
        <p:nvGraphicFramePr>
          <p:cNvPr id="13" name="Table 3">
            <a:extLst>
              <a:ext uri="{FF2B5EF4-FFF2-40B4-BE49-F238E27FC236}">
                <a16:creationId xmlns:a16="http://schemas.microsoft.com/office/drawing/2014/main" id="{60F837AE-1408-44C0-A4C4-22A5B6A779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3386082"/>
              </p:ext>
            </p:extLst>
          </p:nvPr>
        </p:nvGraphicFramePr>
        <p:xfrm>
          <a:off x="6043638" y="1639553"/>
          <a:ext cx="1260000" cy="36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7500">
                  <a:extLst>
                    <a:ext uri="{9D8B030D-6E8A-4147-A177-3AD203B41FA5}">
                      <a16:colId xmlns:a16="http://schemas.microsoft.com/office/drawing/2014/main" val="3817633666"/>
                    </a:ext>
                  </a:extLst>
                </a:gridCol>
                <a:gridCol w="157500">
                  <a:extLst>
                    <a:ext uri="{9D8B030D-6E8A-4147-A177-3AD203B41FA5}">
                      <a16:colId xmlns:a16="http://schemas.microsoft.com/office/drawing/2014/main" val="4214173812"/>
                    </a:ext>
                  </a:extLst>
                </a:gridCol>
                <a:gridCol w="157500">
                  <a:extLst>
                    <a:ext uri="{9D8B030D-6E8A-4147-A177-3AD203B41FA5}">
                      <a16:colId xmlns:a16="http://schemas.microsoft.com/office/drawing/2014/main" val="3174618751"/>
                    </a:ext>
                  </a:extLst>
                </a:gridCol>
                <a:gridCol w="157500">
                  <a:extLst>
                    <a:ext uri="{9D8B030D-6E8A-4147-A177-3AD203B41FA5}">
                      <a16:colId xmlns:a16="http://schemas.microsoft.com/office/drawing/2014/main" val="3840993100"/>
                    </a:ext>
                  </a:extLst>
                </a:gridCol>
                <a:gridCol w="157500">
                  <a:extLst>
                    <a:ext uri="{9D8B030D-6E8A-4147-A177-3AD203B41FA5}">
                      <a16:colId xmlns:a16="http://schemas.microsoft.com/office/drawing/2014/main" val="2153887971"/>
                    </a:ext>
                  </a:extLst>
                </a:gridCol>
                <a:gridCol w="157500">
                  <a:extLst>
                    <a:ext uri="{9D8B030D-6E8A-4147-A177-3AD203B41FA5}">
                      <a16:colId xmlns:a16="http://schemas.microsoft.com/office/drawing/2014/main" val="1856045799"/>
                    </a:ext>
                  </a:extLst>
                </a:gridCol>
                <a:gridCol w="157500">
                  <a:extLst>
                    <a:ext uri="{9D8B030D-6E8A-4147-A177-3AD203B41FA5}">
                      <a16:colId xmlns:a16="http://schemas.microsoft.com/office/drawing/2014/main" val="1054958167"/>
                    </a:ext>
                  </a:extLst>
                </a:gridCol>
                <a:gridCol w="157500">
                  <a:extLst>
                    <a:ext uri="{9D8B030D-6E8A-4147-A177-3AD203B41FA5}">
                      <a16:colId xmlns:a16="http://schemas.microsoft.com/office/drawing/2014/main" val="4050324797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85312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19001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Using the clue and digit cards below, complete the statement with improper fractions.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16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4D7A915-8C88-4E53-AAA9-4424B055ED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3873120"/>
              </p:ext>
            </p:extLst>
          </p:nvPr>
        </p:nvGraphicFramePr>
        <p:xfrm>
          <a:off x="1330895" y="2241895"/>
          <a:ext cx="6482210" cy="9260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26030">
                  <a:extLst>
                    <a:ext uri="{9D8B030D-6E8A-4147-A177-3AD203B41FA5}">
                      <a16:colId xmlns:a16="http://schemas.microsoft.com/office/drawing/2014/main" val="1883200135"/>
                    </a:ext>
                  </a:extLst>
                </a:gridCol>
                <a:gridCol w="926030">
                  <a:extLst>
                    <a:ext uri="{9D8B030D-6E8A-4147-A177-3AD203B41FA5}">
                      <a16:colId xmlns:a16="http://schemas.microsoft.com/office/drawing/2014/main" val="4190635381"/>
                    </a:ext>
                  </a:extLst>
                </a:gridCol>
                <a:gridCol w="926030">
                  <a:extLst>
                    <a:ext uri="{9D8B030D-6E8A-4147-A177-3AD203B41FA5}">
                      <a16:colId xmlns:a16="http://schemas.microsoft.com/office/drawing/2014/main" val="903473982"/>
                    </a:ext>
                  </a:extLst>
                </a:gridCol>
                <a:gridCol w="926030">
                  <a:extLst>
                    <a:ext uri="{9D8B030D-6E8A-4147-A177-3AD203B41FA5}">
                      <a16:colId xmlns:a16="http://schemas.microsoft.com/office/drawing/2014/main" val="1679109591"/>
                    </a:ext>
                  </a:extLst>
                </a:gridCol>
                <a:gridCol w="926030">
                  <a:extLst>
                    <a:ext uri="{9D8B030D-6E8A-4147-A177-3AD203B41FA5}">
                      <a16:colId xmlns:a16="http://schemas.microsoft.com/office/drawing/2014/main" val="749900835"/>
                    </a:ext>
                  </a:extLst>
                </a:gridCol>
                <a:gridCol w="926030">
                  <a:extLst>
                    <a:ext uri="{9D8B030D-6E8A-4147-A177-3AD203B41FA5}">
                      <a16:colId xmlns:a16="http://schemas.microsoft.com/office/drawing/2014/main" val="2899368146"/>
                    </a:ext>
                  </a:extLst>
                </a:gridCol>
                <a:gridCol w="926030">
                  <a:extLst>
                    <a:ext uri="{9D8B030D-6E8A-4147-A177-3AD203B41FA5}">
                      <a16:colId xmlns:a16="http://schemas.microsoft.com/office/drawing/2014/main" val="4010465567"/>
                    </a:ext>
                  </a:extLst>
                </a:gridCol>
              </a:tblGrid>
              <a:tr h="926030">
                <a:tc>
                  <a:txBody>
                    <a:bodyPr/>
                    <a:lstStyle/>
                    <a:p>
                      <a:pPr algn="ctr"/>
                      <a:r>
                        <a:rPr lang="en-GB" sz="25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28</a:t>
                      </a:r>
                    </a:p>
                  </a:txBody>
                  <a:tcPr marL="196010" marR="196010" marT="98005" marB="9800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5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96010" marR="196010" marT="98005" marB="9800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5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196010" marR="196010" marT="98005" marB="9800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5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96010" marR="196010" marT="98005" marB="9800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5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196010" marR="196010" marT="98005" marB="9800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5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96010" marR="196010" marT="98005" marB="9800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5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13</a:t>
                      </a:r>
                    </a:p>
                  </a:txBody>
                  <a:tcPr marL="196010" marR="196010" marT="98005" marB="9800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7754955"/>
                  </a:ext>
                </a:extLst>
              </a:tr>
            </a:tbl>
          </a:graphicData>
        </a:graphic>
      </p:graphicFrame>
      <p:graphicFrame>
        <p:nvGraphicFramePr>
          <p:cNvPr id="10" name="Table 3">
            <a:extLst>
              <a:ext uri="{FF2B5EF4-FFF2-40B4-BE49-F238E27FC236}">
                <a16:creationId xmlns:a16="http://schemas.microsoft.com/office/drawing/2014/main" id="{025A8729-456F-499F-A0FF-DC0E6CA6F61E}"/>
              </a:ext>
            </a:extLst>
          </p:cNvPr>
          <p:cNvGraphicFramePr>
            <a:graphicFrameLocks noGrp="1"/>
          </p:cNvGraphicFramePr>
          <p:nvPr/>
        </p:nvGraphicFramePr>
        <p:xfrm>
          <a:off x="1893957" y="1639553"/>
          <a:ext cx="1260000" cy="36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7500">
                  <a:extLst>
                    <a:ext uri="{9D8B030D-6E8A-4147-A177-3AD203B41FA5}">
                      <a16:colId xmlns:a16="http://schemas.microsoft.com/office/drawing/2014/main" val="3817633666"/>
                    </a:ext>
                  </a:extLst>
                </a:gridCol>
                <a:gridCol w="157500">
                  <a:extLst>
                    <a:ext uri="{9D8B030D-6E8A-4147-A177-3AD203B41FA5}">
                      <a16:colId xmlns:a16="http://schemas.microsoft.com/office/drawing/2014/main" val="4214173812"/>
                    </a:ext>
                  </a:extLst>
                </a:gridCol>
                <a:gridCol w="157500">
                  <a:extLst>
                    <a:ext uri="{9D8B030D-6E8A-4147-A177-3AD203B41FA5}">
                      <a16:colId xmlns:a16="http://schemas.microsoft.com/office/drawing/2014/main" val="3174618751"/>
                    </a:ext>
                  </a:extLst>
                </a:gridCol>
                <a:gridCol w="157500">
                  <a:extLst>
                    <a:ext uri="{9D8B030D-6E8A-4147-A177-3AD203B41FA5}">
                      <a16:colId xmlns:a16="http://schemas.microsoft.com/office/drawing/2014/main" val="3840993100"/>
                    </a:ext>
                  </a:extLst>
                </a:gridCol>
                <a:gridCol w="157500">
                  <a:extLst>
                    <a:ext uri="{9D8B030D-6E8A-4147-A177-3AD203B41FA5}">
                      <a16:colId xmlns:a16="http://schemas.microsoft.com/office/drawing/2014/main" val="2153887971"/>
                    </a:ext>
                  </a:extLst>
                </a:gridCol>
                <a:gridCol w="157500">
                  <a:extLst>
                    <a:ext uri="{9D8B030D-6E8A-4147-A177-3AD203B41FA5}">
                      <a16:colId xmlns:a16="http://schemas.microsoft.com/office/drawing/2014/main" val="1856045799"/>
                    </a:ext>
                  </a:extLst>
                </a:gridCol>
                <a:gridCol w="157500">
                  <a:extLst>
                    <a:ext uri="{9D8B030D-6E8A-4147-A177-3AD203B41FA5}">
                      <a16:colId xmlns:a16="http://schemas.microsoft.com/office/drawing/2014/main" val="1054958167"/>
                    </a:ext>
                  </a:extLst>
                </a:gridCol>
                <a:gridCol w="157500">
                  <a:extLst>
                    <a:ext uri="{9D8B030D-6E8A-4147-A177-3AD203B41FA5}">
                      <a16:colId xmlns:a16="http://schemas.microsoft.com/office/drawing/2014/main" val="1108849779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8531224"/>
                  </a:ext>
                </a:extLst>
              </a:tr>
            </a:tbl>
          </a:graphicData>
        </a:graphic>
      </p:graphicFrame>
      <p:graphicFrame>
        <p:nvGraphicFramePr>
          <p:cNvPr id="11" name="Table 3">
            <a:extLst>
              <a:ext uri="{FF2B5EF4-FFF2-40B4-BE49-F238E27FC236}">
                <a16:creationId xmlns:a16="http://schemas.microsoft.com/office/drawing/2014/main" id="{439DD66F-BF37-433D-980D-5120A85F0FDC}"/>
              </a:ext>
            </a:extLst>
          </p:cNvPr>
          <p:cNvGraphicFramePr>
            <a:graphicFrameLocks noGrp="1"/>
          </p:cNvGraphicFramePr>
          <p:nvPr/>
        </p:nvGraphicFramePr>
        <p:xfrm>
          <a:off x="3277184" y="1639553"/>
          <a:ext cx="1260000" cy="36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7500">
                  <a:extLst>
                    <a:ext uri="{9D8B030D-6E8A-4147-A177-3AD203B41FA5}">
                      <a16:colId xmlns:a16="http://schemas.microsoft.com/office/drawing/2014/main" val="3817633666"/>
                    </a:ext>
                  </a:extLst>
                </a:gridCol>
                <a:gridCol w="157500">
                  <a:extLst>
                    <a:ext uri="{9D8B030D-6E8A-4147-A177-3AD203B41FA5}">
                      <a16:colId xmlns:a16="http://schemas.microsoft.com/office/drawing/2014/main" val="4214173812"/>
                    </a:ext>
                  </a:extLst>
                </a:gridCol>
                <a:gridCol w="157500">
                  <a:extLst>
                    <a:ext uri="{9D8B030D-6E8A-4147-A177-3AD203B41FA5}">
                      <a16:colId xmlns:a16="http://schemas.microsoft.com/office/drawing/2014/main" val="3174618751"/>
                    </a:ext>
                  </a:extLst>
                </a:gridCol>
                <a:gridCol w="157500">
                  <a:extLst>
                    <a:ext uri="{9D8B030D-6E8A-4147-A177-3AD203B41FA5}">
                      <a16:colId xmlns:a16="http://schemas.microsoft.com/office/drawing/2014/main" val="3840993100"/>
                    </a:ext>
                  </a:extLst>
                </a:gridCol>
                <a:gridCol w="157500">
                  <a:extLst>
                    <a:ext uri="{9D8B030D-6E8A-4147-A177-3AD203B41FA5}">
                      <a16:colId xmlns:a16="http://schemas.microsoft.com/office/drawing/2014/main" val="2153887971"/>
                    </a:ext>
                  </a:extLst>
                </a:gridCol>
                <a:gridCol w="157500">
                  <a:extLst>
                    <a:ext uri="{9D8B030D-6E8A-4147-A177-3AD203B41FA5}">
                      <a16:colId xmlns:a16="http://schemas.microsoft.com/office/drawing/2014/main" val="1856045799"/>
                    </a:ext>
                  </a:extLst>
                </a:gridCol>
                <a:gridCol w="157500">
                  <a:extLst>
                    <a:ext uri="{9D8B030D-6E8A-4147-A177-3AD203B41FA5}">
                      <a16:colId xmlns:a16="http://schemas.microsoft.com/office/drawing/2014/main" val="1054958167"/>
                    </a:ext>
                  </a:extLst>
                </a:gridCol>
                <a:gridCol w="157500">
                  <a:extLst>
                    <a:ext uri="{9D8B030D-6E8A-4147-A177-3AD203B41FA5}">
                      <a16:colId xmlns:a16="http://schemas.microsoft.com/office/drawing/2014/main" val="3622153944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8531224"/>
                  </a:ext>
                </a:extLst>
              </a:tr>
            </a:tbl>
          </a:graphicData>
        </a:graphic>
      </p:graphicFrame>
      <p:graphicFrame>
        <p:nvGraphicFramePr>
          <p:cNvPr id="12" name="Table 3">
            <a:extLst>
              <a:ext uri="{FF2B5EF4-FFF2-40B4-BE49-F238E27FC236}">
                <a16:creationId xmlns:a16="http://schemas.microsoft.com/office/drawing/2014/main" id="{68C216D3-8A68-4566-AA21-540CA1BA60CB}"/>
              </a:ext>
            </a:extLst>
          </p:cNvPr>
          <p:cNvGraphicFramePr>
            <a:graphicFrameLocks noGrp="1"/>
          </p:cNvGraphicFramePr>
          <p:nvPr/>
        </p:nvGraphicFramePr>
        <p:xfrm>
          <a:off x="4660411" y="1639553"/>
          <a:ext cx="1260000" cy="36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7500">
                  <a:extLst>
                    <a:ext uri="{9D8B030D-6E8A-4147-A177-3AD203B41FA5}">
                      <a16:colId xmlns:a16="http://schemas.microsoft.com/office/drawing/2014/main" val="3817633666"/>
                    </a:ext>
                  </a:extLst>
                </a:gridCol>
                <a:gridCol w="157500">
                  <a:extLst>
                    <a:ext uri="{9D8B030D-6E8A-4147-A177-3AD203B41FA5}">
                      <a16:colId xmlns:a16="http://schemas.microsoft.com/office/drawing/2014/main" val="4214173812"/>
                    </a:ext>
                  </a:extLst>
                </a:gridCol>
                <a:gridCol w="157500">
                  <a:extLst>
                    <a:ext uri="{9D8B030D-6E8A-4147-A177-3AD203B41FA5}">
                      <a16:colId xmlns:a16="http://schemas.microsoft.com/office/drawing/2014/main" val="3174618751"/>
                    </a:ext>
                  </a:extLst>
                </a:gridCol>
                <a:gridCol w="157500">
                  <a:extLst>
                    <a:ext uri="{9D8B030D-6E8A-4147-A177-3AD203B41FA5}">
                      <a16:colId xmlns:a16="http://schemas.microsoft.com/office/drawing/2014/main" val="3840993100"/>
                    </a:ext>
                  </a:extLst>
                </a:gridCol>
                <a:gridCol w="157500">
                  <a:extLst>
                    <a:ext uri="{9D8B030D-6E8A-4147-A177-3AD203B41FA5}">
                      <a16:colId xmlns:a16="http://schemas.microsoft.com/office/drawing/2014/main" val="2153887971"/>
                    </a:ext>
                  </a:extLst>
                </a:gridCol>
                <a:gridCol w="157500">
                  <a:extLst>
                    <a:ext uri="{9D8B030D-6E8A-4147-A177-3AD203B41FA5}">
                      <a16:colId xmlns:a16="http://schemas.microsoft.com/office/drawing/2014/main" val="1856045799"/>
                    </a:ext>
                  </a:extLst>
                </a:gridCol>
                <a:gridCol w="157500">
                  <a:extLst>
                    <a:ext uri="{9D8B030D-6E8A-4147-A177-3AD203B41FA5}">
                      <a16:colId xmlns:a16="http://schemas.microsoft.com/office/drawing/2014/main" val="1054958167"/>
                    </a:ext>
                  </a:extLst>
                </a:gridCol>
                <a:gridCol w="157500">
                  <a:extLst>
                    <a:ext uri="{9D8B030D-6E8A-4147-A177-3AD203B41FA5}">
                      <a16:colId xmlns:a16="http://schemas.microsoft.com/office/drawing/2014/main" val="543454435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8531224"/>
                  </a:ext>
                </a:extLst>
              </a:tr>
            </a:tbl>
          </a:graphicData>
        </a:graphic>
      </p:graphicFrame>
      <p:graphicFrame>
        <p:nvGraphicFramePr>
          <p:cNvPr id="13" name="Table 3">
            <a:extLst>
              <a:ext uri="{FF2B5EF4-FFF2-40B4-BE49-F238E27FC236}">
                <a16:creationId xmlns:a16="http://schemas.microsoft.com/office/drawing/2014/main" id="{60F837AE-1408-44C0-A4C4-22A5B6A7792F}"/>
              </a:ext>
            </a:extLst>
          </p:cNvPr>
          <p:cNvGraphicFramePr>
            <a:graphicFrameLocks noGrp="1"/>
          </p:cNvGraphicFramePr>
          <p:nvPr/>
        </p:nvGraphicFramePr>
        <p:xfrm>
          <a:off x="6043638" y="1639553"/>
          <a:ext cx="1260000" cy="36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7500">
                  <a:extLst>
                    <a:ext uri="{9D8B030D-6E8A-4147-A177-3AD203B41FA5}">
                      <a16:colId xmlns:a16="http://schemas.microsoft.com/office/drawing/2014/main" val="3817633666"/>
                    </a:ext>
                  </a:extLst>
                </a:gridCol>
                <a:gridCol w="157500">
                  <a:extLst>
                    <a:ext uri="{9D8B030D-6E8A-4147-A177-3AD203B41FA5}">
                      <a16:colId xmlns:a16="http://schemas.microsoft.com/office/drawing/2014/main" val="4214173812"/>
                    </a:ext>
                  </a:extLst>
                </a:gridCol>
                <a:gridCol w="157500">
                  <a:extLst>
                    <a:ext uri="{9D8B030D-6E8A-4147-A177-3AD203B41FA5}">
                      <a16:colId xmlns:a16="http://schemas.microsoft.com/office/drawing/2014/main" val="3174618751"/>
                    </a:ext>
                  </a:extLst>
                </a:gridCol>
                <a:gridCol w="157500">
                  <a:extLst>
                    <a:ext uri="{9D8B030D-6E8A-4147-A177-3AD203B41FA5}">
                      <a16:colId xmlns:a16="http://schemas.microsoft.com/office/drawing/2014/main" val="3840993100"/>
                    </a:ext>
                  </a:extLst>
                </a:gridCol>
                <a:gridCol w="157500">
                  <a:extLst>
                    <a:ext uri="{9D8B030D-6E8A-4147-A177-3AD203B41FA5}">
                      <a16:colId xmlns:a16="http://schemas.microsoft.com/office/drawing/2014/main" val="2153887971"/>
                    </a:ext>
                  </a:extLst>
                </a:gridCol>
                <a:gridCol w="157500">
                  <a:extLst>
                    <a:ext uri="{9D8B030D-6E8A-4147-A177-3AD203B41FA5}">
                      <a16:colId xmlns:a16="http://schemas.microsoft.com/office/drawing/2014/main" val="1856045799"/>
                    </a:ext>
                  </a:extLst>
                </a:gridCol>
                <a:gridCol w="157500">
                  <a:extLst>
                    <a:ext uri="{9D8B030D-6E8A-4147-A177-3AD203B41FA5}">
                      <a16:colId xmlns:a16="http://schemas.microsoft.com/office/drawing/2014/main" val="1054958167"/>
                    </a:ext>
                  </a:extLst>
                </a:gridCol>
                <a:gridCol w="157500">
                  <a:extLst>
                    <a:ext uri="{9D8B030D-6E8A-4147-A177-3AD203B41FA5}">
                      <a16:colId xmlns:a16="http://schemas.microsoft.com/office/drawing/2014/main" val="4050324797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8531224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B9EC3E11-39C8-462B-BBC6-52F83817A7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6979357"/>
              </p:ext>
            </p:extLst>
          </p:nvPr>
        </p:nvGraphicFramePr>
        <p:xfrm>
          <a:off x="3030095" y="3627846"/>
          <a:ext cx="3086767" cy="21607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26030">
                  <a:extLst>
                    <a:ext uri="{9D8B030D-6E8A-4147-A177-3AD203B41FA5}">
                      <a16:colId xmlns:a16="http://schemas.microsoft.com/office/drawing/2014/main" val="3008137129"/>
                    </a:ext>
                  </a:extLst>
                </a:gridCol>
                <a:gridCol w="1234707">
                  <a:extLst>
                    <a:ext uri="{9D8B030D-6E8A-4147-A177-3AD203B41FA5}">
                      <a16:colId xmlns:a16="http://schemas.microsoft.com/office/drawing/2014/main" val="4005450884"/>
                    </a:ext>
                  </a:extLst>
                </a:gridCol>
                <a:gridCol w="926030">
                  <a:extLst>
                    <a:ext uri="{9D8B030D-6E8A-4147-A177-3AD203B41FA5}">
                      <a16:colId xmlns:a16="http://schemas.microsoft.com/office/drawing/2014/main" val="528192866"/>
                    </a:ext>
                  </a:extLst>
                </a:gridCol>
              </a:tblGrid>
              <a:tr h="926030">
                <a:tc>
                  <a:txBody>
                    <a:bodyPr/>
                    <a:lstStyle/>
                    <a:p>
                      <a:pPr algn="ctr"/>
                      <a:r>
                        <a:rPr lang="en-GB" sz="25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28</a:t>
                      </a:r>
                    </a:p>
                  </a:txBody>
                  <a:tcPr marL="196010" marR="196010" marT="98005" marB="9800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25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&gt;</a:t>
                      </a:r>
                    </a:p>
                  </a:txBody>
                  <a:tcPr marL="100584" marR="100584" marT="50292" marB="5029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5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13</a:t>
                      </a:r>
                    </a:p>
                  </a:txBody>
                  <a:tcPr marL="196010" marR="196010" marT="98005" marB="9800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8118911"/>
                  </a:ext>
                </a:extLst>
              </a:tr>
              <a:tr h="154339"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613999"/>
                  </a:ext>
                </a:extLst>
              </a:tr>
              <a:tr h="154339"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8298652"/>
                  </a:ext>
                </a:extLst>
              </a:tr>
              <a:tr h="926030">
                <a:tc>
                  <a:txBody>
                    <a:bodyPr/>
                    <a:lstStyle/>
                    <a:p>
                      <a:pPr algn="ctr"/>
                      <a:r>
                        <a:rPr lang="en-GB" sz="25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196010" marR="196010" marT="98005" marB="9800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5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196010" marR="196010" marT="98005" marB="9800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03188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59374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Circle the mistake in the table below.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Explain why this is incorrect.</a:t>
            </a:r>
            <a:endParaRPr lang="en-GB" sz="32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7FC26596-FD3C-40AB-95C1-A632EF9513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3572868"/>
              </p:ext>
            </p:extLst>
          </p:nvPr>
        </p:nvGraphicFramePr>
        <p:xfrm>
          <a:off x="2040746" y="1392658"/>
          <a:ext cx="5062508" cy="322342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31254">
                  <a:extLst>
                    <a:ext uri="{9D8B030D-6E8A-4147-A177-3AD203B41FA5}">
                      <a16:colId xmlns:a16="http://schemas.microsoft.com/office/drawing/2014/main" val="350619776"/>
                    </a:ext>
                  </a:extLst>
                </a:gridCol>
                <a:gridCol w="2531254">
                  <a:extLst>
                    <a:ext uri="{9D8B030D-6E8A-4147-A177-3AD203B41FA5}">
                      <a16:colId xmlns:a16="http://schemas.microsoft.com/office/drawing/2014/main" val="1434243726"/>
                    </a:ext>
                  </a:extLst>
                </a:gridCol>
              </a:tblGrid>
              <a:tr h="637762">
                <a:tc>
                  <a:txBody>
                    <a:bodyPr/>
                    <a:lstStyle/>
                    <a:p>
                      <a:pPr algn="l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  Less than</a:t>
                      </a:r>
                    </a:p>
                  </a:txBody>
                  <a:tcPr marL="147265" marR="147265" marT="73632" marB="7363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 More than</a:t>
                      </a:r>
                    </a:p>
                  </a:txBody>
                  <a:tcPr marL="147265" marR="147265" marT="73632" marB="7363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8600777"/>
                  </a:ext>
                </a:extLst>
              </a:tr>
              <a:tr h="2503505"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915634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94EB9C13-D48B-48AB-B6A5-4EE8F8ED78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2323918"/>
              </p:ext>
            </p:extLst>
          </p:nvPr>
        </p:nvGraphicFramePr>
        <p:xfrm>
          <a:off x="5676004" y="3792826"/>
          <a:ext cx="347871" cy="6957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7871">
                  <a:extLst>
                    <a:ext uri="{9D8B030D-6E8A-4147-A177-3AD203B41FA5}">
                      <a16:colId xmlns:a16="http://schemas.microsoft.com/office/drawing/2014/main" val="1072808584"/>
                    </a:ext>
                  </a:extLst>
                </a:gridCol>
              </a:tblGrid>
              <a:tr h="347871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23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64792722"/>
                  </a:ext>
                </a:extLst>
              </a:tr>
              <a:tr h="347871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46681736"/>
                  </a:ext>
                </a:extLst>
              </a:tr>
            </a:tbl>
          </a:graphicData>
        </a:graphic>
      </p:graphicFrame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CA169DC5-1427-432A-80A7-FAF91F406D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1915100"/>
              </p:ext>
            </p:extLst>
          </p:nvPr>
        </p:nvGraphicFramePr>
        <p:xfrm>
          <a:off x="3555281" y="1380782"/>
          <a:ext cx="599871" cy="6615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2000">
                  <a:extLst>
                    <a:ext uri="{9D8B030D-6E8A-4147-A177-3AD203B41FA5}">
                      <a16:colId xmlns:a16="http://schemas.microsoft.com/office/drawing/2014/main" val="1311251617"/>
                    </a:ext>
                  </a:extLst>
                </a:gridCol>
                <a:gridCol w="347871">
                  <a:extLst>
                    <a:ext uri="{9D8B030D-6E8A-4147-A177-3AD203B41FA5}">
                      <a16:colId xmlns:a16="http://schemas.microsoft.com/office/drawing/2014/main" val="855551657"/>
                    </a:ext>
                  </a:extLst>
                </a:gridCol>
              </a:tblGrid>
              <a:tr h="330785">
                <a:tc rowSpan="2">
                  <a:txBody>
                    <a:bodyPr/>
                    <a:lstStyle/>
                    <a:p>
                      <a:pPr algn="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87478254"/>
                  </a:ext>
                </a:extLst>
              </a:tr>
              <a:tr h="330785">
                <a:tc vMerge="1">
                  <a:txBody>
                    <a:bodyPr/>
                    <a:lstStyle/>
                    <a:p>
                      <a:pPr algn="ctr"/>
                      <a:endParaRPr lang="en-GB" sz="14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27158478"/>
                  </a:ext>
                </a:extLst>
              </a:tr>
            </a:tbl>
          </a:graphicData>
        </a:graphic>
      </p:graphicFrame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F80CB05B-DCA6-4ABE-B6A2-3071A9DFC0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8965599"/>
              </p:ext>
            </p:extLst>
          </p:nvPr>
        </p:nvGraphicFramePr>
        <p:xfrm>
          <a:off x="6144697" y="1380782"/>
          <a:ext cx="540000" cy="6615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2000">
                  <a:extLst>
                    <a:ext uri="{9D8B030D-6E8A-4147-A177-3AD203B41FA5}">
                      <a16:colId xmlns:a16="http://schemas.microsoft.com/office/drawing/2014/main" val="1311251617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855551657"/>
                    </a:ext>
                  </a:extLst>
                </a:gridCol>
              </a:tblGrid>
              <a:tr h="330785">
                <a:tc rowSpan="2">
                  <a:txBody>
                    <a:bodyPr/>
                    <a:lstStyle/>
                    <a:p>
                      <a:pPr algn="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87478254"/>
                  </a:ext>
                </a:extLst>
              </a:tr>
              <a:tr h="330785">
                <a:tc vMerge="1">
                  <a:txBody>
                    <a:bodyPr/>
                    <a:lstStyle/>
                    <a:p>
                      <a:pPr algn="ctr"/>
                      <a:endParaRPr lang="en-GB" sz="14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27158478"/>
                  </a:ext>
                </a:extLst>
              </a:tr>
            </a:tbl>
          </a:graphicData>
        </a:graphic>
      </p:graphicFrame>
      <p:graphicFrame>
        <p:nvGraphicFramePr>
          <p:cNvPr id="28" name="Table 27">
            <a:extLst>
              <a:ext uri="{FF2B5EF4-FFF2-40B4-BE49-F238E27FC236}">
                <a16:creationId xmlns:a16="http://schemas.microsoft.com/office/drawing/2014/main" id="{1A76364C-4332-4497-8F5D-B8834F1256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2947107"/>
              </p:ext>
            </p:extLst>
          </p:nvPr>
        </p:nvGraphicFramePr>
        <p:xfrm>
          <a:off x="3120127" y="2123493"/>
          <a:ext cx="347871" cy="6957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7871">
                  <a:extLst>
                    <a:ext uri="{9D8B030D-6E8A-4147-A177-3AD203B41FA5}">
                      <a16:colId xmlns:a16="http://schemas.microsoft.com/office/drawing/2014/main" val="1072808584"/>
                    </a:ext>
                  </a:extLst>
                </a:gridCol>
              </a:tblGrid>
              <a:tr h="347871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84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64792722"/>
                  </a:ext>
                </a:extLst>
              </a:tr>
              <a:tr h="347871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16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46681736"/>
                  </a:ext>
                </a:extLst>
              </a:tr>
            </a:tbl>
          </a:graphicData>
        </a:graphic>
      </p:graphicFrame>
      <p:graphicFrame>
        <p:nvGraphicFramePr>
          <p:cNvPr id="29" name="Table 28">
            <a:extLst>
              <a:ext uri="{FF2B5EF4-FFF2-40B4-BE49-F238E27FC236}">
                <a16:creationId xmlns:a16="http://schemas.microsoft.com/office/drawing/2014/main" id="{700329D2-67D5-458E-84AC-011067960C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177340"/>
              </p:ext>
            </p:extLst>
          </p:nvPr>
        </p:nvGraphicFramePr>
        <p:xfrm>
          <a:off x="2868127" y="2975246"/>
          <a:ext cx="599871" cy="6615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2000">
                  <a:extLst>
                    <a:ext uri="{9D8B030D-6E8A-4147-A177-3AD203B41FA5}">
                      <a16:colId xmlns:a16="http://schemas.microsoft.com/office/drawing/2014/main" val="1311251617"/>
                    </a:ext>
                  </a:extLst>
                </a:gridCol>
                <a:gridCol w="347871">
                  <a:extLst>
                    <a:ext uri="{9D8B030D-6E8A-4147-A177-3AD203B41FA5}">
                      <a16:colId xmlns:a16="http://schemas.microsoft.com/office/drawing/2014/main" val="855551657"/>
                    </a:ext>
                  </a:extLst>
                </a:gridCol>
              </a:tblGrid>
              <a:tr h="330785"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87478254"/>
                  </a:ext>
                </a:extLst>
              </a:tr>
              <a:tr h="330785">
                <a:tc vMerge="1">
                  <a:txBody>
                    <a:bodyPr/>
                    <a:lstStyle/>
                    <a:p>
                      <a:pPr algn="ctr"/>
                      <a:endParaRPr lang="en-GB" sz="14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27158478"/>
                  </a:ext>
                </a:extLst>
              </a:tr>
            </a:tbl>
          </a:graphicData>
        </a:graphic>
      </p:graphicFrame>
      <p:graphicFrame>
        <p:nvGraphicFramePr>
          <p:cNvPr id="30" name="Table 29">
            <a:extLst>
              <a:ext uri="{FF2B5EF4-FFF2-40B4-BE49-F238E27FC236}">
                <a16:creationId xmlns:a16="http://schemas.microsoft.com/office/drawing/2014/main" id="{5F4C348D-C8E4-483F-8089-14A042363E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6200856"/>
              </p:ext>
            </p:extLst>
          </p:nvPr>
        </p:nvGraphicFramePr>
        <p:xfrm>
          <a:off x="3120127" y="3792826"/>
          <a:ext cx="347871" cy="6957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7871">
                  <a:extLst>
                    <a:ext uri="{9D8B030D-6E8A-4147-A177-3AD203B41FA5}">
                      <a16:colId xmlns:a16="http://schemas.microsoft.com/office/drawing/2014/main" val="1072808584"/>
                    </a:ext>
                  </a:extLst>
                </a:gridCol>
              </a:tblGrid>
              <a:tr h="347871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80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64792722"/>
                  </a:ext>
                </a:extLst>
              </a:tr>
              <a:tr h="347871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16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46681736"/>
                  </a:ext>
                </a:extLst>
              </a:tr>
            </a:tbl>
          </a:graphicData>
        </a:graphic>
      </p:graphicFrame>
      <p:graphicFrame>
        <p:nvGraphicFramePr>
          <p:cNvPr id="32" name="Table 31">
            <a:extLst>
              <a:ext uri="{FF2B5EF4-FFF2-40B4-BE49-F238E27FC236}">
                <a16:creationId xmlns:a16="http://schemas.microsoft.com/office/drawing/2014/main" id="{7CDD34E7-3B8E-4CDC-A0C0-2F8067BAF6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1142350"/>
              </p:ext>
            </p:extLst>
          </p:nvPr>
        </p:nvGraphicFramePr>
        <p:xfrm>
          <a:off x="5424004" y="2975246"/>
          <a:ext cx="599871" cy="6615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2000">
                  <a:extLst>
                    <a:ext uri="{9D8B030D-6E8A-4147-A177-3AD203B41FA5}">
                      <a16:colId xmlns:a16="http://schemas.microsoft.com/office/drawing/2014/main" val="1311251617"/>
                    </a:ext>
                  </a:extLst>
                </a:gridCol>
                <a:gridCol w="347871">
                  <a:extLst>
                    <a:ext uri="{9D8B030D-6E8A-4147-A177-3AD203B41FA5}">
                      <a16:colId xmlns:a16="http://schemas.microsoft.com/office/drawing/2014/main" val="855551657"/>
                    </a:ext>
                  </a:extLst>
                </a:gridCol>
              </a:tblGrid>
              <a:tr h="330785"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87478254"/>
                  </a:ext>
                </a:extLst>
              </a:tr>
              <a:tr h="330785">
                <a:tc vMerge="1">
                  <a:txBody>
                    <a:bodyPr/>
                    <a:lstStyle/>
                    <a:p>
                      <a:pPr algn="ctr"/>
                      <a:endParaRPr lang="en-GB" sz="14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27158478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F3F06CC3-35B0-483F-A53E-000F3DBF5A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1725647"/>
              </p:ext>
            </p:extLst>
          </p:nvPr>
        </p:nvGraphicFramePr>
        <p:xfrm>
          <a:off x="5424004" y="2140579"/>
          <a:ext cx="599871" cy="6615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2000">
                  <a:extLst>
                    <a:ext uri="{9D8B030D-6E8A-4147-A177-3AD203B41FA5}">
                      <a16:colId xmlns:a16="http://schemas.microsoft.com/office/drawing/2014/main" val="1311251617"/>
                    </a:ext>
                  </a:extLst>
                </a:gridCol>
                <a:gridCol w="347871">
                  <a:extLst>
                    <a:ext uri="{9D8B030D-6E8A-4147-A177-3AD203B41FA5}">
                      <a16:colId xmlns:a16="http://schemas.microsoft.com/office/drawing/2014/main" val="855551657"/>
                    </a:ext>
                  </a:extLst>
                </a:gridCol>
              </a:tblGrid>
              <a:tr h="330785"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87478254"/>
                  </a:ext>
                </a:extLst>
              </a:tr>
              <a:tr h="330785">
                <a:tc vMerge="1">
                  <a:txBody>
                    <a:bodyPr/>
                    <a:lstStyle/>
                    <a:p>
                      <a:pPr algn="ctr"/>
                      <a:endParaRPr lang="en-GB" sz="14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271584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60145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Circle the mistake in the table below.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Explain why this is incorrect.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       is incorrect because…</a:t>
            </a:r>
            <a:endParaRPr lang="en-GB" sz="32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7FC26596-FD3C-40AB-95C1-A632EF9513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3636526"/>
              </p:ext>
            </p:extLst>
          </p:nvPr>
        </p:nvGraphicFramePr>
        <p:xfrm>
          <a:off x="2040746" y="1392658"/>
          <a:ext cx="5062508" cy="322342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31254">
                  <a:extLst>
                    <a:ext uri="{9D8B030D-6E8A-4147-A177-3AD203B41FA5}">
                      <a16:colId xmlns:a16="http://schemas.microsoft.com/office/drawing/2014/main" val="350619776"/>
                    </a:ext>
                  </a:extLst>
                </a:gridCol>
                <a:gridCol w="2531254">
                  <a:extLst>
                    <a:ext uri="{9D8B030D-6E8A-4147-A177-3AD203B41FA5}">
                      <a16:colId xmlns:a16="http://schemas.microsoft.com/office/drawing/2014/main" val="1434243726"/>
                    </a:ext>
                  </a:extLst>
                </a:gridCol>
              </a:tblGrid>
              <a:tr h="637762">
                <a:tc>
                  <a:txBody>
                    <a:bodyPr/>
                    <a:lstStyle/>
                    <a:p>
                      <a:pPr algn="l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  Less than</a:t>
                      </a:r>
                    </a:p>
                  </a:txBody>
                  <a:tcPr marL="147265" marR="147265" marT="73632" marB="7363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 More than</a:t>
                      </a:r>
                    </a:p>
                  </a:txBody>
                  <a:tcPr marL="147265" marR="147265" marT="73632" marB="7363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8600777"/>
                  </a:ext>
                </a:extLst>
              </a:tr>
              <a:tr h="2503505"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915634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94EB9C13-D48B-48AB-B6A5-4EE8F8ED78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6442297"/>
              </p:ext>
            </p:extLst>
          </p:nvPr>
        </p:nvGraphicFramePr>
        <p:xfrm>
          <a:off x="5676004" y="3792826"/>
          <a:ext cx="347871" cy="6957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7871">
                  <a:extLst>
                    <a:ext uri="{9D8B030D-6E8A-4147-A177-3AD203B41FA5}">
                      <a16:colId xmlns:a16="http://schemas.microsoft.com/office/drawing/2014/main" val="1072808584"/>
                    </a:ext>
                  </a:extLst>
                </a:gridCol>
              </a:tblGrid>
              <a:tr h="347871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23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64792722"/>
                  </a:ext>
                </a:extLst>
              </a:tr>
              <a:tr h="347871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46681736"/>
                  </a:ext>
                </a:extLst>
              </a:tr>
            </a:tbl>
          </a:graphicData>
        </a:graphic>
      </p:graphicFrame>
      <p:sp>
        <p:nvSpPr>
          <p:cNvPr id="17" name="Oval 16">
            <a:extLst>
              <a:ext uri="{FF2B5EF4-FFF2-40B4-BE49-F238E27FC236}">
                <a16:creationId xmlns:a16="http://schemas.microsoft.com/office/drawing/2014/main" id="{3249020A-87DF-42DB-9D2E-22F79863196F}"/>
              </a:ext>
            </a:extLst>
          </p:cNvPr>
          <p:cNvSpPr/>
          <p:nvPr/>
        </p:nvSpPr>
        <p:spPr>
          <a:xfrm>
            <a:off x="5472087" y="3762845"/>
            <a:ext cx="755703" cy="755703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9B992327-2675-4B92-A045-00460604BF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6767235"/>
              </p:ext>
            </p:extLst>
          </p:nvPr>
        </p:nvGraphicFramePr>
        <p:xfrm>
          <a:off x="403419" y="5241765"/>
          <a:ext cx="347871" cy="6957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7871">
                  <a:extLst>
                    <a:ext uri="{9D8B030D-6E8A-4147-A177-3AD203B41FA5}">
                      <a16:colId xmlns:a16="http://schemas.microsoft.com/office/drawing/2014/main" val="1072808584"/>
                    </a:ext>
                  </a:extLst>
                </a:gridCol>
              </a:tblGrid>
              <a:tr h="347871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23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64792722"/>
                  </a:ext>
                </a:extLst>
              </a:tr>
              <a:tr h="347871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46681736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C37EB1F5-D428-4515-82C0-BCFCF67300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1915100"/>
              </p:ext>
            </p:extLst>
          </p:nvPr>
        </p:nvGraphicFramePr>
        <p:xfrm>
          <a:off x="3555281" y="1380782"/>
          <a:ext cx="599871" cy="6615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2000">
                  <a:extLst>
                    <a:ext uri="{9D8B030D-6E8A-4147-A177-3AD203B41FA5}">
                      <a16:colId xmlns:a16="http://schemas.microsoft.com/office/drawing/2014/main" val="1311251617"/>
                    </a:ext>
                  </a:extLst>
                </a:gridCol>
                <a:gridCol w="347871">
                  <a:extLst>
                    <a:ext uri="{9D8B030D-6E8A-4147-A177-3AD203B41FA5}">
                      <a16:colId xmlns:a16="http://schemas.microsoft.com/office/drawing/2014/main" val="855551657"/>
                    </a:ext>
                  </a:extLst>
                </a:gridCol>
              </a:tblGrid>
              <a:tr h="330785">
                <a:tc rowSpan="2">
                  <a:txBody>
                    <a:bodyPr/>
                    <a:lstStyle/>
                    <a:p>
                      <a:pPr algn="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87478254"/>
                  </a:ext>
                </a:extLst>
              </a:tr>
              <a:tr h="330785">
                <a:tc vMerge="1">
                  <a:txBody>
                    <a:bodyPr/>
                    <a:lstStyle/>
                    <a:p>
                      <a:pPr algn="ctr"/>
                      <a:endParaRPr lang="en-GB" sz="14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27158478"/>
                  </a:ext>
                </a:extLst>
              </a:tr>
            </a:tbl>
          </a:graphicData>
        </a:graphic>
      </p:graphicFrame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2DE679B6-640C-4C4C-8226-BDB92B7668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8965599"/>
              </p:ext>
            </p:extLst>
          </p:nvPr>
        </p:nvGraphicFramePr>
        <p:xfrm>
          <a:off x="6144697" y="1380782"/>
          <a:ext cx="540000" cy="6615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2000">
                  <a:extLst>
                    <a:ext uri="{9D8B030D-6E8A-4147-A177-3AD203B41FA5}">
                      <a16:colId xmlns:a16="http://schemas.microsoft.com/office/drawing/2014/main" val="1311251617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855551657"/>
                    </a:ext>
                  </a:extLst>
                </a:gridCol>
              </a:tblGrid>
              <a:tr h="330785">
                <a:tc rowSpan="2">
                  <a:txBody>
                    <a:bodyPr/>
                    <a:lstStyle/>
                    <a:p>
                      <a:pPr algn="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87478254"/>
                  </a:ext>
                </a:extLst>
              </a:tr>
              <a:tr h="330785">
                <a:tc vMerge="1">
                  <a:txBody>
                    <a:bodyPr/>
                    <a:lstStyle/>
                    <a:p>
                      <a:pPr algn="ctr"/>
                      <a:endParaRPr lang="en-GB" sz="14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27158478"/>
                  </a:ext>
                </a:extLst>
              </a:tr>
            </a:tbl>
          </a:graphicData>
        </a:graphic>
      </p:graphicFrame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E3AAC14E-3C6B-4C2F-8F57-3DDF24EE62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0709063"/>
              </p:ext>
            </p:extLst>
          </p:nvPr>
        </p:nvGraphicFramePr>
        <p:xfrm>
          <a:off x="3120127" y="2123493"/>
          <a:ext cx="347871" cy="6957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7871">
                  <a:extLst>
                    <a:ext uri="{9D8B030D-6E8A-4147-A177-3AD203B41FA5}">
                      <a16:colId xmlns:a16="http://schemas.microsoft.com/office/drawing/2014/main" val="1072808584"/>
                    </a:ext>
                  </a:extLst>
                </a:gridCol>
              </a:tblGrid>
              <a:tr h="347871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84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64792722"/>
                  </a:ext>
                </a:extLst>
              </a:tr>
              <a:tr h="347871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16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46681736"/>
                  </a:ext>
                </a:extLst>
              </a:tr>
            </a:tbl>
          </a:graphicData>
        </a:graphic>
      </p:graphicFrame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51B71FE2-76DE-4E47-8929-863997645D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177340"/>
              </p:ext>
            </p:extLst>
          </p:nvPr>
        </p:nvGraphicFramePr>
        <p:xfrm>
          <a:off x="2868127" y="2975246"/>
          <a:ext cx="599871" cy="6615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2000">
                  <a:extLst>
                    <a:ext uri="{9D8B030D-6E8A-4147-A177-3AD203B41FA5}">
                      <a16:colId xmlns:a16="http://schemas.microsoft.com/office/drawing/2014/main" val="1311251617"/>
                    </a:ext>
                  </a:extLst>
                </a:gridCol>
                <a:gridCol w="347871">
                  <a:extLst>
                    <a:ext uri="{9D8B030D-6E8A-4147-A177-3AD203B41FA5}">
                      <a16:colId xmlns:a16="http://schemas.microsoft.com/office/drawing/2014/main" val="855551657"/>
                    </a:ext>
                  </a:extLst>
                </a:gridCol>
              </a:tblGrid>
              <a:tr h="330785"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87478254"/>
                  </a:ext>
                </a:extLst>
              </a:tr>
              <a:tr h="330785">
                <a:tc vMerge="1">
                  <a:txBody>
                    <a:bodyPr/>
                    <a:lstStyle/>
                    <a:p>
                      <a:pPr algn="ctr"/>
                      <a:endParaRPr lang="en-GB" sz="14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27158478"/>
                  </a:ext>
                </a:extLst>
              </a:tr>
            </a:tbl>
          </a:graphicData>
        </a:graphic>
      </p:graphicFrame>
      <p:graphicFrame>
        <p:nvGraphicFramePr>
          <p:cNvPr id="25" name="Table 24">
            <a:extLst>
              <a:ext uri="{FF2B5EF4-FFF2-40B4-BE49-F238E27FC236}">
                <a16:creationId xmlns:a16="http://schemas.microsoft.com/office/drawing/2014/main" id="{B004E771-13FD-4F38-9EF1-5E1BD4F666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6200856"/>
              </p:ext>
            </p:extLst>
          </p:nvPr>
        </p:nvGraphicFramePr>
        <p:xfrm>
          <a:off x="3120127" y="3792826"/>
          <a:ext cx="347871" cy="6957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7871">
                  <a:extLst>
                    <a:ext uri="{9D8B030D-6E8A-4147-A177-3AD203B41FA5}">
                      <a16:colId xmlns:a16="http://schemas.microsoft.com/office/drawing/2014/main" val="1072808584"/>
                    </a:ext>
                  </a:extLst>
                </a:gridCol>
              </a:tblGrid>
              <a:tr h="347871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80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64792722"/>
                  </a:ext>
                </a:extLst>
              </a:tr>
              <a:tr h="347871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16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46681736"/>
                  </a:ext>
                </a:extLst>
              </a:tr>
            </a:tbl>
          </a:graphicData>
        </a:graphic>
      </p:graphicFrame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1FB4023F-0E62-4CE4-ADDB-607B7FCCA4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6977561"/>
              </p:ext>
            </p:extLst>
          </p:nvPr>
        </p:nvGraphicFramePr>
        <p:xfrm>
          <a:off x="5424004" y="2975246"/>
          <a:ext cx="599871" cy="6615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2000">
                  <a:extLst>
                    <a:ext uri="{9D8B030D-6E8A-4147-A177-3AD203B41FA5}">
                      <a16:colId xmlns:a16="http://schemas.microsoft.com/office/drawing/2014/main" val="1311251617"/>
                    </a:ext>
                  </a:extLst>
                </a:gridCol>
                <a:gridCol w="347871">
                  <a:extLst>
                    <a:ext uri="{9D8B030D-6E8A-4147-A177-3AD203B41FA5}">
                      <a16:colId xmlns:a16="http://schemas.microsoft.com/office/drawing/2014/main" val="855551657"/>
                    </a:ext>
                  </a:extLst>
                </a:gridCol>
              </a:tblGrid>
              <a:tr h="330785"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87478254"/>
                  </a:ext>
                </a:extLst>
              </a:tr>
              <a:tr h="330785">
                <a:tc vMerge="1">
                  <a:txBody>
                    <a:bodyPr/>
                    <a:lstStyle/>
                    <a:p>
                      <a:pPr algn="ctr"/>
                      <a:endParaRPr lang="en-GB" sz="14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27158478"/>
                  </a:ext>
                </a:extLst>
              </a:tr>
            </a:tbl>
          </a:graphicData>
        </a:graphic>
      </p:graphicFrame>
      <p:graphicFrame>
        <p:nvGraphicFramePr>
          <p:cNvPr id="28" name="Table 27">
            <a:extLst>
              <a:ext uri="{FF2B5EF4-FFF2-40B4-BE49-F238E27FC236}">
                <a16:creationId xmlns:a16="http://schemas.microsoft.com/office/drawing/2014/main" id="{7F3AC306-666F-4C3D-B354-B9C18CFFE6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2373426"/>
              </p:ext>
            </p:extLst>
          </p:nvPr>
        </p:nvGraphicFramePr>
        <p:xfrm>
          <a:off x="5424004" y="2140579"/>
          <a:ext cx="599871" cy="6615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2000">
                  <a:extLst>
                    <a:ext uri="{9D8B030D-6E8A-4147-A177-3AD203B41FA5}">
                      <a16:colId xmlns:a16="http://schemas.microsoft.com/office/drawing/2014/main" val="1311251617"/>
                    </a:ext>
                  </a:extLst>
                </a:gridCol>
                <a:gridCol w="347871">
                  <a:extLst>
                    <a:ext uri="{9D8B030D-6E8A-4147-A177-3AD203B41FA5}">
                      <a16:colId xmlns:a16="http://schemas.microsoft.com/office/drawing/2014/main" val="855551657"/>
                    </a:ext>
                  </a:extLst>
                </a:gridCol>
              </a:tblGrid>
              <a:tr h="330785"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87478254"/>
                  </a:ext>
                </a:extLst>
              </a:tr>
              <a:tr h="330785">
                <a:tc vMerge="1">
                  <a:txBody>
                    <a:bodyPr/>
                    <a:lstStyle/>
                    <a:p>
                      <a:pPr algn="ctr"/>
                      <a:endParaRPr lang="en-GB" sz="14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271584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61264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Circle the mistake in the table below.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Explain why this is incorrect.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       </a:t>
            </a: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is incorrect because it is equivalent to          . </a:t>
            </a:r>
            <a:endParaRPr lang="en-GB" sz="3200" b="1" dirty="0">
              <a:solidFill>
                <a:srgbClr val="FF0000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7FC26596-FD3C-40AB-95C1-A632EF9513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9130188"/>
              </p:ext>
            </p:extLst>
          </p:nvPr>
        </p:nvGraphicFramePr>
        <p:xfrm>
          <a:off x="2040746" y="1392658"/>
          <a:ext cx="5062508" cy="322342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31254">
                  <a:extLst>
                    <a:ext uri="{9D8B030D-6E8A-4147-A177-3AD203B41FA5}">
                      <a16:colId xmlns:a16="http://schemas.microsoft.com/office/drawing/2014/main" val="350619776"/>
                    </a:ext>
                  </a:extLst>
                </a:gridCol>
                <a:gridCol w="2531254">
                  <a:extLst>
                    <a:ext uri="{9D8B030D-6E8A-4147-A177-3AD203B41FA5}">
                      <a16:colId xmlns:a16="http://schemas.microsoft.com/office/drawing/2014/main" val="1434243726"/>
                    </a:ext>
                  </a:extLst>
                </a:gridCol>
              </a:tblGrid>
              <a:tr h="637762">
                <a:tc>
                  <a:txBody>
                    <a:bodyPr/>
                    <a:lstStyle/>
                    <a:p>
                      <a:pPr algn="l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  Less than</a:t>
                      </a:r>
                    </a:p>
                  </a:txBody>
                  <a:tcPr marL="147265" marR="147265" marT="73632" marB="7363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 More than</a:t>
                      </a:r>
                    </a:p>
                  </a:txBody>
                  <a:tcPr marL="147265" marR="147265" marT="73632" marB="7363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8600777"/>
                  </a:ext>
                </a:extLst>
              </a:tr>
              <a:tr h="2503505"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915634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F56E7F1F-AA18-4239-A8CB-D4432FFC13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1463453"/>
              </p:ext>
            </p:extLst>
          </p:nvPr>
        </p:nvGraphicFramePr>
        <p:xfrm>
          <a:off x="3555281" y="1380782"/>
          <a:ext cx="599871" cy="6615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2000">
                  <a:extLst>
                    <a:ext uri="{9D8B030D-6E8A-4147-A177-3AD203B41FA5}">
                      <a16:colId xmlns:a16="http://schemas.microsoft.com/office/drawing/2014/main" val="1311251617"/>
                    </a:ext>
                  </a:extLst>
                </a:gridCol>
                <a:gridCol w="347871">
                  <a:extLst>
                    <a:ext uri="{9D8B030D-6E8A-4147-A177-3AD203B41FA5}">
                      <a16:colId xmlns:a16="http://schemas.microsoft.com/office/drawing/2014/main" val="855551657"/>
                    </a:ext>
                  </a:extLst>
                </a:gridCol>
              </a:tblGrid>
              <a:tr h="330785">
                <a:tc rowSpan="2">
                  <a:txBody>
                    <a:bodyPr/>
                    <a:lstStyle/>
                    <a:p>
                      <a:pPr algn="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87478254"/>
                  </a:ext>
                </a:extLst>
              </a:tr>
              <a:tr h="330785">
                <a:tc vMerge="1">
                  <a:txBody>
                    <a:bodyPr/>
                    <a:lstStyle/>
                    <a:p>
                      <a:pPr algn="ctr"/>
                      <a:endParaRPr lang="en-GB" sz="14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27158478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A5423F37-494E-4BDA-A5BA-DDF695AE89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6145674"/>
              </p:ext>
            </p:extLst>
          </p:nvPr>
        </p:nvGraphicFramePr>
        <p:xfrm>
          <a:off x="6144697" y="1380782"/>
          <a:ext cx="540000" cy="6615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2000">
                  <a:extLst>
                    <a:ext uri="{9D8B030D-6E8A-4147-A177-3AD203B41FA5}">
                      <a16:colId xmlns:a16="http://schemas.microsoft.com/office/drawing/2014/main" val="1311251617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855551657"/>
                    </a:ext>
                  </a:extLst>
                </a:gridCol>
              </a:tblGrid>
              <a:tr h="330785">
                <a:tc rowSpan="2">
                  <a:txBody>
                    <a:bodyPr/>
                    <a:lstStyle/>
                    <a:p>
                      <a:pPr algn="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87478254"/>
                  </a:ext>
                </a:extLst>
              </a:tr>
              <a:tr h="330785">
                <a:tc vMerge="1">
                  <a:txBody>
                    <a:bodyPr/>
                    <a:lstStyle/>
                    <a:p>
                      <a:pPr algn="ctr"/>
                      <a:endParaRPr lang="en-GB" sz="14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27158478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936452CA-C100-43EA-B1F3-D072C7A863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5112083"/>
              </p:ext>
            </p:extLst>
          </p:nvPr>
        </p:nvGraphicFramePr>
        <p:xfrm>
          <a:off x="3120127" y="2123493"/>
          <a:ext cx="347871" cy="6957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7871">
                  <a:extLst>
                    <a:ext uri="{9D8B030D-6E8A-4147-A177-3AD203B41FA5}">
                      <a16:colId xmlns:a16="http://schemas.microsoft.com/office/drawing/2014/main" val="1072808584"/>
                    </a:ext>
                  </a:extLst>
                </a:gridCol>
              </a:tblGrid>
              <a:tr h="347871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84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64792722"/>
                  </a:ext>
                </a:extLst>
              </a:tr>
              <a:tr h="347871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16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46681736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018040CD-CED1-475C-BEFB-05D04EDC47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878751"/>
              </p:ext>
            </p:extLst>
          </p:nvPr>
        </p:nvGraphicFramePr>
        <p:xfrm>
          <a:off x="2868127" y="2975246"/>
          <a:ext cx="599871" cy="6615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2000">
                  <a:extLst>
                    <a:ext uri="{9D8B030D-6E8A-4147-A177-3AD203B41FA5}">
                      <a16:colId xmlns:a16="http://schemas.microsoft.com/office/drawing/2014/main" val="1311251617"/>
                    </a:ext>
                  </a:extLst>
                </a:gridCol>
                <a:gridCol w="347871">
                  <a:extLst>
                    <a:ext uri="{9D8B030D-6E8A-4147-A177-3AD203B41FA5}">
                      <a16:colId xmlns:a16="http://schemas.microsoft.com/office/drawing/2014/main" val="855551657"/>
                    </a:ext>
                  </a:extLst>
                </a:gridCol>
              </a:tblGrid>
              <a:tr h="330785"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87478254"/>
                  </a:ext>
                </a:extLst>
              </a:tr>
              <a:tr h="330785">
                <a:tc vMerge="1">
                  <a:txBody>
                    <a:bodyPr/>
                    <a:lstStyle/>
                    <a:p>
                      <a:pPr algn="ctr"/>
                      <a:endParaRPr lang="en-GB" sz="14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27158478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E8BA4A37-288F-43F6-A2A9-3A5FA0D8C2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3261271"/>
              </p:ext>
            </p:extLst>
          </p:nvPr>
        </p:nvGraphicFramePr>
        <p:xfrm>
          <a:off x="3120127" y="3792826"/>
          <a:ext cx="347871" cy="6957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7871">
                  <a:extLst>
                    <a:ext uri="{9D8B030D-6E8A-4147-A177-3AD203B41FA5}">
                      <a16:colId xmlns:a16="http://schemas.microsoft.com/office/drawing/2014/main" val="1072808584"/>
                    </a:ext>
                  </a:extLst>
                </a:gridCol>
              </a:tblGrid>
              <a:tr h="347871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80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64792722"/>
                  </a:ext>
                </a:extLst>
              </a:tr>
              <a:tr h="347871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16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46681736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BAFC81DF-F54A-4E07-A8A6-AE99ABB79F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134415"/>
              </p:ext>
            </p:extLst>
          </p:nvPr>
        </p:nvGraphicFramePr>
        <p:xfrm>
          <a:off x="5424004" y="2975246"/>
          <a:ext cx="599871" cy="6615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2000">
                  <a:extLst>
                    <a:ext uri="{9D8B030D-6E8A-4147-A177-3AD203B41FA5}">
                      <a16:colId xmlns:a16="http://schemas.microsoft.com/office/drawing/2014/main" val="1311251617"/>
                    </a:ext>
                  </a:extLst>
                </a:gridCol>
                <a:gridCol w="347871">
                  <a:extLst>
                    <a:ext uri="{9D8B030D-6E8A-4147-A177-3AD203B41FA5}">
                      <a16:colId xmlns:a16="http://schemas.microsoft.com/office/drawing/2014/main" val="855551657"/>
                    </a:ext>
                  </a:extLst>
                </a:gridCol>
              </a:tblGrid>
              <a:tr h="330785"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87478254"/>
                  </a:ext>
                </a:extLst>
              </a:tr>
              <a:tr h="330785">
                <a:tc vMerge="1">
                  <a:txBody>
                    <a:bodyPr/>
                    <a:lstStyle/>
                    <a:p>
                      <a:pPr algn="ctr"/>
                      <a:endParaRPr lang="en-GB" sz="14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27158478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94EB9C13-D48B-48AB-B6A5-4EE8F8ED78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9663531"/>
              </p:ext>
            </p:extLst>
          </p:nvPr>
        </p:nvGraphicFramePr>
        <p:xfrm>
          <a:off x="5676004" y="3792826"/>
          <a:ext cx="347871" cy="6957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7871">
                  <a:extLst>
                    <a:ext uri="{9D8B030D-6E8A-4147-A177-3AD203B41FA5}">
                      <a16:colId xmlns:a16="http://schemas.microsoft.com/office/drawing/2014/main" val="1072808584"/>
                    </a:ext>
                  </a:extLst>
                </a:gridCol>
              </a:tblGrid>
              <a:tr h="347871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23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64792722"/>
                  </a:ext>
                </a:extLst>
              </a:tr>
              <a:tr h="347871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46681736"/>
                  </a:ext>
                </a:extLst>
              </a:tr>
            </a:tbl>
          </a:graphicData>
        </a:graphic>
      </p:graphicFrame>
      <p:sp>
        <p:nvSpPr>
          <p:cNvPr id="17" name="Oval 16">
            <a:extLst>
              <a:ext uri="{FF2B5EF4-FFF2-40B4-BE49-F238E27FC236}">
                <a16:creationId xmlns:a16="http://schemas.microsoft.com/office/drawing/2014/main" id="{3249020A-87DF-42DB-9D2E-22F79863196F}"/>
              </a:ext>
            </a:extLst>
          </p:cNvPr>
          <p:cNvSpPr/>
          <p:nvPr/>
        </p:nvSpPr>
        <p:spPr>
          <a:xfrm>
            <a:off x="5472087" y="3762845"/>
            <a:ext cx="755703" cy="755703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9B992327-2675-4B92-A045-00460604BF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7471109"/>
              </p:ext>
            </p:extLst>
          </p:nvPr>
        </p:nvGraphicFramePr>
        <p:xfrm>
          <a:off x="403419" y="5241765"/>
          <a:ext cx="347871" cy="6957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7871">
                  <a:extLst>
                    <a:ext uri="{9D8B030D-6E8A-4147-A177-3AD203B41FA5}">
                      <a16:colId xmlns:a16="http://schemas.microsoft.com/office/drawing/2014/main" val="1072808584"/>
                    </a:ext>
                  </a:extLst>
                </a:gridCol>
              </a:tblGrid>
              <a:tr h="347871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23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64792722"/>
                  </a:ext>
                </a:extLst>
              </a:tr>
              <a:tr h="347871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46681736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87B972B8-D095-43E3-B500-1B82B4D803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3266028"/>
              </p:ext>
            </p:extLst>
          </p:nvPr>
        </p:nvGraphicFramePr>
        <p:xfrm>
          <a:off x="5540963" y="5258851"/>
          <a:ext cx="599871" cy="6615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2000">
                  <a:extLst>
                    <a:ext uri="{9D8B030D-6E8A-4147-A177-3AD203B41FA5}">
                      <a16:colId xmlns:a16="http://schemas.microsoft.com/office/drawing/2014/main" val="1311251617"/>
                    </a:ext>
                  </a:extLst>
                </a:gridCol>
                <a:gridCol w="347871">
                  <a:extLst>
                    <a:ext uri="{9D8B030D-6E8A-4147-A177-3AD203B41FA5}">
                      <a16:colId xmlns:a16="http://schemas.microsoft.com/office/drawing/2014/main" val="855551657"/>
                    </a:ext>
                  </a:extLst>
                </a:gridCol>
              </a:tblGrid>
              <a:tr h="330785"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87478254"/>
                  </a:ext>
                </a:extLst>
              </a:tr>
              <a:tr h="330785">
                <a:tc vMerge="1">
                  <a:txBody>
                    <a:bodyPr/>
                    <a:lstStyle/>
                    <a:p>
                      <a:pPr algn="ctr"/>
                      <a:endParaRPr lang="en-GB" sz="14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27158478"/>
                  </a:ext>
                </a:extLst>
              </a:tr>
            </a:tbl>
          </a:graphicData>
        </a:graphic>
      </p:graphicFrame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1DD31E6E-F089-4F61-8A11-16F5463F7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2373426"/>
              </p:ext>
            </p:extLst>
          </p:nvPr>
        </p:nvGraphicFramePr>
        <p:xfrm>
          <a:off x="5424004" y="2140579"/>
          <a:ext cx="599871" cy="6615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2000">
                  <a:extLst>
                    <a:ext uri="{9D8B030D-6E8A-4147-A177-3AD203B41FA5}">
                      <a16:colId xmlns:a16="http://schemas.microsoft.com/office/drawing/2014/main" val="1311251617"/>
                    </a:ext>
                  </a:extLst>
                </a:gridCol>
                <a:gridCol w="347871">
                  <a:extLst>
                    <a:ext uri="{9D8B030D-6E8A-4147-A177-3AD203B41FA5}">
                      <a16:colId xmlns:a16="http://schemas.microsoft.com/office/drawing/2014/main" val="855551657"/>
                    </a:ext>
                  </a:extLst>
                </a:gridCol>
              </a:tblGrid>
              <a:tr h="330785"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87478254"/>
                  </a:ext>
                </a:extLst>
              </a:tr>
              <a:tr h="330785">
                <a:tc vMerge="1">
                  <a:txBody>
                    <a:bodyPr/>
                    <a:lstStyle/>
                    <a:p>
                      <a:pPr algn="ctr"/>
                      <a:endParaRPr lang="en-GB" sz="14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271584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53238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AFE6E36B-FBC0-4629-B907-E64ED13D76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8" y="141338"/>
            <a:ext cx="8913124" cy="6322100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443AAC48-7A36-4A94-BC1A-42F1195A551A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2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Two children are ordering fractions.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			Jake says,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r"/>
            <a:endParaRPr lang="en-GB" sz="28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									Alice says,</a:t>
            </a:r>
          </a:p>
          <a:p>
            <a:pPr algn="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11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11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Who is correct? Convince me.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21" name="Speech Bubble: Rectangle with Corners Rounded 20">
            <a:extLst>
              <a:ext uri="{FF2B5EF4-FFF2-40B4-BE49-F238E27FC236}">
                <a16:creationId xmlns:a16="http://schemas.microsoft.com/office/drawing/2014/main" id="{0FB9B475-E29F-4B6A-A9EB-E74329418E59}"/>
              </a:ext>
            </a:extLst>
          </p:cNvPr>
          <p:cNvSpPr/>
          <p:nvPr/>
        </p:nvSpPr>
        <p:spPr>
          <a:xfrm>
            <a:off x="2905788" y="2466609"/>
            <a:ext cx="4684730" cy="756000"/>
          </a:xfrm>
          <a:prstGeom prst="wedgeRoundRectCallout">
            <a:avLst>
              <a:gd name="adj1" fmla="val -52802"/>
              <a:gd name="adj2" fmla="val 31758"/>
              <a:gd name="adj3" fmla="val 16667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 missing fraction could be        .       </a:t>
            </a:r>
          </a:p>
        </p:txBody>
      </p:sp>
      <p:sp>
        <p:nvSpPr>
          <p:cNvPr id="22" name="Speech Bubble: Rectangle with Corners Rounded 21">
            <a:extLst>
              <a:ext uri="{FF2B5EF4-FFF2-40B4-BE49-F238E27FC236}">
                <a16:creationId xmlns:a16="http://schemas.microsoft.com/office/drawing/2014/main" id="{0B140EF2-EF02-475D-B864-307EEA867E88}"/>
              </a:ext>
            </a:extLst>
          </p:cNvPr>
          <p:cNvSpPr/>
          <p:nvPr/>
        </p:nvSpPr>
        <p:spPr>
          <a:xfrm flipH="1">
            <a:off x="1553483" y="3816581"/>
            <a:ext cx="4684730" cy="756000"/>
          </a:xfrm>
          <a:prstGeom prst="wedgeRoundRectCallout">
            <a:avLst>
              <a:gd name="adj1" fmla="val -53444"/>
              <a:gd name="adj2" fmla="val 29863"/>
              <a:gd name="adj3" fmla="val 16667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 missing fraction could be       .</a:t>
            </a:r>
          </a:p>
        </p:txBody>
      </p:sp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17703669-26A9-471F-9106-58F7ABA20E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878537"/>
              </p:ext>
            </p:extLst>
          </p:nvPr>
        </p:nvGraphicFramePr>
        <p:xfrm>
          <a:off x="5448782" y="3874006"/>
          <a:ext cx="419959" cy="6957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9959">
                  <a:extLst>
                    <a:ext uri="{9D8B030D-6E8A-4147-A177-3AD203B41FA5}">
                      <a16:colId xmlns:a16="http://schemas.microsoft.com/office/drawing/2014/main" val="678646713"/>
                    </a:ext>
                  </a:extLst>
                </a:gridCol>
              </a:tblGrid>
              <a:tr h="347871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48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6264175"/>
                  </a:ext>
                </a:extLst>
              </a:tr>
              <a:tr h="347871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33703419"/>
                  </a:ext>
                </a:extLst>
              </a:tr>
            </a:tbl>
          </a:graphicData>
        </a:graphic>
      </p:graphicFrame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FC89488E-27D4-420E-96AE-5F0C09E0F8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8559146"/>
              </p:ext>
            </p:extLst>
          </p:nvPr>
        </p:nvGraphicFramePr>
        <p:xfrm>
          <a:off x="6793168" y="2496738"/>
          <a:ext cx="419959" cy="6957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9959">
                  <a:extLst>
                    <a:ext uri="{9D8B030D-6E8A-4147-A177-3AD203B41FA5}">
                      <a16:colId xmlns:a16="http://schemas.microsoft.com/office/drawing/2014/main" val="678646713"/>
                    </a:ext>
                  </a:extLst>
                </a:gridCol>
              </a:tblGrid>
              <a:tr h="347871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39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6264175"/>
                  </a:ext>
                </a:extLst>
              </a:tr>
              <a:tr h="347871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33703419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5DA4BE65-967B-4649-BA0D-7BAF2B1507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3903042"/>
              </p:ext>
            </p:extLst>
          </p:nvPr>
        </p:nvGraphicFramePr>
        <p:xfrm>
          <a:off x="3672000" y="1364730"/>
          <a:ext cx="1800000" cy="694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2194785388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3158905375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4209877131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555700382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867610129"/>
                    </a:ext>
                  </a:extLst>
                </a:gridCol>
              </a:tblGrid>
              <a:tr h="305034">
                <a:tc row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Century Gothic" panose="020B0502020202020204" pitchFamily="34" charset="0"/>
                        </a:rPr>
                        <a:t>60</a:t>
                      </a:r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Century Gothic" panose="020B0502020202020204" pitchFamily="34" charset="0"/>
                        </a:rPr>
                        <a:t>2</a:t>
                      </a:r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47182046"/>
                  </a:ext>
                </a:extLst>
              </a:tr>
              <a:tr h="4236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6310371"/>
                  </a:ext>
                </a:extLst>
              </a:tr>
              <a:tr h="42366"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24</a:t>
                      </a:r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Century Gothic" panose="020B0502020202020204" pitchFamily="34" charset="0"/>
                        </a:rPr>
                        <a:t>6</a:t>
                      </a:r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24156956"/>
                  </a:ext>
                </a:extLst>
              </a:tr>
              <a:tr h="30503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56723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35969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AFE6E36B-FBC0-4629-B907-E64ED13D76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8" y="141338"/>
            <a:ext cx="8913124" cy="6322100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443AAC48-7A36-4A94-BC1A-42F1195A551A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2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Two children are ordering fractions.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			Jake says,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r"/>
            <a:endParaRPr lang="en-GB" sz="28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									Alice says,</a:t>
            </a:r>
          </a:p>
          <a:p>
            <a:pPr algn="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11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11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Who is correct? Convince me.</a:t>
            </a: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Jake is correct because…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21" name="Speech Bubble: Rectangle with Corners Rounded 20">
            <a:extLst>
              <a:ext uri="{FF2B5EF4-FFF2-40B4-BE49-F238E27FC236}">
                <a16:creationId xmlns:a16="http://schemas.microsoft.com/office/drawing/2014/main" id="{0FB9B475-E29F-4B6A-A9EB-E74329418E59}"/>
              </a:ext>
            </a:extLst>
          </p:cNvPr>
          <p:cNvSpPr/>
          <p:nvPr/>
        </p:nvSpPr>
        <p:spPr>
          <a:xfrm>
            <a:off x="2905788" y="2466609"/>
            <a:ext cx="4684730" cy="756000"/>
          </a:xfrm>
          <a:prstGeom prst="wedgeRoundRectCallout">
            <a:avLst>
              <a:gd name="adj1" fmla="val -52802"/>
              <a:gd name="adj2" fmla="val 31758"/>
              <a:gd name="adj3" fmla="val 16667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 missing fraction could be        .       </a:t>
            </a:r>
          </a:p>
        </p:txBody>
      </p:sp>
      <p:sp>
        <p:nvSpPr>
          <p:cNvPr id="22" name="Speech Bubble: Rectangle with Corners Rounded 21">
            <a:extLst>
              <a:ext uri="{FF2B5EF4-FFF2-40B4-BE49-F238E27FC236}">
                <a16:creationId xmlns:a16="http://schemas.microsoft.com/office/drawing/2014/main" id="{0B140EF2-EF02-475D-B864-307EEA867E88}"/>
              </a:ext>
            </a:extLst>
          </p:cNvPr>
          <p:cNvSpPr/>
          <p:nvPr/>
        </p:nvSpPr>
        <p:spPr>
          <a:xfrm flipH="1">
            <a:off x="1553483" y="3816581"/>
            <a:ext cx="4684730" cy="756000"/>
          </a:xfrm>
          <a:prstGeom prst="wedgeRoundRectCallout">
            <a:avLst>
              <a:gd name="adj1" fmla="val -53444"/>
              <a:gd name="adj2" fmla="val 29863"/>
              <a:gd name="adj3" fmla="val 16667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 missing fraction could be       .</a:t>
            </a:r>
          </a:p>
        </p:txBody>
      </p:sp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17703669-26A9-471F-9106-58F7ABA20E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3946327"/>
              </p:ext>
            </p:extLst>
          </p:nvPr>
        </p:nvGraphicFramePr>
        <p:xfrm>
          <a:off x="5448782" y="3874006"/>
          <a:ext cx="419959" cy="6957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9959">
                  <a:extLst>
                    <a:ext uri="{9D8B030D-6E8A-4147-A177-3AD203B41FA5}">
                      <a16:colId xmlns:a16="http://schemas.microsoft.com/office/drawing/2014/main" val="678646713"/>
                    </a:ext>
                  </a:extLst>
                </a:gridCol>
              </a:tblGrid>
              <a:tr h="347871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48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6264175"/>
                  </a:ext>
                </a:extLst>
              </a:tr>
              <a:tr h="347871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33703419"/>
                  </a:ext>
                </a:extLst>
              </a:tr>
            </a:tbl>
          </a:graphicData>
        </a:graphic>
      </p:graphicFrame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FC89488E-27D4-420E-96AE-5F0C09E0F8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2014347"/>
              </p:ext>
            </p:extLst>
          </p:nvPr>
        </p:nvGraphicFramePr>
        <p:xfrm>
          <a:off x="6793168" y="2496738"/>
          <a:ext cx="419959" cy="6957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9959">
                  <a:extLst>
                    <a:ext uri="{9D8B030D-6E8A-4147-A177-3AD203B41FA5}">
                      <a16:colId xmlns:a16="http://schemas.microsoft.com/office/drawing/2014/main" val="678646713"/>
                    </a:ext>
                  </a:extLst>
                </a:gridCol>
              </a:tblGrid>
              <a:tr h="347871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39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6264175"/>
                  </a:ext>
                </a:extLst>
              </a:tr>
              <a:tr h="347871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33703419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FDD6CE6A-3805-423B-A2AB-02455E7EAE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2922392"/>
              </p:ext>
            </p:extLst>
          </p:nvPr>
        </p:nvGraphicFramePr>
        <p:xfrm>
          <a:off x="3672000" y="1364730"/>
          <a:ext cx="1800000" cy="694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2194785388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3158905375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4209877131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555700382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867610129"/>
                    </a:ext>
                  </a:extLst>
                </a:gridCol>
              </a:tblGrid>
              <a:tr h="305034">
                <a:tc row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Century Gothic" panose="020B0502020202020204" pitchFamily="34" charset="0"/>
                        </a:rPr>
                        <a:t>60</a:t>
                      </a:r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Century Gothic" panose="020B0502020202020204" pitchFamily="34" charset="0"/>
                        </a:rPr>
                        <a:t>2</a:t>
                      </a:r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47182046"/>
                  </a:ext>
                </a:extLst>
              </a:tr>
              <a:tr h="4236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6310371"/>
                  </a:ext>
                </a:extLst>
              </a:tr>
              <a:tr h="42366"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24</a:t>
                      </a:r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Century Gothic" panose="020B0502020202020204" pitchFamily="34" charset="0"/>
                        </a:rPr>
                        <a:t>6</a:t>
                      </a:r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24156956"/>
                  </a:ext>
                </a:extLst>
              </a:tr>
              <a:tr h="30503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56723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20156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AFE6E36B-FBC0-4629-B907-E64ED13D76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8" y="141338"/>
            <a:ext cx="8913124" cy="6322100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443AAC48-7A36-4A94-BC1A-42F1195A551A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2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Two children are ordering fractions.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			Jake says,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r"/>
            <a:endParaRPr lang="en-GB" sz="28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									Alice says,</a:t>
            </a:r>
          </a:p>
          <a:p>
            <a:pPr algn="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11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11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Who is correct? Convince me.</a:t>
            </a: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Jake is correct because the fractions are ordered from smallest to largest and his fraction comes between the two given fractions.</a:t>
            </a: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Alice’s fraction is equivalent to 4 and is bigger than the last given fraction.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21" name="Speech Bubble: Rectangle with Corners Rounded 20">
            <a:extLst>
              <a:ext uri="{FF2B5EF4-FFF2-40B4-BE49-F238E27FC236}">
                <a16:creationId xmlns:a16="http://schemas.microsoft.com/office/drawing/2014/main" id="{0FB9B475-E29F-4B6A-A9EB-E74329418E59}"/>
              </a:ext>
            </a:extLst>
          </p:cNvPr>
          <p:cNvSpPr/>
          <p:nvPr/>
        </p:nvSpPr>
        <p:spPr>
          <a:xfrm>
            <a:off x="2905788" y="2466609"/>
            <a:ext cx="4684730" cy="756000"/>
          </a:xfrm>
          <a:prstGeom prst="wedgeRoundRectCallout">
            <a:avLst>
              <a:gd name="adj1" fmla="val -52802"/>
              <a:gd name="adj2" fmla="val 31758"/>
              <a:gd name="adj3" fmla="val 16667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 missing fraction could be        .       </a:t>
            </a:r>
          </a:p>
        </p:txBody>
      </p:sp>
      <p:sp>
        <p:nvSpPr>
          <p:cNvPr id="22" name="Speech Bubble: Rectangle with Corners Rounded 21">
            <a:extLst>
              <a:ext uri="{FF2B5EF4-FFF2-40B4-BE49-F238E27FC236}">
                <a16:creationId xmlns:a16="http://schemas.microsoft.com/office/drawing/2014/main" id="{0B140EF2-EF02-475D-B864-307EEA867E88}"/>
              </a:ext>
            </a:extLst>
          </p:cNvPr>
          <p:cNvSpPr/>
          <p:nvPr/>
        </p:nvSpPr>
        <p:spPr>
          <a:xfrm flipH="1">
            <a:off x="1553483" y="3816581"/>
            <a:ext cx="4684730" cy="756000"/>
          </a:xfrm>
          <a:prstGeom prst="wedgeRoundRectCallout">
            <a:avLst>
              <a:gd name="adj1" fmla="val -53444"/>
              <a:gd name="adj2" fmla="val 29863"/>
              <a:gd name="adj3" fmla="val 16667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 missing fraction could be       .</a:t>
            </a:r>
          </a:p>
        </p:txBody>
      </p:sp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17703669-26A9-471F-9106-58F7ABA20E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5654007"/>
              </p:ext>
            </p:extLst>
          </p:nvPr>
        </p:nvGraphicFramePr>
        <p:xfrm>
          <a:off x="5448782" y="3874006"/>
          <a:ext cx="419959" cy="6957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9959">
                  <a:extLst>
                    <a:ext uri="{9D8B030D-6E8A-4147-A177-3AD203B41FA5}">
                      <a16:colId xmlns:a16="http://schemas.microsoft.com/office/drawing/2014/main" val="678646713"/>
                    </a:ext>
                  </a:extLst>
                </a:gridCol>
              </a:tblGrid>
              <a:tr h="347871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48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6264175"/>
                  </a:ext>
                </a:extLst>
              </a:tr>
              <a:tr h="347871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33703419"/>
                  </a:ext>
                </a:extLst>
              </a:tr>
            </a:tbl>
          </a:graphicData>
        </a:graphic>
      </p:graphicFrame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FC89488E-27D4-420E-96AE-5F0C09E0F8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1173976"/>
              </p:ext>
            </p:extLst>
          </p:nvPr>
        </p:nvGraphicFramePr>
        <p:xfrm>
          <a:off x="6793168" y="2496738"/>
          <a:ext cx="419959" cy="6957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9959">
                  <a:extLst>
                    <a:ext uri="{9D8B030D-6E8A-4147-A177-3AD203B41FA5}">
                      <a16:colId xmlns:a16="http://schemas.microsoft.com/office/drawing/2014/main" val="678646713"/>
                    </a:ext>
                  </a:extLst>
                </a:gridCol>
              </a:tblGrid>
              <a:tr h="347871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39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6264175"/>
                  </a:ext>
                </a:extLst>
              </a:tr>
              <a:tr h="347871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33703419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C7780914-9205-4BDB-AECB-AF6F115EAB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3746765"/>
              </p:ext>
            </p:extLst>
          </p:nvPr>
        </p:nvGraphicFramePr>
        <p:xfrm>
          <a:off x="3672000" y="1364730"/>
          <a:ext cx="1800000" cy="694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2194785388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3158905375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4209877131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555700382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867610129"/>
                    </a:ext>
                  </a:extLst>
                </a:gridCol>
              </a:tblGrid>
              <a:tr h="305034">
                <a:tc row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Century Gothic" panose="020B0502020202020204" pitchFamily="34" charset="0"/>
                        </a:rPr>
                        <a:t>60</a:t>
                      </a:r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Century Gothic" panose="020B0502020202020204" pitchFamily="34" charset="0"/>
                        </a:rPr>
                        <a:t>2</a:t>
                      </a:r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47182046"/>
                  </a:ext>
                </a:extLst>
              </a:tr>
              <a:tr h="4236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6310371"/>
                  </a:ext>
                </a:extLst>
              </a:tr>
              <a:tr h="42366"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24</a:t>
                      </a:r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Century Gothic" panose="020B0502020202020204" pitchFamily="34" charset="0"/>
                        </a:rPr>
                        <a:t>6</a:t>
                      </a:r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24156956"/>
                  </a:ext>
                </a:extLst>
              </a:tr>
              <a:tr h="30503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56723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91822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Circle the fractions which are greater than 1.</a:t>
            </a: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3A7F5A61-A6FA-43C3-92D8-BD1C37E736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0121528"/>
              </p:ext>
            </p:extLst>
          </p:nvPr>
        </p:nvGraphicFramePr>
        <p:xfrm>
          <a:off x="-436613" y="634532"/>
          <a:ext cx="10017225" cy="587459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03445">
                  <a:extLst>
                    <a:ext uri="{9D8B030D-6E8A-4147-A177-3AD203B41FA5}">
                      <a16:colId xmlns:a16="http://schemas.microsoft.com/office/drawing/2014/main" val="598415144"/>
                    </a:ext>
                  </a:extLst>
                </a:gridCol>
                <a:gridCol w="2003445">
                  <a:extLst>
                    <a:ext uri="{9D8B030D-6E8A-4147-A177-3AD203B41FA5}">
                      <a16:colId xmlns:a16="http://schemas.microsoft.com/office/drawing/2014/main" val="1487574140"/>
                    </a:ext>
                  </a:extLst>
                </a:gridCol>
                <a:gridCol w="2003445">
                  <a:extLst>
                    <a:ext uri="{9D8B030D-6E8A-4147-A177-3AD203B41FA5}">
                      <a16:colId xmlns:a16="http://schemas.microsoft.com/office/drawing/2014/main" val="2132548639"/>
                    </a:ext>
                  </a:extLst>
                </a:gridCol>
                <a:gridCol w="2003445">
                  <a:extLst>
                    <a:ext uri="{9D8B030D-6E8A-4147-A177-3AD203B41FA5}">
                      <a16:colId xmlns:a16="http://schemas.microsoft.com/office/drawing/2014/main" val="265351555"/>
                    </a:ext>
                  </a:extLst>
                </a:gridCol>
                <a:gridCol w="2003445">
                  <a:extLst>
                    <a:ext uri="{9D8B030D-6E8A-4147-A177-3AD203B41FA5}">
                      <a16:colId xmlns:a16="http://schemas.microsoft.com/office/drawing/2014/main" val="4026930805"/>
                    </a:ext>
                  </a:extLst>
                </a:gridCol>
              </a:tblGrid>
              <a:tr h="1958199"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147265" marR="147265" marT="73632" marB="73632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900" dirty="0"/>
                    </a:p>
                  </a:txBody>
                  <a:tcPr marL="147265" marR="147265" marT="73632" marB="73632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147265" marR="147265" marT="73632" marB="73632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2900"/>
                    </a:p>
                  </a:txBody>
                  <a:tcPr marL="147265" marR="147265" marT="73632" marB="73632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2900"/>
                    </a:p>
                  </a:txBody>
                  <a:tcPr marL="147265" marR="147265" marT="73632" marB="73632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07585581"/>
                  </a:ext>
                </a:extLst>
              </a:tr>
              <a:tr h="1958199"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147265" marR="147265" marT="73632" marB="73632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147265" marR="147265" marT="73632" marB="73632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2900"/>
                    </a:p>
                  </a:txBody>
                  <a:tcPr marL="147265" marR="147265" marT="73632" marB="73632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2900"/>
                    </a:p>
                  </a:txBody>
                  <a:tcPr marL="147265" marR="147265" marT="73632" marB="73632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2900"/>
                    </a:p>
                  </a:txBody>
                  <a:tcPr marL="147265" marR="147265" marT="73632" marB="73632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15124479"/>
                  </a:ext>
                </a:extLst>
              </a:tr>
              <a:tr h="1958199"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147265" marR="147265" marT="73632" marB="73632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2900"/>
                    </a:p>
                  </a:txBody>
                  <a:tcPr marL="147265" marR="147265" marT="73632" marB="73632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147265" marR="147265" marT="73632" marB="73632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147265" marR="147265" marT="73632" marB="73632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147265" marR="147265" marT="73632" marB="73632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29201158"/>
                  </a:ext>
                </a:extLst>
              </a:tr>
            </a:tbl>
          </a:graphicData>
        </a:graphic>
      </p:graphicFrame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1E4848AE-290E-4746-B3CB-9EE192A1A8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0966195"/>
              </p:ext>
            </p:extLst>
          </p:nvPr>
        </p:nvGraphicFramePr>
        <p:xfrm>
          <a:off x="3021930" y="3079988"/>
          <a:ext cx="360000" cy="99861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2277923337"/>
                    </a:ext>
                  </a:extLst>
                </a:gridCol>
              </a:tblGrid>
              <a:tr h="499308"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05735053"/>
                  </a:ext>
                </a:extLst>
              </a:tr>
              <a:tr h="499308"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45794037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D5564369-8FC2-4FE1-B4AD-54A39EACC6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0598009"/>
              </p:ext>
            </p:extLst>
          </p:nvPr>
        </p:nvGraphicFramePr>
        <p:xfrm>
          <a:off x="5633225" y="3091202"/>
          <a:ext cx="360000" cy="92765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2277923337"/>
                    </a:ext>
                  </a:extLst>
                </a:gridCol>
              </a:tblGrid>
              <a:tr h="463827"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13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05735053"/>
                  </a:ext>
                </a:extLst>
              </a:tr>
              <a:tr h="463827"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45794037"/>
                  </a:ext>
                </a:extLst>
              </a:tr>
            </a:tbl>
          </a:graphicData>
        </a:graphic>
      </p:graphicFrame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9F4C78C9-9ACE-4D3D-87C3-89922F3623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3914248"/>
              </p:ext>
            </p:extLst>
          </p:nvPr>
        </p:nvGraphicFramePr>
        <p:xfrm>
          <a:off x="1912344" y="1899832"/>
          <a:ext cx="360000" cy="92765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2277923337"/>
                    </a:ext>
                  </a:extLst>
                </a:gridCol>
              </a:tblGrid>
              <a:tr h="463827"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05735053"/>
                  </a:ext>
                </a:extLst>
              </a:tr>
              <a:tr h="463827"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45794037"/>
                  </a:ext>
                </a:extLst>
              </a:tr>
            </a:tbl>
          </a:graphicData>
        </a:graphic>
      </p:graphicFrame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0832DB66-068F-4A90-B5DC-D4976409E9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0457225"/>
              </p:ext>
            </p:extLst>
          </p:nvPr>
        </p:nvGraphicFramePr>
        <p:xfrm>
          <a:off x="4376200" y="1899832"/>
          <a:ext cx="360000" cy="92765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2277923337"/>
                    </a:ext>
                  </a:extLst>
                </a:gridCol>
              </a:tblGrid>
              <a:tr h="463827"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11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05735053"/>
                  </a:ext>
                </a:extLst>
              </a:tr>
              <a:tr h="463827"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45794037"/>
                  </a:ext>
                </a:extLst>
              </a:tr>
            </a:tbl>
          </a:graphicData>
        </a:graphic>
      </p:graphicFrame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9A73F392-24B4-40A2-ABC3-1698E7D29F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6146933"/>
              </p:ext>
            </p:extLst>
          </p:nvPr>
        </p:nvGraphicFramePr>
        <p:xfrm>
          <a:off x="6771476" y="1899832"/>
          <a:ext cx="360000" cy="92765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2277923337"/>
                    </a:ext>
                  </a:extLst>
                </a:gridCol>
              </a:tblGrid>
              <a:tr h="463827"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05735053"/>
                  </a:ext>
                </a:extLst>
              </a:tr>
              <a:tr h="463827"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latin typeface="Century Gothic" panose="020B0502020202020204" pitchFamily="34" charset="0"/>
                        </a:rPr>
                        <a:t>15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45794037"/>
                  </a:ext>
                </a:extLst>
              </a:tr>
            </a:tbl>
          </a:graphicData>
        </a:graphic>
      </p:graphicFrame>
      <p:graphicFrame>
        <p:nvGraphicFramePr>
          <p:cNvPr id="25" name="Table 24">
            <a:extLst>
              <a:ext uri="{FF2B5EF4-FFF2-40B4-BE49-F238E27FC236}">
                <a16:creationId xmlns:a16="http://schemas.microsoft.com/office/drawing/2014/main" id="{7C22DFBB-F426-4C70-9AB0-272C7EE049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2130604"/>
              </p:ext>
            </p:extLst>
          </p:nvPr>
        </p:nvGraphicFramePr>
        <p:xfrm>
          <a:off x="1782804" y="4340882"/>
          <a:ext cx="360000" cy="92765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2277923337"/>
                    </a:ext>
                  </a:extLst>
                </a:gridCol>
              </a:tblGrid>
              <a:tr h="463827"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05735053"/>
                  </a:ext>
                </a:extLst>
              </a:tr>
              <a:tr h="463827"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latin typeface="Century Gothic" panose="020B0502020202020204" pitchFamily="34" charset="0"/>
                        </a:rPr>
                        <a:t>14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45794037"/>
                  </a:ext>
                </a:extLst>
              </a:tr>
            </a:tbl>
          </a:graphicData>
        </a:graphic>
      </p:graphicFrame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A24B29AA-F7AB-4FF4-85FE-0C92B71AC1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2224369"/>
              </p:ext>
            </p:extLst>
          </p:nvPr>
        </p:nvGraphicFramePr>
        <p:xfrm>
          <a:off x="4277140" y="4340882"/>
          <a:ext cx="360000" cy="92765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2277923337"/>
                    </a:ext>
                  </a:extLst>
                </a:gridCol>
              </a:tblGrid>
              <a:tr h="463827"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05735053"/>
                  </a:ext>
                </a:extLst>
              </a:tr>
              <a:tr h="463827"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45794037"/>
                  </a:ext>
                </a:extLst>
              </a:tr>
            </a:tbl>
          </a:graphicData>
        </a:graphic>
      </p:graphicFrame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5EE29A9B-556E-4813-BBCE-5194D8B8DE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5401490"/>
              </p:ext>
            </p:extLst>
          </p:nvPr>
        </p:nvGraphicFramePr>
        <p:xfrm>
          <a:off x="6864683" y="4346705"/>
          <a:ext cx="360000" cy="92765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2277923337"/>
                    </a:ext>
                  </a:extLst>
                </a:gridCol>
              </a:tblGrid>
              <a:tr h="463827"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20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05735053"/>
                  </a:ext>
                </a:extLst>
              </a:tr>
              <a:tr h="463827"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19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457940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97217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Circle the fractions which are greater than 1.</a:t>
            </a: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3A7F5A61-A6FA-43C3-92D8-BD1C37E736C1}"/>
              </a:ext>
            </a:extLst>
          </p:cNvPr>
          <p:cNvGraphicFramePr>
            <a:graphicFrameLocks noGrp="1"/>
          </p:cNvGraphicFramePr>
          <p:nvPr/>
        </p:nvGraphicFramePr>
        <p:xfrm>
          <a:off x="-436613" y="634532"/>
          <a:ext cx="10017225" cy="587459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03445">
                  <a:extLst>
                    <a:ext uri="{9D8B030D-6E8A-4147-A177-3AD203B41FA5}">
                      <a16:colId xmlns:a16="http://schemas.microsoft.com/office/drawing/2014/main" val="598415144"/>
                    </a:ext>
                  </a:extLst>
                </a:gridCol>
                <a:gridCol w="2003445">
                  <a:extLst>
                    <a:ext uri="{9D8B030D-6E8A-4147-A177-3AD203B41FA5}">
                      <a16:colId xmlns:a16="http://schemas.microsoft.com/office/drawing/2014/main" val="1487574140"/>
                    </a:ext>
                  </a:extLst>
                </a:gridCol>
                <a:gridCol w="2003445">
                  <a:extLst>
                    <a:ext uri="{9D8B030D-6E8A-4147-A177-3AD203B41FA5}">
                      <a16:colId xmlns:a16="http://schemas.microsoft.com/office/drawing/2014/main" val="2132548639"/>
                    </a:ext>
                  </a:extLst>
                </a:gridCol>
                <a:gridCol w="2003445">
                  <a:extLst>
                    <a:ext uri="{9D8B030D-6E8A-4147-A177-3AD203B41FA5}">
                      <a16:colId xmlns:a16="http://schemas.microsoft.com/office/drawing/2014/main" val="265351555"/>
                    </a:ext>
                  </a:extLst>
                </a:gridCol>
                <a:gridCol w="2003445">
                  <a:extLst>
                    <a:ext uri="{9D8B030D-6E8A-4147-A177-3AD203B41FA5}">
                      <a16:colId xmlns:a16="http://schemas.microsoft.com/office/drawing/2014/main" val="4026930805"/>
                    </a:ext>
                  </a:extLst>
                </a:gridCol>
              </a:tblGrid>
              <a:tr h="1958199"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147265" marR="147265" marT="73632" marB="73632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2900"/>
                    </a:p>
                  </a:txBody>
                  <a:tcPr marL="147265" marR="147265" marT="73632" marB="73632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2900"/>
                    </a:p>
                  </a:txBody>
                  <a:tcPr marL="147265" marR="147265" marT="73632" marB="73632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2900"/>
                    </a:p>
                  </a:txBody>
                  <a:tcPr marL="147265" marR="147265" marT="73632" marB="73632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147265" marR="147265" marT="73632" marB="73632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07585581"/>
                  </a:ext>
                </a:extLst>
              </a:tr>
              <a:tr h="1958199"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147265" marR="147265" marT="73632" marB="73632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147265" marR="147265" marT="73632" marB="73632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2900"/>
                    </a:p>
                  </a:txBody>
                  <a:tcPr marL="147265" marR="147265" marT="73632" marB="73632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2900"/>
                    </a:p>
                  </a:txBody>
                  <a:tcPr marL="147265" marR="147265" marT="73632" marB="73632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147265" marR="147265" marT="73632" marB="73632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15124479"/>
                  </a:ext>
                </a:extLst>
              </a:tr>
              <a:tr h="1958199"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147265" marR="147265" marT="73632" marB="73632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2900"/>
                    </a:p>
                  </a:txBody>
                  <a:tcPr marL="147265" marR="147265" marT="73632" marB="73632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2900"/>
                    </a:p>
                  </a:txBody>
                  <a:tcPr marL="147265" marR="147265" marT="73632" marB="73632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2900"/>
                    </a:p>
                  </a:txBody>
                  <a:tcPr marL="147265" marR="147265" marT="73632" marB="73632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147265" marR="147265" marT="73632" marB="73632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29201158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187E1EE6-E75B-4968-9276-C8B1245E9B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8894235"/>
              </p:ext>
            </p:extLst>
          </p:nvPr>
        </p:nvGraphicFramePr>
        <p:xfrm>
          <a:off x="3021930" y="3079988"/>
          <a:ext cx="360000" cy="99861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2277923337"/>
                    </a:ext>
                  </a:extLst>
                </a:gridCol>
              </a:tblGrid>
              <a:tr h="499308"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05735053"/>
                  </a:ext>
                </a:extLst>
              </a:tr>
              <a:tr h="499308"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45794037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F37F2550-5468-441E-9ADC-EB50F26D24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5517916"/>
              </p:ext>
            </p:extLst>
          </p:nvPr>
        </p:nvGraphicFramePr>
        <p:xfrm>
          <a:off x="5633225" y="3091202"/>
          <a:ext cx="360000" cy="92765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2277923337"/>
                    </a:ext>
                  </a:extLst>
                </a:gridCol>
              </a:tblGrid>
              <a:tr h="463827"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13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05735053"/>
                  </a:ext>
                </a:extLst>
              </a:tr>
              <a:tr h="463827"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45794037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A1C98738-4EAB-4363-BC25-DBA0211E26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3367090"/>
              </p:ext>
            </p:extLst>
          </p:nvPr>
        </p:nvGraphicFramePr>
        <p:xfrm>
          <a:off x="1912344" y="1899832"/>
          <a:ext cx="360000" cy="92765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2277923337"/>
                    </a:ext>
                  </a:extLst>
                </a:gridCol>
              </a:tblGrid>
              <a:tr h="463827"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05735053"/>
                  </a:ext>
                </a:extLst>
              </a:tr>
              <a:tr h="463827"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45794037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436C201D-1D05-4C79-A821-89A1548973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4388833"/>
              </p:ext>
            </p:extLst>
          </p:nvPr>
        </p:nvGraphicFramePr>
        <p:xfrm>
          <a:off x="4376200" y="1899832"/>
          <a:ext cx="360000" cy="92765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2277923337"/>
                    </a:ext>
                  </a:extLst>
                </a:gridCol>
              </a:tblGrid>
              <a:tr h="463827"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11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05735053"/>
                  </a:ext>
                </a:extLst>
              </a:tr>
              <a:tr h="463827"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45794037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E4985CFE-53FA-48C5-BDA1-F563986B28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6955588"/>
              </p:ext>
            </p:extLst>
          </p:nvPr>
        </p:nvGraphicFramePr>
        <p:xfrm>
          <a:off x="6771476" y="1899832"/>
          <a:ext cx="360000" cy="92765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2277923337"/>
                    </a:ext>
                  </a:extLst>
                </a:gridCol>
              </a:tblGrid>
              <a:tr h="463827"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05735053"/>
                  </a:ext>
                </a:extLst>
              </a:tr>
              <a:tr h="463827"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latin typeface="Century Gothic" panose="020B0502020202020204" pitchFamily="34" charset="0"/>
                        </a:rPr>
                        <a:t>15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45794037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6291881C-DD7B-40D4-B037-D5D6DE8709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8495125"/>
              </p:ext>
            </p:extLst>
          </p:nvPr>
        </p:nvGraphicFramePr>
        <p:xfrm>
          <a:off x="1782804" y="4340882"/>
          <a:ext cx="360000" cy="92765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2277923337"/>
                    </a:ext>
                  </a:extLst>
                </a:gridCol>
              </a:tblGrid>
              <a:tr h="463827"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05735053"/>
                  </a:ext>
                </a:extLst>
              </a:tr>
              <a:tr h="463827"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latin typeface="Century Gothic" panose="020B0502020202020204" pitchFamily="34" charset="0"/>
                        </a:rPr>
                        <a:t>14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45794037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718992BB-4DAC-4488-9914-B66DC9F116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6822387"/>
              </p:ext>
            </p:extLst>
          </p:nvPr>
        </p:nvGraphicFramePr>
        <p:xfrm>
          <a:off x="4277140" y="4340882"/>
          <a:ext cx="360000" cy="92765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2277923337"/>
                    </a:ext>
                  </a:extLst>
                </a:gridCol>
              </a:tblGrid>
              <a:tr h="463827"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05735053"/>
                  </a:ext>
                </a:extLst>
              </a:tr>
              <a:tr h="463827"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45794037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085B8C51-24AD-4956-94C4-56E6C5028C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8030584"/>
              </p:ext>
            </p:extLst>
          </p:nvPr>
        </p:nvGraphicFramePr>
        <p:xfrm>
          <a:off x="6864683" y="4346705"/>
          <a:ext cx="360000" cy="92765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2277923337"/>
                    </a:ext>
                  </a:extLst>
                </a:gridCol>
              </a:tblGrid>
              <a:tr h="463827"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20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05735053"/>
                  </a:ext>
                </a:extLst>
              </a:tr>
              <a:tr h="463827"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19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45794037"/>
                  </a:ext>
                </a:extLst>
              </a:tr>
            </a:tbl>
          </a:graphicData>
        </a:graphic>
      </p:graphicFrame>
      <p:sp>
        <p:nvSpPr>
          <p:cNvPr id="2" name="Oval 1">
            <a:extLst>
              <a:ext uri="{FF2B5EF4-FFF2-40B4-BE49-F238E27FC236}">
                <a16:creationId xmlns:a16="http://schemas.microsoft.com/office/drawing/2014/main" id="{EA2F4289-DA35-4325-9990-B6D912FE8097}"/>
              </a:ext>
            </a:extLst>
          </p:cNvPr>
          <p:cNvSpPr/>
          <p:nvPr/>
        </p:nvSpPr>
        <p:spPr>
          <a:xfrm>
            <a:off x="1615496" y="1906459"/>
            <a:ext cx="914400" cy="9144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FFA1A0A7-EB84-4EED-A1E7-F0729B7AFBC5}"/>
              </a:ext>
            </a:extLst>
          </p:cNvPr>
          <p:cNvSpPr/>
          <p:nvPr/>
        </p:nvSpPr>
        <p:spPr>
          <a:xfrm>
            <a:off x="4109832" y="1906459"/>
            <a:ext cx="914400" cy="9144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4B35D848-BBB7-4EEF-B43C-EE70693D53DC}"/>
              </a:ext>
            </a:extLst>
          </p:cNvPr>
          <p:cNvSpPr/>
          <p:nvPr/>
        </p:nvSpPr>
        <p:spPr>
          <a:xfrm>
            <a:off x="5359237" y="3097829"/>
            <a:ext cx="914400" cy="9144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ED1DAA02-396B-41FA-86DA-D58BAD55806D}"/>
              </a:ext>
            </a:extLst>
          </p:cNvPr>
          <p:cNvSpPr/>
          <p:nvPr/>
        </p:nvSpPr>
        <p:spPr>
          <a:xfrm>
            <a:off x="6598315" y="4354136"/>
            <a:ext cx="914400" cy="9144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5" name="Picture 24" descr="A close up of a sign&#10;&#10;Description generated with high confidence">
            <a:extLst>
              <a:ext uri="{FF2B5EF4-FFF2-40B4-BE49-F238E27FC236}">
                <a16:creationId xmlns:a16="http://schemas.microsoft.com/office/drawing/2014/main" id="{B5309AE0-3C47-4835-B3CE-32CA82F308A3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26" name="TextBox 8">
            <a:extLst>
              <a:ext uri="{FF2B5EF4-FFF2-40B4-BE49-F238E27FC236}">
                <a16:creationId xmlns:a16="http://schemas.microsoft.com/office/drawing/2014/main" id="{DBA78FE5-9A84-4B2E-A21C-FEC4984B5C7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</p:spTree>
    <p:extLst>
      <p:ext uri="{BB962C8B-B14F-4D97-AF65-F5344CB8AC3E}">
        <p14:creationId xmlns:p14="http://schemas.microsoft.com/office/powerpoint/2010/main" val="36952542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Using the representations below, complete the statement. 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C4D6EA21-38F6-445F-94EF-0398289F27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8722394"/>
              </p:ext>
            </p:extLst>
          </p:nvPr>
        </p:nvGraphicFramePr>
        <p:xfrm>
          <a:off x="819150" y="1436462"/>
          <a:ext cx="2448000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12000">
                  <a:extLst>
                    <a:ext uri="{9D8B030D-6E8A-4147-A177-3AD203B41FA5}">
                      <a16:colId xmlns:a16="http://schemas.microsoft.com/office/drawing/2014/main" val="3817633666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val="2183792620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val="4214173812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val="9323878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8531224"/>
                  </a:ext>
                </a:extLst>
              </a:tr>
            </a:tbl>
          </a:graphicData>
        </a:graphic>
      </p:graphicFrame>
      <p:graphicFrame>
        <p:nvGraphicFramePr>
          <p:cNvPr id="11" name="Table 3">
            <a:extLst>
              <a:ext uri="{FF2B5EF4-FFF2-40B4-BE49-F238E27FC236}">
                <a16:creationId xmlns:a16="http://schemas.microsoft.com/office/drawing/2014/main" id="{6DB9CCFF-970D-466F-95B5-2DDE87002353}"/>
              </a:ext>
            </a:extLst>
          </p:cNvPr>
          <p:cNvGraphicFramePr>
            <a:graphicFrameLocks noGrp="1"/>
          </p:cNvGraphicFramePr>
          <p:nvPr/>
        </p:nvGraphicFramePr>
        <p:xfrm>
          <a:off x="3348000" y="1436462"/>
          <a:ext cx="2448000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12000">
                  <a:extLst>
                    <a:ext uri="{9D8B030D-6E8A-4147-A177-3AD203B41FA5}">
                      <a16:colId xmlns:a16="http://schemas.microsoft.com/office/drawing/2014/main" val="3817633666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val="2183792620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val="4214173812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val="9323878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8531224"/>
                  </a:ext>
                </a:extLst>
              </a:tr>
            </a:tbl>
          </a:graphicData>
        </a:graphic>
      </p:graphicFrame>
      <p:graphicFrame>
        <p:nvGraphicFramePr>
          <p:cNvPr id="12" name="Table 3">
            <a:extLst>
              <a:ext uri="{FF2B5EF4-FFF2-40B4-BE49-F238E27FC236}">
                <a16:creationId xmlns:a16="http://schemas.microsoft.com/office/drawing/2014/main" id="{F7B471EE-C2DC-4211-8AAD-34D2DA8EBADD}"/>
              </a:ext>
            </a:extLst>
          </p:cNvPr>
          <p:cNvGraphicFramePr>
            <a:graphicFrameLocks noGrp="1"/>
          </p:cNvGraphicFramePr>
          <p:nvPr/>
        </p:nvGraphicFramePr>
        <p:xfrm>
          <a:off x="5872623" y="1436462"/>
          <a:ext cx="2448000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12000">
                  <a:extLst>
                    <a:ext uri="{9D8B030D-6E8A-4147-A177-3AD203B41FA5}">
                      <a16:colId xmlns:a16="http://schemas.microsoft.com/office/drawing/2014/main" val="3817633666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val="2183792620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val="4214173812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val="9323878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8531224"/>
                  </a:ext>
                </a:extLst>
              </a:tr>
            </a:tbl>
          </a:graphicData>
        </a:graphic>
      </p:graphicFrame>
      <p:graphicFrame>
        <p:nvGraphicFramePr>
          <p:cNvPr id="13" name="Table 3">
            <a:extLst>
              <a:ext uri="{FF2B5EF4-FFF2-40B4-BE49-F238E27FC236}">
                <a16:creationId xmlns:a16="http://schemas.microsoft.com/office/drawing/2014/main" id="{63C4BB47-2730-496D-9EEE-73612E557FB0}"/>
              </a:ext>
            </a:extLst>
          </p:cNvPr>
          <p:cNvGraphicFramePr>
            <a:graphicFrameLocks noGrp="1"/>
          </p:cNvGraphicFramePr>
          <p:nvPr/>
        </p:nvGraphicFramePr>
        <p:xfrm>
          <a:off x="819150" y="1894269"/>
          <a:ext cx="2448000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6000">
                  <a:extLst>
                    <a:ext uri="{9D8B030D-6E8A-4147-A177-3AD203B41FA5}">
                      <a16:colId xmlns:a16="http://schemas.microsoft.com/office/drawing/2014/main" val="3817633666"/>
                    </a:ext>
                  </a:extLst>
                </a:gridCol>
                <a:gridCol w="306000">
                  <a:extLst>
                    <a:ext uri="{9D8B030D-6E8A-4147-A177-3AD203B41FA5}">
                      <a16:colId xmlns:a16="http://schemas.microsoft.com/office/drawing/2014/main" val="2183792620"/>
                    </a:ext>
                  </a:extLst>
                </a:gridCol>
                <a:gridCol w="306000">
                  <a:extLst>
                    <a:ext uri="{9D8B030D-6E8A-4147-A177-3AD203B41FA5}">
                      <a16:colId xmlns:a16="http://schemas.microsoft.com/office/drawing/2014/main" val="4214173812"/>
                    </a:ext>
                  </a:extLst>
                </a:gridCol>
                <a:gridCol w="306000">
                  <a:extLst>
                    <a:ext uri="{9D8B030D-6E8A-4147-A177-3AD203B41FA5}">
                      <a16:colId xmlns:a16="http://schemas.microsoft.com/office/drawing/2014/main" val="932387806"/>
                    </a:ext>
                  </a:extLst>
                </a:gridCol>
                <a:gridCol w="306000">
                  <a:extLst>
                    <a:ext uri="{9D8B030D-6E8A-4147-A177-3AD203B41FA5}">
                      <a16:colId xmlns:a16="http://schemas.microsoft.com/office/drawing/2014/main" val="3887395849"/>
                    </a:ext>
                  </a:extLst>
                </a:gridCol>
                <a:gridCol w="306000">
                  <a:extLst>
                    <a:ext uri="{9D8B030D-6E8A-4147-A177-3AD203B41FA5}">
                      <a16:colId xmlns:a16="http://schemas.microsoft.com/office/drawing/2014/main" val="291950274"/>
                    </a:ext>
                  </a:extLst>
                </a:gridCol>
                <a:gridCol w="306000">
                  <a:extLst>
                    <a:ext uri="{9D8B030D-6E8A-4147-A177-3AD203B41FA5}">
                      <a16:colId xmlns:a16="http://schemas.microsoft.com/office/drawing/2014/main" val="1659864928"/>
                    </a:ext>
                  </a:extLst>
                </a:gridCol>
                <a:gridCol w="306000">
                  <a:extLst>
                    <a:ext uri="{9D8B030D-6E8A-4147-A177-3AD203B41FA5}">
                      <a16:colId xmlns:a16="http://schemas.microsoft.com/office/drawing/2014/main" val="353807164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8531224"/>
                  </a:ext>
                </a:extLst>
              </a:tr>
            </a:tbl>
          </a:graphicData>
        </a:graphic>
      </p:graphicFrame>
      <p:graphicFrame>
        <p:nvGraphicFramePr>
          <p:cNvPr id="14" name="Table 3">
            <a:extLst>
              <a:ext uri="{FF2B5EF4-FFF2-40B4-BE49-F238E27FC236}">
                <a16:creationId xmlns:a16="http://schemas.microsoft.com/office/drawing/2014/main" id="{EA43C618-3DC6-41FC-BDC7-892710D8AB37}"/>
              </a:ext>
            </a:extLst>
          </p:cNvPr>
          <p:cNvGraphicFramePr>
            <a:graphicFrameLocks noGrp="1"/>
          </p:cNvGraphicFramePr>
          <p:nvPr/>
        </p:nvGraphicFramePr>
        <p:xfrm>
          <a:off x="3348000" y="1894269"/>
          <a:ext cx="2448000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6000">
                  <a:extLst>
                    <a:ext uri="{9D8B030D-6E8A-4147-A177-3AD203B41FA5}">
                      <a16:colId xmlns:a16="http://schemas.microsoft.com/office/drawing/2014/main" val="3817633666"/>
                    </a:ext>
                  </a:extLst>
                </a:gridCol>
                <a:gridCol w="306000">
                  <a:extLst>
                    <a:ext uri="{9D8B030D-6E8A-4147-A177-3AD203B41FA5}">
                      <a16:colId xmlns:a16="http://schemas.microsoft.com/office/drawing/2014/main" val="2183792620"/>
                    </a:ext>
                  </a:extLst>
                </a:gridCol>
                <a:gridCol w="306000">
                  <a:extLst>
                    <a:ext uri="{9D8B030D-6E8A-4147-A177-3AD203B41FA5}">
                      <a16:colId xmlns:a16="http://schemas.microsoft.com/office/drawing/2014/main" val="4214173812"/>
                    </a:ext>
                  </a:extLst>
                </a:gridCol>
                <a:gridCol w="306000">
                  <a:extLst>
                    <a:ext uri="{9D8B030D-6E8A-4147-A177-3AD203B41FA5}">
                      <a16:colId xmlns:a16="http://schemas.microsoft.com/office/drawing/2014/main" val="932387806"/>
                    </a:ext>
                  </a:extLst>
                </a:gridCol>
                <a:gridCol w="306000">
                  <a:extLst>
                    <a:ext uri="{9D8B030D-6E8A-4147-A177-3AD203B41FA5}">
                      <a16:colId xmlns:a16="http://schemas.microsoft.com/office/drawing/2014/main" val="3887395849"/>
                    </a:ext>
                  </a:extLst>
                </a:gridCol>
                <a:gridCol w="306000">
                  <a:extLst>
                    <a:ext uri="{9D8B030D-6E8A-4147-A177-3AD203B41FA5}">
                      <a16:colId xmlns:a16="http://schemas.microsoft.com/office/drawing/2014/main" val="291950274"/>
                    </a:ext>
                  </a:extLst>
                </a:gridCol>
                <a:gridCol w="306000">
                  <a:extLst>
                    <a:ext uri="{9D8B030D-6E8A-4147-A177-3AD203B41FA5}">
                      <a16:colId xmlns:a16="http://schemas.microsoft.com/office/drawing/2014/main" val="1659864928"/>
                    </a:ext>
                  </a:extLst>
                </a:gridCol>
                <a:gridCol w="306000">
                  <a:extLst>
                    <a:ext uri="{9D8B030D-6E8A-4147-A177-3AD203B41FA5}">
                      <a16:colId xmlns:a16="http://schemas.microsoft.com/office/drawing/2014/main" val="353807164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8531224"/>
                  </a:ext>
                </a:extLst>
              </a:tr>
            </a:tbl>
          </a:graphicData>
        </a:graphic>
      </p:graphicFrame>
      <p:graphicFrame>
        <p:nvGraphicFramePr>
          <p:cNvPr id="15" name="Table 3">
            <a:extLst>
              <a:ext uri="{FF2B5EF4-FFF2-40B4-BE49-F238E27FC236}">
                <a16:creationId xmlns:a16="http://schemas.microsoft.com/office/drawing/2014/main" id="{238E9E1C-7003-4DA2-9712-E3C067AB6510}"/>
              </a:ext>
            </a:extLst>
          </p:cNvPr>
          <p:cNvGraphicFramePr>
            <a:graphicFrameLocks noGrp="1"/>
          </p:cNvGraphicFramePr>
          <p:nvPr/>
        </p:nvGraphicFramePr>
        <p:xfrm>
          <a:off x="5872623" y="1907056"/>
          <a:ext cx="2448000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6000">
                  <a:extLst>
                    <a:ext uri="{9D8B030D-6E8A-4147-A177-3AD203B41FA5}">
                      <a16:colId xmlns:a16="http://schemas.microsoft.com/office/drawing/2014/main" val="3817633666"/>
                    </a:ext>
                  </a:extLst>
                </a:gridCol>
                <a:gridCol w="306000">
                  <a:extLst>
                    <a:ext uri="{9D8B030D-6E8A-4147-A177-3AD203B41FA5}">
                      <a16:colId xmlns:a16="http://schemas.microsoft.com/office/drawing/2014/main" val="2183792620"/>
                    </a:ext>
                  </a:extLst>
                </a:gridCol>
                <a:gridCol w="306000">
                  <a:extLst>
                    <a:ext uri="{9D8B030D-6E8A-4147-A177-3AD203B41FA5}">
                      <a16:colId xmlns:a16="http://schemas.microsoft.com/office/drawing/2014/main" val="4214173812"/>
                    </a:ext>
                  </a:extLst>
                </a:gridCol>
                <a:gridCol w="306000">
                  <a:extLst>
                    <a:ext uri="{9D8B030D-6E8A-4147-A177-3AD203B41FA5}">
                      <a16:colId xmlns:a16="http://schemas.microsoft.com/office/drawing/2014/main" val="932387806"/>
                    </a:ext>
                  </a:extLst>
                </a:gridCol>
                <a:gridCol w="306000">
                  <a:extLst>
                    <a:ext uri="{9D8B030D-6E8A-4147-A177-3AD203B41FA5}">
                      <a16:colId xmlns:a16="http://schemas.microsoft.com/office/drawing/2014/main" val="3887395849"/>
                    </a:ext>
                  </a:extLst>
                </a:gridCol>
                <a:gridCol w="306000">
                  <a:extLst>
                    <a:ext uri="{9D8B030D-6E8A-4147-A177-3AD203B41FA5}">
                      <a16:colId xmlns:a16="http://schemas.microsoft.com/office/drawing/2014/main" val="291950274"/>
                    </a:ext>
                  </a:extLst>
                </a:gridCol>
                <a:gridCol w="306000">
                  <a:extLst>
                    <a:ext uri="{9D8B030D-6E8A-4147-A177-3AD203B41FA5}">
                      <a16:colId xmlns:a16="http://schemas.microsoft.com/office/drawing/2014/main" val="1659864928"/>
                    </a:ext>
                  </a:extLst>
                </a:gridCol>
                <a:gridCol w="306000">
                  <a:extLst>
                    <a:ext uri="{9D8B030D-6E8A-4147-A177-3AD203B41FA5}">
                      <a16:colId xmlns:a16="http://schemas.microsoft.com/office/drawing/2014/main" val="353807164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8531224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CF5D4B49-BB9D-4742-A970-5C8D34573E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7997346"/>
              </p:ext>
            </p:extLst>
          </p:nvPr>
        </p:nvGraphicFramePr>
        <p:xfrm>
          <a:off x="2323324" y="2797693"/>
          <a:ext cx="4497353" cy="217070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36000">
                  <a:extLst>
                    <a:ext uri="{9D8B030D-6E8A-4147-A177-3AD203B41FA5}">
                      <a16:colId xmlns:a16="http://schemas.microsoft.com/office/drawing/2014/main" val="945282911"/>
                    </a:ext>
                  </a:extLst>
                </a:gridCol>
                <a:gridCol w="95825">
                  <a:extLst>
                    <a:ext uri="{9D8B030D-6E8A-4147-A177-3AD203B41FA5}">
                      <a16:colId xmlns:a16="http://schemas.microsoft.com/office/drawing/2014/main" val="3143969292"/>
                    </a:ext>
                  </a:extLst>
                </a:gridCol>
                <a:gridCol w="936000">
                  <a:extLst>
                    <a:ext uri="{9D8B030D-6E8A-4147-A177-3AD203B41FA5}">
                      <a16:colId xmlns:a16="http://schemas.microsoft.com/office/drawing/2014/main" val="3008137129"/>
                    </a:ext>
                  </a:extLst>
                </a:gridCol>
                <a:gridCol w="513528">
                  <a:extLst>
                    <a:ext uri="{9D8B030D-6E8A-4147-A177-3AD203B41FA5}">
                      <a16:colId xmlns:a16="http://schemas.microsoft.com/office/drawing/2014/main" val="4005450884"/>
                    </a:ext>
                  </a:extLst>
                </a:gridCol>
                <a:gridCol w="936000">
                  <a:extLst>
                    <a:ext uri="{9D8B030D-6E8A-4147-A177-3AD203B41FA5}">
                      <a16:colId xmlns:a16="http://schemas.microsoft.com/office/drawing/2014/main" val="1520147877"/>
                    </a:ext>
                  </a:extLst>
                </a:gridCol>
                <a:gridCol w="144000">
                  <a:extLst>
                    <a:ext uri="{9D8B030D-6E8A-4147-A177-3AD203B41FA5}">
                      <a16:colId xmlns:a16="http://schemas.microsoft.com/office/drawing/2014/main" val="788247860"/>
                    </a:ext>
                  </a:extLst>
                </a:gridCol>
                <a:gridCol w="936000">
                  <a:extLst>
                    <a:ext uri="{9D8B030D-6E8A-4147-A177-3AD203B41FA5}">
                      <a16:colId xmlns:a16="http://schemas.microsoft.com/office/drawing/2014/main" val="528192866"/>
                    </a:ext>
                  </a:extLst>
                </a:gridCol>
              </a:tblGrid>
              <a:tr h="936000">
                <a:tc rowSpan="4">
                  <a:txBody>
                    <a:bodyPr/>
                    <a:lstStyle/>
                    <a:p>
                      <a:pPr algn="ctr"/>
                      <a:endParaRPr lang="en-GB" sz="45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96010" marR="196010" marT="98005" marB="9800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GB" sz="25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3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96010" marR="196010" marT="98005" marB="98005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25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&gt;</a:t>
                      </a:r>
                    </a:p>
                  </a:txBody>
                  <a:tcPr marL="100584" marR="100584" marT="50292" marB="5029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GB" sz="45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96010" marR="196010" marT="98005" marB="9800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GB" sz="25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3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96010" marR="196010" marT="98005" marB="98005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8118911"/>
                  </a:ext>
                </a:extLst>
              </a:tr>
              <a:tr h="154339">
                <a:tc vMerge="1"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613999"/>
                  </a:ext>
                </a:extLst>
              </a:tr>
              <a:tr h="154339">
                <a:tc vMerge="1"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8298652"/>
                  </a:ext>
                </a:extLst>
              </a:tr>
              <a:tr h="926030">
                <a:tc vMerge="1">
                  <a:txBody>
                    <a:bodyPr/>
                    <a:lstStyle/>
                    <a:p>
                      <a:pPr algn="ctr"/>
                      <a:endParaRPr lang="en-GB" sz="25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96010" marR="196010" marT="98005" marB="9800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25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96010" marR="196010" marT="98005" marB="9800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3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96010" marR="196010" marT="98005" marB="98005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25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96010" marR="196010" marT="98005" marB="9800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25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96010" marR="196010" marT="98005" marB="9800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3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96010" marR="196010" marT="98005" marB="9800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03188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54306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Using the representations below, complete the statement. 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4EA4CCFB-8030-4A9C-A041-1B06769B83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6542629"/>
              </p:ext>
            </p:extLst>
          </p:nvPr>
        </p:nvGraphicFramePr>
        <p:xfrm>
          <a:off x="2323324" y="2797693"/>
          <a:ext cx="4497353" cy="217070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36000">
                  <a:extLst>
                    <a:ext uri="{9D8B030D-6E8A-4147-A177-3AD203B41FA5}">
                      <a16:colId xmlns:a16="http://schemas.microsoft.com/office/drawing/2014/main" val="945282911"/>
                    </a:ext>
                  </a:extLst>
                </a:gridCol>
                <a:gridCol w="95825">
                  <a:extLst>
                    <a:ext uri="{9D8B030D-6E8A-4147-A177-3AD203B41FA5}">
                      <a16:colId xmlns:a16="http://schemas.microsoft.com/office/drawing/2014/main" val="3143969292"/>
                    </a:ext>
                  </a:extLst>
                </a:gridCol>
                <a:gridCol w="936000">
                  <a:extLst>
                    <a:ext uri="{9D8B030D-6E8A-4147-A177-3AD203B41FA5}">
                      <a16:colId xmlns:a16="http://schemas.microsoft.com/office/drawing/2014/main" val="3008137129"/>
                    </a:ext>
                  </a:extLst>
                </a:gridCol>
                <a:gridCol w="513528">
                  <a:extLst>
                    <a:ext uri="{9D8B030D-6E8A-4147-A177-3AD203B41FA5}">
                      <a16:colId xmlns:a16="http://schemas.microsoft.com/office/drawing/2014/main" val="4005450884"/>
                    </a:ext>
                  </a:extLst>
                </a:gridCol>
                <a:gridCol w="936000">
                  <a:extLst>
                    <a:ext uri="{9D8B030D-6E8A-4147-A177-3AD203B41FA5}">
                      <a16:colId xmlns:a16="http://schemas.microsoft.com/office/drawing/2014/main" val="1520147877"/>
                    </a:ext>
                  </a:extLst>
                </a:gridCol>
                <a:gridCol w="144000">
                  <a:extLst>
                    <a:ext uri="{9D8B030D-6E8A-4147-A177-3AD203B41FA5}">
                      <a16:colId xmlns:a16="http://schemas.microsoft.com/office/drawing/2014/main" val="788247860"/>
                    </a:ext>
                  </a:extLst>
                </a:gridCol>
                <a:gridCol w="936000">
                  <a:extLst>
                    <a:ext uri="{9D8B030D-6E8A-4147-A177-3AD203B41FA5}">
                      <a16:colId xmlns:a16="http://schemas.microsoft.com/office/drawing/2014/main" val="528192866"/>
                    </a:ext>
                  </a:extLst>
                </a:gridCol>
              </a:tblGrid>
              <a:tr h="936000">
                <a:tc rowSpan="4">
                  <a:txBody>
                    <a:bodyPr/>
                    <a:lstStyle/>
                    <a:p>
                      <a:pPr algn="ctr"/>
                      <a:r>
                        <a:rPr lang="en-US" sz="45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  <a:endParaRPr lang="en-GB" sz="45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96010" marR="196010" marT="98005" marB="9800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GB" sz="25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3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  <a:endParaRPr lang="en-GB" sz="43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96010" marR="196010" marT="98005" marB="98005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25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&gt;</a:t>
                      </a:r>
                    </a:p>
                  </a:txBody>
                  <a:tcPr marL="100584" marR="100584" marT="50292" marB="5029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US" sz="45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  <a:endParaRPr lang="en-GB" sz="45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96010" marR="196010" marT="98005" marB="9800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GB" sz="25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3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  <a:endParaRPr lang="en-GB" sz="43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96010" marR="196010" marT="98005" marB="98005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8118911"/>
                  </a:ext>
                </a:extLst>
              </a:tr>
              <a:tr h="154339">
                <a:tc vMerge="1"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613999"/>
                  </a:ext>
                </a:extLst>
              </a:tr>
              <a:tr h="154339">
                <a:tc vMerge="1"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8298652"/>
                  </a:ext>
                </a:extLst>
              </a:tr>
              <a:tr h="926030">
                <a:tc vMerge="1">
                  <a:txBody>
                    <a:bodyPr/>
                    <a:lstStyle/>
                    <a:p>
                      <a:pPr algn="ctr"/>
                      <a:endParaRPr lang="en-GB" sz="25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96010" marR="196010" marT="98005" marB="9800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25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96010" marR="196010" marT="98005" marB="9800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3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  <a:endParaRPr lang="en-GB" sz="43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96010" marR="196010" marT="98005" marB="98005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25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96010" marR="196010" marT="98005" marB="9800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25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96010" marR="196010" marT="98005" marB="9800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3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  <a:endParaRPr lang="en-GB" sz="43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96010" marR="196010" marT="98005" marB="9800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0318861"/>
                  </a:ext>
                </a:extLst>
              </a:tr>
            </a:tbl>
          </a:graphicData>
        </a:graphic>
      </p:graphicFrame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C4D6EA21-38F6-445F-94EF-0398289F27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906268"/>
              </p:ext>
            </p:extLst>
          </p:nvPr>
        </p:nvGraphicFramePr>
        <p:xfrm>
          <a:off x="819150" y="1436462"/>
          <a:ext cx="2448000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12000">
                  <a:extLst>
                    <a:ext uri="{9D8B030D-6E8A-4147-A177-3AD203B41FA5}">
                      <a16:colId xmlns:a16="http://schemas.microsoft.com/office/drawing/2014/main" val="3817633666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val="2183792620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val="4214173812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val="9323878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8531224"/>
                  </a:ext>
                </a:extLst>
              </a:tr>
            </a:tbl>
          </a:graphicData>
        </a:graphic>
      </p:graphicFrame>
      <p:graphicFrame>
        <p:nvGraphicFramePr>
          <p:cNvPr id="11" name="Table 3">
            <a:extLst>
              <a:ext uri="{FF2B5EF4-FFF2-40B4-BE49-F238E27FC236}">
                <a16:creationId xmlns:a16="http://schemas.microsoft.com/office/drawing/2014/main" id="{6DB9CCFF-970D-466F-95B5-2DDE870023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5673071"/>
              </p:ext>
            </p:extLst>
          </p:nvPr>
        </p:nvGraphicFramePr>
        <p:xfrm>
          <a:off x="3348000" y="1436462"/>
          <a:ext cx="2448000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12000">
                  <a:extLst>
                    <a:ext uri="{9D8B030D-6E8A-4147-A177-3AD203B41FA5}">
                      <a16:colId xmlns:a16="http://schemas.microsoft.com/office/drawing/2014/main" val="3817633666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val="2183792620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val="4214173812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val="9323878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8531224"/>
                  </a:ext>
                </a:extLst>
              </a:tr>
            </a:tbl>
          </a:graphicData>
        </a:graphic>
      </p:graphicFrame>
      <p:graphicFrame>
        <p:nvGraphicFramePr>
          <p:cNvPr id="12" name="Table 3">
            <a:extLst>
              <a:ext uri="{FF2B5EF4-FFF2-40B4-BE49-F238E27FC236}">
                <a16:creationId xmlns:a16="http://schemas.microsoft.com/office/drawing/2014/main" id="{F7B471EE-C2DC-4211-8AAD-34D2DA8EBA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0725126"/>
              </p:ext>
            </p:extLst>
          </p:nvPr>
        </p:nvGraphicFramePr>
        <p:xfrm>
          <a:off x="5872623" y="1436462"/>
          <a:ext cx="2448000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12000">
                  <a:extLst>
                    <a:ext uri="{9D8B030D-6E8A-4147-A177-3AD203B41FA5}">
                      <a16:colId xmlns:a16="http://schemas.microsoft.com/office/drawing/2014/main" val="3817633666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val="2183792620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val="4214173812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val="9323878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8531224"/>
                  </a:ext>
                </a:extLst>
              </a:tr>
            </a:tbl>
          </a:graphicData>
        </a:graphic>
      </p:graphicFrame>
      <p:graphicFrame>
        <p:nvGraphicFramePr>
          <p:cNvPr id="13" name="Table 3">
            <a:extLst>
              <a:ext uri="{FF2B5EF4-FFF2-40B4-BE49-F238E27FC236}">
                <a16:creationId xmlns:a16="http://schemas.microsoft.com/office/drawing/2014/main" id="{63C4BB47-2730-496D-9EEE-73612E557F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4233529"/>
              </p:ext>
            </p:extLst>
          </p:nvPr>
        </p:nvGraphicFramePr>
        <p:xfrm>
          <a:off x="819150" y="1894269"/>
          <a:ext cx="2448000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6000">
                  <a:extLst>
                    <a:ext uri="{9D8B030D-6E8A-4147-A177-3AD203B41FA5}">
                      <a16:colId xmlns:a16="http://schemas.microsoft.com/office/drawing/2014/main" val="3817633666"/>
                    </a:ext>
                  </a:extLst>
                </a:gridCol>
                <a:gridCol w="306000">
                  <a:extLst>
                    <a:ext uri="{9D8B030D-6E8A-4147-A177-3AD203B41FA5}">
                      <a16:colId xmlns:a16="http://schemas.microsoft.com/office/drawing/2014/main" val="2183792620"/>
                    </a:ext>
                  </a:extLst>
                </a:gridCol>
                <a:gridCol w="306000">
                  <a:extLst>
                    <a:ext uri="{9D8B030D-6E8A-4147-A177-3AD203B41FA5}">
                      <a16:colId xmlns:a16="http://schemas.microsoft.com/office/drawing/2014/main" val="4214173812"/>
                    </a:ext>
                  </a:extLst>
                </a:gridCol>
                <a:gridCol w="306000">
                  <a:extLst>
                    <a:ext uri="{9D8B030D-6E8A-4147-A177-3AD203B41FA5}">
                      <a16:colId xmlns:a16="http://schemas.microsoft.com/office/drawing/2014/main" val="932387806"/>
                    </a:ext>
                  </a:extLst>
                </a:gridCol>
                <a:gridCol w="306000">
                  <a:extLst>
                    <a:ext uri="{9D8B030D-6E8A-4147-A177-3AD203B41FA5}">
                      <a16:colId xmlns:a16="http://schemas.microsoft.com/office/drawing/2014/main" val="3887395849"/>
                    </a:ext>
                  </a:extLst>
                </a:gridCol>
                <a:gridCol w="306000">
                  <a:extLst>
                    <a:ext uri="{9D8B030D-6E8A-4147-A177-3AD203B41FA5}">
                      <a16:colId xmlns:a16="http://schemas.microsoft.com/office/drawing/2014/main" val="291950274"/>
                    </a:ext>
                  </a:extLst>
                </a:gridCol>
                <a:gridCol w="306000">
                  <a:extLst>
                    <a:ext uri="{9D8B030D-6E8A-4147-A177-3AD203B41FA5}">
                      <a16:colId xmlns:a16="http://schemas.microsoft.com/office/drawing/2014/main" val="1659864928"/>
                    </a:ext>
                  </a:extLst>
                </a:gridCol>
                <a:gridCol w="306000">
                  <a:extLst>
                    <a:ext uri="{9D8B030D-6E8A-4147-A177-3AD203B41FA5}">
                      <a16:colId xmlns:a16="http://schemas.microsoft.com/office/drawing/2014/main" val="353807164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8531224"/>
                  </a:ext>
                </a:extLst>
              </a:tr>
            </a:tbl>
          </a:graphicData>
        </a:graphic>
      </p:graphicFrame>
      <p:graphicFrame>
        <p:nvGraphicFramePr>
          <p:cNvPr id="14" name="Table 3">
            <a:extLst>
              <a:ext uri="{FF2B5EF4-FFF2-40B4-BE49-F238E27FC236}">
                <a16:creationId xmlns:a16="http://schemas.microsoft.com/office/drawing/2014/main" id="{EA43C618-3DC6-41FC-BDC7-892710D8AB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8653548"/>
              </p:ext>
            </p:extLst>
          </p:nvPr>
        </p:nvGraphicFramePr>
        <p:xfrm>
          <a:off x="3348000" y="1894269"/>
          <a:ext cx="2448000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6000">
                  <a:extLst>
                    <a:ext uri="{9D8B030D-6E8A-4147-A177-3AD203B41FA5}">
                      <a16:colId xmlns:a16="http://schemas.microsoft.com/office/drawing/2014/main" val="3817633666"/>
                    </a:ext>
                  </a:extLst>
                </a:gridCol>
                <a:gridCol w="306000">
                  <a:extLst>
                    <a:ext uri="{9D8B030D-6E8A-4147-A177-3AD203B41FA5}">
                      <a16:colId xmlns:a16="http://schemas.microsoft.com/office/drawing/2014/main" val="2183792620"/>
                    </a:ext>
                  </a:extLst>
                </a:gridCol>
                <a:gridCol w="306000">
                  <a:extLst>
                    <a:ext uri="{9D8B030D-6E8A-4147-A177-3AD203B41FA5}">
                      <a16:colId xmlns:a16="http://schemas.microsoft.com/office/drawing/2014/main" val="4214173812"/>
                    </a:ext>
                  </a:extLst>
                </a:gridCol>
                <a:gridCol w="306000">
                  <a:extLst>
                    <a:ext uri="{9D8B030D-6E8A-4147-A177-3AD203B41FA5}">
                      <a16:colId xmlns:a16="http://schemas.microsoft.com/office/drawing/2014/main" val="932387806"/>
                    </a:ext>
                  </a:extLst>
                </a:gridCol>
                <a:gridCol w="306000">
                  <a:extLst>
                    <a:ext uri="{9D8B030D-6E8A-4147-A177-3AD203B41FA5}">
                      <a16:colId xmlns:a16="http://schemas.microsoft.com/office/drawing/2014/main" val="3887395849"/>
                    </a:ext>
                  </a:extLst>
                </a:gridCol>
                <a:gridCol w="306000">
                  <a:extLst>
                    <a:ext uri="{9D8B030D-6E8A-4147-A177-3AD203B41FA5}">
                      <a16:colId xmlns:a16="http://schemas.microsoft.com/office/drawing/2014/main" val="291950274"/>
                    </a:ext>
                  </a:extLst>
                </a:gridCol>
                <a:gridCol w="306000">
                  <a:extLst>
                    <a:ext uri="{9D8B030D-6E8A-4147-A177-3AD203B41FA5}">
                      <a16:colId xmlns:a16="http://schemas.microsoft.com/office/drawing/2014/main" val="1659864928"/>
                    </a:ext>
                  </a:extLst>
                </a:gridCol>
                <a:gridCol w="306000">
                  <a:extLst>
                    <a:ext uri="{9D8B030D-6E8A-4147-A177-3AD203B41FA5}">
                      <a16:colId xmlns:a16="http://schemas.microsoft.com/office/drawing/2014/main" val="353807164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8531224"/>
                  </a:ext>
                </a:extLst>
              </a:tr>
            </a:tbl>
          </a:graphicData>
        </a:graphic>
      </p:graphicFrame>
      <p:graphicFrame>
        <p:nvGraphicFramePr>
          <p:cNvPr id="15" name="Table 3">
            <a:extLst>
              <a:ext uri="{FF2B5EF4-FFF2-40B4-BE49-F238E27FC236}">
                <a16:creationId xmlns:a16="http://schemas.microsoft.com/office/drawing/2014/main" id="{238E9E1C-7003-4DA2-9712-E3C067AB65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8440123"/>
              </p:ext>
            </p:extLst>
          </p:nvPr>
        </p:nvGraphicFramePr>
        <p:xfrm>
          <a:off x="5872623" y="1907056"/>
          <a:ext cx="2448000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6000">
                  <a:extLst>
                    <a:ext uri="{9D8B030D-6E8A-4147-A177-3AD203B41FA5}">
                      <a16:colId xmlns:a16="http://schemas.microsoft.com/office/drawing/2014/main" val="3817633666"/>
                    </a:ext>
                  </a:extLst>
                </a:gridCol>
                <a:gridCol w="306000">
                  <a:extLst>
                    <a:ext uri="{9D8B030D-6E8A-4147-A177-3AD203B41FA5}">
                      <a16:colId xmlns:a16="http://schemas.microsoft.com/office/drawing/2014/main" val="2183792620"/>
                    </a:ext>
                  </a:extLst>
                </a:gridCol>
                <a:gridCol w="306000">
                  <a:extLst>
                    <a:ext uri="{9D8B030D-6E8A-4147-A177-3AD203B41FA5}">
                      <a16:colId xmlns:a16="http://schemas.microsoft.com/office/drawing/2014/main" val="4214173812"/>
                    </a:ext>
                  </a:extLst>
                </a:gridCol>
                <a:gridCol w="306000">
                  <a:extLst>
                    <a:ext uri="{9D8B030D-6E8A-4147-A177-3AD203B41FA5}">
                      <a16:colId xmlns:a16="http://schemas.microsoft.com/office/drawing/2014/main" val="932387806"/>
                    </a:ext>
                  </a:extLst>
                </a:gridCol>
                <a:gridCol w="306000">
                  <a:extLst>
                    <a:ext uri="{9D8B030D-6E8A-4147-A177-3AD203B41FA5}">
                      <a16:colId xmlns:a16="http://schemas.microsoft.com/office/drawing/2014/main" val="3887395849"/>
                    </a:ext>
                  </a:extLst>
                </a:gridCol>
                <a:gridCol w="306000">
                  <a:extLst>
                    <a:ext uri="{9D8B030D-6E8A-4147-A177-3AD203B41FA5}">
                      <a16:colId xmlns:a16="http://schemas.microsoft.com/office/drawing/2014/main" val="291950274"/>
                    </a:ext>
                  </a:extLst>
                </a:gridCol>
                <a:gridCol w="306000">
                  <a:extLst>
                    <a:ext uri="{9D8B030D-6E8A-4147-A177-3AD203B41FA5}">
                      <a16:colId xmlns:a16="http://schemas.microsoft.com/office/drawing/2014/main" val="1659864928"/>
                    </a:ext>
                  </a:extLst>
                </a:gridCol>
                <a:gridCol w="306000">
                  <a:extLst>
                    <a:ext uri="{9D8B030D-6E8A-4147-A177-3AD203B41FA5}">
                      <a16:colId xmlns:a16="http://schemas.microsoft.com/office/drawing/2014/main" val="353807164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85312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03868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Rewrite the sequence                       to include the fraction        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A19AEBEA-A486-4E99-9F91-0FEEF7344B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5686659"/>
              </p:ext>
            </p:extLst>
          </p:nvPr>
        </p:nvGraphicFramePr>
        <p:xfrm>
          <a:off x="7770985" y="706000"/>
          <a:ext cx="504000" cy="609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2000">
                  <a:extLst>
                    <a:ext uri="{9D8B030D-6E8A-4147-A177-3AD203B41FA5}">
                      <a16:colId xmlns:a16="http://schemas.microsoft.com/office/drawing/2014/main" val="1311251617"/>
                    </a:ext>
                  </a:extLst>
                </a:gridCol>
                <a:gridCol w="252000">
                  <a:extLst>
                    <a:ext uri="{9D8B030D-6E8A-4147-A177-3AD203B41FA5}">
                      <a16:colId xmlns:a16="http://schemas.microsoft.com/office/drawing/2014/main" val="855551657"/>
                    </a:ext>
                  </a:extLst>
                </a:gridCol>
              </a:tblGrid>
              <a:tr h="252000">
                <a:tc rowSpan="2">
                  <a:txBody>
                    <a:bodyPr/>
                    <a:lstStyle/>
                    <a:p>
                      <a:pPr algn="ctr"/>
                      <a:r>
                        <a:rPr lang="en-US" sz="2200" b="1" dirty="0">
                          <a:latin typeface="Century Gothic" panose="020B0502020202020204" pitchFamily="34" charset="0"/>
                        </a:rPr>
                        <a:t>3</a:t>
                      </a:r>
                      <a:endParaRPr lang="en-GB" sz="2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87478254"/>
                  </a:ext>
                </a:extLst>
              </a:tr>
              <a:tr h="252000">
                <a:tc vMerge="1">
                  <a:txBody>
                    <a:bodyPr/>
                    <a:lstStyle/>
                    <a:p>
                      <a:pPr algn="ctr"/>
                      <a:endParaRPr lang="en-GB" sz="14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27158478"/>
                  </a:ext>
                </a:extLst>
              </a:tr>
            </a:tbl>
          </a:graphicData>
        </a:graphic>
      </p:graphicFrame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9AD7B894-E299-41EB-A5B0-700C554AF8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4331507"/>
              </p:ext>
            </p:extLst>
          </p:nvPr>
        </p:nvGraphicFramePr>
        <p:xfrm>
          <a:off x="3508752" y="706000"/>
          <a:ext cx="1404000" cy="609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8000">
                  <a:extLst>
                    <a:ext uri="{9D8B030D-6E8A-4147-A177-3AD203B41FA5}">
                      <a16:colId xmlns:a16="http://schemas.microsoft.com/office/drawing/2014/main" val="4090028050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482731301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656365540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1573435140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2667647269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3508356925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Century Gothic" panose="020B0502020202020204" pitchFamily="34" charset="0"/>
                        </a:rPr>
                        <a:t>11</a:t>
                      </a:r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en-US" sz="2000" b="1" dirty="0">
                          <a:latin typeface="Century Gothic" panose="020B0502020202020204" pitchFamily="34" charset="0"/>
                        </a:rPr>
                        <a:t>,</a:t>
                      </a:r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Century Gothic" panose="020B0502020202020204" pitchFamily="34" charset="0"/>
                        </a:rPr>
                        <a:t>26</a:t>
                      </a:r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en-US" sz="2000" b="1" dirty="0">
                          <a:latin typeface="Century Gothic" panose="020B0502020202020204" pitchFamily="34" charset="0"/>
                        </a:rPr>
                        <a:t>,</a:t>
                      </a:r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200" b="1" dirty="0">
                          <a:latin typeface="Century Gothic" panose="020B0502020202020204" pitchFamily="34" charset="0"/>
                        </a:rPr>
                        <a:t>4</a:t>
                      </a:r>
                      <a:endParaRPr lang="en-GB" sz="2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Century Gothic" panose="020B0502020202020204" pitchFamily="34" charset="0"/>
                        </a:rPr>
                        <a:t>4</a:t>
                      </a:r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236469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Century Gothic" panose="020B0502020202020204" pitchFamily="34" charset="0"/>
                        </a:rPr>
                        <a:t>4</a:t>
                      </a:r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Century Gothic" panose="020B0502020202020204" pitchFamily="34" charset="0"/>
                        </a:rPr>
                        <a:t>8</a:t>
                      </a:r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Century Gothic" panose="020B0502020202020204" pitchFamily="34" charset="0"/>
                        </a:rPr>
                        <a:t>16</a:t>
                      </a:r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49992636"/>
                  </a:ext>
                </a:extLst>
              </a:tr>
            </a:tbl>
          </a:graphicData>
        </a:graphic>
      </p:graphicFrame>
      <p:graphicFrame>
        <p:nvGraphicFramePr>
          <p:cNvPr id="20" name="Table 3">
            <a:extLst>
              <a:ext uri="{FF2B5EF4-FFF2-40B4-BE49-F238E27FC236}">
                <a16:creationId xmlns:a16="http://schemas.microsoft.com/office/drawing/2014/main" id="{29258692-E0C1-4F89-B835-AF9442F116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1682733"/>
              </p:ext>
            </p:extLst>
          </p:nvPr>
        </p:nvGraphicFramePr>
        <p:xfrm>
          <a:off x="1428750" y="2011084"/>
          <a:ext cx="1440000" cy="28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3817633666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183792620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4214173812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932387806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8531224"/>
                  </a:ext>
                </a:extLst>
              </a:tr>
            </a:tbl>
          </a:graphicData>
        </a:graphic>
      </p:graphicFrame>
      <p:graphicFrame>
        <p:nvGraphicFramePr>
          <p:cNvPr id="28" name="Table 3">
            <a:extLst>
              <a:ext uri="{FF2B5EF4-FFF2-40B4-BE49-F238E27FC236}">
                <a16:creationId xmlns:a16="http://schemas.microsoft.com/office/drawing/2014/main" id="{56345314-DFAE-437D-BFF2-5E1920259D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6024840"/>
              </p:ext>
            </p:extLst>
          </p:nvPr>
        </p:nvGraphicFramePr>
        <p:xfrm>
          <a:off x="2929890" y="2011084"/>
          <a:ext cx="1764000" cy="28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8000">
                  <a:extLst>
                    <a:ext uri="{9D8B030D-6E8A-4147-A177-3AD203B41FA5}">
                      <a16:colId xmlns:a16="http://schemas.microsoft.com/office/drawing/2014/main" val="3817633666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2183792620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4214173812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932387806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8531224"/>
                  </a:ext>
                </a:extLst>
              </a:tr>
            </a:tbl>
          </a:graphicData>
        </a:graphic>
      </p:graphicFrame>
      <p:graphicFrame>
        <p:nvGraphicFramePr>
          <p:cNvPr id="29" name="Table 3">
            <a:extLst>
              <a:ext uri="{FF2B5EF4-FFF2-40B4-BE49-F238E27FC236}">
                <a16:creationId xmlns:a16="http://schemas.microsoft.com/office/drawing/2014/main" id="{A1D3B4B3-3AAB-4AD6-A98B-AD9E134349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7155453"/>
              </p:ext>
            </p:extLst>
          </p:nvPr>
        </p:nvGraphicFramePr>
        <p:xfrm>
          <a:off x="4758690" y="2011084"/>
          <a:ext cx="1440000" cy="28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3817633666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183792620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4214173812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932387806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8531224"/>
                  </a:ext>
                </a:extLst>
              </a:tr>
            </a:tbl>
          </a:graphicData>
        </a:graphic>
      </p:graphicFrame>
      <p:graphicFrame>
        <p:nvGraphicFramePr>
          <p:cNvPr id="30" name="Table 3">
            <a:extLst>
              <a:ext uri="{FF2B5EF4-FFF2-40B4-BE49-F238E27FC236}">
                <a16:creationId xmlns:a16="http://schemas.microsoft.com/office/drawing/2014/main" id="{AE7F2D5E-C04C-4158-95BB-85F6F383AB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3499238"/>
              </p:ext>
            </p:extLst>
          </p:nvPr>
        </p:nvGraphicFramePr>
        <p:xfrm>
          <a:off x="6262473" y="2011084"/>
          <a:ext cx="1764000" cy="28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3817633666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2183792620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4214173812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932387806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8531224"/>
                  </a:ext>
                </a:extLst>
              </a:tr>
            </a:tbl>
          </a:graphicData>
        </a:graphic>
      </p:graphicFrame>
      <p:graphicFrame>
        <p:nvGraphicFramePr>
          <p:cNvPr id="31" name="Table 30">
            <a:extLst>
              <a:ext uri="{FF2B5EF4-FFF2-40B4-BE49-F238E27FC236}">
                <a16:creationId xmlns:a16="http://schemas.microsoft.com/office/drawing/2014/main" id="{8EA95FE1-AE3D-466F-91FB-044F1B54DE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0424469"/>
              </p:ext>
            </p:extLst>
          </p:nvPr>
        </p:nvGraphicFramePr>
        <p:xfrm>
          <a:off x="874405" y="1850284"/>
          <a:ext cx="504000" cy="609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2000">
                  <a:extLst>
                    <a:ext uri="{9D8B030D-6E8A-4147-A177-3AD203B41FA5}">
                      <a16:colId xmlns:a16="http://schemas.microsoft.com/office/drawing/2014/main" val="1311251617"/>
                    </a:ext>
                  </a:extLst>
                </a:gridCol>
                <a:gridCol w="252000">
                  <a:extLst>
                    <a:ext uri="{9D8B030D-6E8A-4147-A177-3AD203B41FA5}">
                      <a16:colId xmlns:a16="http://schemas.microsoft.com/office/drawing/2014/main" val="855551657"/>
                    </a:ext>
                  </a:extLst>
                </a:gridCol>
              </a:tblGrid>
              <a:tr h="252000">
                <a:tc rowSpan="2">
                  <a:txBody>
                    <a:bodyPr/>
                    <a:lstStyle/>
                    <a:p>
                      <a:pPr algn="ctr"/>
                      <a:r>
                        <a:rPr lang="en-US" sz="2200" b="1" dirty="0">
                          <a:latin typeface="Century Gothic" panose="020B0502020202020204" pitchFamily="34" charset="0"/>
                        </a:rPr>
                        <a:t>3</a:t>
                      </a:r>
                      <a:endParaRPr lang="en-GB" sz="2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87478254"/>
                  </a:ext>
                </a:extLst>
              </a:tr>
              <a:tr h="252000">
                <a:tc vMerge="1">
                  <a:txBody>
                    <a:bodyPr/>
                    <a:lstStyle/>
                    <a:p>
                      <a:pPr algn="ctr"/>
                      <a:endParaRPr lang="en-GB" sz="14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27158478"/>
                  </a:ext>
                </a:extLst>
              </a:tr>
            </a:tbl>
          </a:graphicData>
        </a:graphic>
      </p:graphicFrame>
      <p:graphicFrame>
        <p:nvGraphicFramePr>
          <p:cNvPr id="32" name="Table 3">
            <a:extLst>
              <a:ext uri="{FF2B5EF4-FFF2-40B4-BE49-F238E27FC236}">
                <a16:creationId xmlns:a16="http://schemas.microsoft.com/office/drawing/2014/main" id="{308B06CA-A660-41B4-BB53-F0603C3017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309448"/>
              </p:ext>
            </p:extLst>
          </p:nvPr>
        </p:nvGraphicFramePr>
        <p:xfrm>
          <a:off x="941070" y="3056314"/>
          <a:ext cx="1440000" cy="28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3817633666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183792620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4214173812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932387806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8531224"/>
                  </a:ext>
                </a:extLst>
              </a:tr>
            </a:tbl>
          </a:graphicData>
        </a:graphic>
      </p:graphicFrame>
      <p:graphicFrame>
        <p:nvGraphicFramePr>
          <p:cNvPr id="33" name="Table 3">
            <a:extLst>
              <a:ext uri="{FF2B5EF4-FFF2-40B4-BE49-F238E27FC236}">
                <a16:creationId xmlns:a16="http://schemas.microsoft.com/office/drawing/2014/main" id="{65B20D3D-FCBB-4A37-8BF4-2C8C89B53D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5246363"/>
              </p:ext>
            </p:extLst>
          </p:nvPr>
        </p:nvGraphicFramePr>
        <p:xfrm>
          <a:off x="2434590" y="3054938"/>
          <a:ext cx="1440000" cy="28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3817633666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183792620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4214173812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932387806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8531224"/>
                  </a:ext>
                </a:extLst>
              </a:tr>
            </a:tbl>
          </a:graphicData>
        </a:graphic>
      </p:graphicFrame>
      <p:graphicFrame>
        <p:nvGraphicFramePr>
          <p:cNvPr id="34" name="Table 3">
            <a:extLst>
              <a:ext uri="{FF2B5EF4-FFF2-40B4-BE49-F238E27FC236}">
                <a16:creationId xmlns:a16="http://schemas.microsoft.com/office/drawing/2014/main" id="{92DDC350-EFAB-45AF-A8C9-99FDB01AD9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8840369"/>
              </p:ext>
            </p:extLst>
          </p:nvPr>
        </p:nvGraphicFramePr>
        <p:xfrm>
          <a:off x="3920490" y="3054938"/>
          <a:ext cx="1440000" cy="28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3817633666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183792620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4214173812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932387806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8531224"/>
                  </a:ext>
                </a:extLst>
              </a:tr>
            </a:tbl>
          </a:graphicData>
        </a:graphic>
      </p:graphicFrame>
      <p:graphicFrame>
        <p:nvGraphicFramePr>
          <p:cNvPr id="35" name="Table 3">
            <a:extLst>
              <a:ext uri="{FF2B5EF4-FFF2-40B4-BE49-F238E27FC236}">
                <a16:creationId xmlns:a16="http://schemas.microsoft.com/office/drawing/2014/main" id="{AF2E0465-2AF8-41C0-8ECB-EF32EDF36B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1812917"/>
              </p:ext>
            </p:extLst>
          </p:nvPr>
        </p:nvGraphicFramePr>
        <p:xfrm>
          <a:off x="941070" y="3957544"/>
          <a:ext cx="1440000" cy="28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0000">
                  <a:extLst>
                    <a:ext uri="{9D8B030D-6E8A-4147-A177-3AD203B41FA5}">
                      <a16:colId xmlns:a16="http://schemas.microsoft.com/office/drawing/2014/main" val="3817633666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2183792620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4214173812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932387806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3934656337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2827158581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3711416586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2081335951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8531224"/>
                  </a:ext>
                </a:extLst>
              </a:tr>
            </a:tbl>
          </a:graphicData>
        </a:graphic>
      </p:graphicFrame>
      <p:graphicFrame>
        <p:nvGraphicFramePr>
          <p:cNvPr id="40" name="Table 3">
            <a:extLst>
              <a:ext uri="{FF2B5EF4-FFF2-40B4-BE49-F238E27FC236}">
                <a16:creationId xmlns:a16="http://schemas.microsoft.com/office/drawing/2014/main" id="{D48F2103-E39D-48A8-BFFF-A465213D7F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925538"/>
              </p:ext>
            </p:extLst>
          </p:nvPr>
        </p:nvGraphicFramePr>
        <p:xfrm>
          <a:off x="2429510" y="3957544"/>
          <a:ext cx="1440000" cy="28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0000">
                  <a:extLst>
                    <a:ext uri="{9D8B030D-6E8A-4147-A177-3AD203B41FA5}">
                      <a16:colId xmlns:a16="http://schemas.microsoft.com/office/drawing/2014/main" val="3817633666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2183792620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4214173812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932387806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3934656337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2827158581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3711416586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2081335951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8531224"/>
                  </a:ext>
                </a:extLst>
              </a:tr>
            </a:tbl>
          </a:graphicData>
        </a:graphic>
      </p:graphicFrame>
      <p:graphicFrame>
        <p:nvGraphicFramePr>
          <p:cNvPr id="41" name="Table 3">
            <a:extLst>
              <a:ext uri="{FF2B5EF4-FFF2-40B4-BE49-F238E27FC236}">
                <a16:creationId xmlns:a16="http://schemas.microsoft.com/office/drawing/2014/main" id="{39A6B0BF-6E89-4EFA-95B9-42EDD34202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5387551"/>
              </p:ext>
            </p:extLst>
          </p:nvPr>
        </p:nvGraphicFramePr>
        <p:xfrm>
          <a:off x="3917950" y="3957544"/>
          <a:ext cx="1440000" cy="28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0000">
                  <a:extLst>
                    <a:ext uri="{9D8B030D-6E8A-4147-A177-3AD203B41FA5}">
                      <a16:colId xmlns:a16="http://schemas.microsoft.com/office/drawing/2014/main" val="3817633666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2183792620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4214173812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932387806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3934656337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2827158581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3711416586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2081335951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8531224"/>
                  </a:ext>
                </a:extLst>
              </a:tr>
            </a:tbl>
          </a:graphicData>
        </a:graphic>
      </p:graphicFrame>
      <p:graphicFrame>
        <p:nvGraphicFramePr>
          <p:cNvPr id="42" name="Table 3">
            <a:extLst>
              <a:ext uri="{FF2B5EF4-FFF2-40B4-BE49-F238E27FC236}">
                <a16:creationId xmlns:a16="http://schemas.microsoft.com/office/drawing/2014/main" id="{59BDB18F-28DA-4A2C-8E20-A4380429DC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8909561"/>
              </p:ext>
            </p:extLst>
          </p:nvPr>
        </p:nvGraphicFramePr>
        <p:xfrm>
          <a:off x="5406390" y="3957544"/>
          <a:ext cx="1440000" cy="28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0000">
                  <a:extLst>
                    <a:ext uri="{9D8B030D-6E8A-4147-A177-3AD203B41FA5}">
                      <a16:colId xmlns:a16="http://schemas.microsoft.com/office/drawing/2014/main" val="3817633666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2183792620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4214173812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932387806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3934656337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2827158581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3711416586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2081335951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8531224"/>
                  </a:ext>
                </a:extLst>
              </a:tr>
            </a:tbl>
          </a:graphicData>
        </a:graphic>
      </p:graphicFrame>
      <p:graphicFrame>
        <p:nvGraphicFramePr>
          <p:cNvPr id="43" name="Table 3">
            <a:extLst>
              <a:ext uri="{FF2B5EF4-FFF2-40B4-BE49-F238E27FC236}">
                <a16:creationId xmlns:a16="http://schemas.microsoft.com/office/drawing/2014/main" id="{DB968500-A4F8-40CE-BDC7-F7CFB9D467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2170158"/>
              </p:ext>
            </p:extLst>
          </p:nvPr>
        </p:nvGraphicFramePr>
        <p:xfrm>
          <a:off x="941070" y="4862318"/>
          <a:ext cx="1440000" cy="28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000">
                  <a:extLst>
                    <a:ext uri="{9D8B030D-6E8A-4147-A177-3AD203B41FA5}">
                      <a16:colId xmlns:a16="http://schemas.microsoft.com/office/drawing/2014/main" val="3817633666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2183792620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4214173812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932387806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3934656337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2827158581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3711416586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2081335951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2462053112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2136377757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2047519264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2932687718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1902696198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3499006917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153240142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4194545020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8531224"/>
                  </a:ext>
                </a:extLst>
              </a:tr>
            </a:tbl>
          </a:graphicData>
        </a:graphic>
      </p:graphicFrame>
      <p:graphicFrame>
        <p:nvGraphicFramePr>
          <p:cNvPr id="44" name="Table 3">
            <a:extLst>
              <a:ext uri="{FF2B5EF4-FFF2-40B4-BE49-F238E27FC236}">
                <a16:creationId xmlns:a16="http://schemas.microsoft.com/office/drawing/2014/main" id="{9EBD9A91-F0FB-46FC-BE8B-35C0575C3F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8104083"/>
              </p:ext>
            </p:extLst>
          </p:nvPr>
        </p:nvGraphicFramePr>
        <p:xfrm>
          <a:off x="2428557" y="4862318"/>
          <a:ext cx="1440000" cy="28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000">
                  <a:extLst>
                    <a:ext uri="{9D8B030D-6E8A-4147-A177-3AD203B41FA5}">
                      <a16:colId xmlns:a16="http://schemas.microsoft.com/office/drawing/2014/main" val="3817633666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2183792620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4214173812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932387806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3934656337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2827158581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3711416586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2081335951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2462053112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2136377757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2047519264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2932687718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834823207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3880262894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2423962853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2188402825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8531224"/>
                  </a:ext>
                </a:extLst>
              </a:tr>
            </a:tbl>
          </a:graphicData>
        </a:graphic>
      </p:graphicFrame>
      <p:graphicFrame>
        <p:nvGraphicFramePr>
          <p:cNvPr id="45" name="Table 3">
            <a:extLst>
              <a:ext uri="{FF2B5EF4-FFF2-40B4-BE49-F238E27FC236}">
                <a16:creationId xmlns:a16="http://schemas.microsoft.com/office/drawing/2014/main" id="{9C516275-5267-44FB-A45D-B49D444772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6080487"/>
              </p:ext>
            </p:extLst>
          </p:nvPr>
        </p:nvGraphicFramePr>
        <p:xfrm>
          <a:off x="3916044" y="4862318"/>
          <a:ext cx="1440000" cy="28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000">
                  <a:extLst>
                    <a:ext uri="{9D8B030D-6E8A-4147-A177-3AD203B41FA5}">
                      <a16:colId xmlns:a16="http://schemas.microsoft.com/office/drawing/2014/main" val="3817633666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2183792620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4214173812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932387806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3934656337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2827158581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3711416586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2081335951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2462053112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2136377757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2047519264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2932687718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1594802227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794976973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1186903071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3491381989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8531224"/>
                  </a:ext>
                </a:extLst>
              </a:tr>
            </a:tbl>
          </a:graphicData>
        </a:graphic>
      </p:graphicFrame>
      <p:graphicFrame>
        <p:nvGraphicFramePr>
          <p:cNvPr id="46" name="Table 3">
            <a:extLst>
              <a:ext uri="{FF2B5EF4-FFF2-40B4-BE49-F238E27FC236}">
                <a16:creationId xmlns:a16="http://schemas.microsoft.com/office/drawing/2014/main" id="{F3F42E39-7D0E-43FF-9131-BA45AC0E76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3564217"/>
              </p:ext>
            </p:extLst>
          </p:nvPr>
        </p:nvGraphicFramePr>
        <p:xfrm>
          <a:off x="5403531" y="4862318"/>
          <a:ext cx="1440000" cy="28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000">
                  <a:extLst>
                    <a:ext uri="{9D8B030D-6E8A-4147-A177-3AD203B41FA5}">
                      <a16:colId xmlns:a16="http://schemas.microsoft.com/office/drawing/2014/main" val="3817633666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2183792620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4214173812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932387806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3934656337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2827158581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3711416586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2081335951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2462053112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2136377757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2047519264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2932687718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1335908615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3053565293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2309988793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2529739466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8531224"/>
                  </a:ext>
                </a:extLst>
              </a:tr>
            </a:tbl>
          </a:graphicData>
        </a:graphic>
      </p:graphicFrame>
      <p:graphicFrame>
        <p:nvGraphicFramePr>
          <p:cNvPr id="47" name="Table 3">
            <a:extLst>
              <a:ext uri="{FF2B5EF4-FFF2-40B4-BE49-F238E27FC236}">
                <a16:creationId xmlns:a16="http://schemas.microsoft.com/office/drawing/2014/main" id="{5FAF99E6-D8BF-472C-96F2-58BB8E6564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861049"/>
              </p:ext>
            </p:extLst>
          </p:nvPr>
        </p:nvGraphicFramePr>
        <p:xfrm>
          <a:off x="6891018" y="4862318"/>
          <a:ext cx="1440000" cy="28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000">
                  <a:extLst>
                    <a:ext uri="{9D8B030D-6E8A-4147-A177-3AD203B41FA5}">
                      <a16:colId xmlns:a16="http://schemas.microsoft.com/office/drawing/2014/main" val="3817633666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2183792620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4214173812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932387806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3934656337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2827158581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3711416586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2081335951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2462053112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2136377757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2047519264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2932687718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159244677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1216793955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2960961222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326110301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8531224"/>
                  </a:ext>
                </a:extLst>
              </a:tr>
            </a:tbl>
          </a:graphicData>
        </a:graphic>
      </p:graphicFrame>
      <p:graphicFrame>
        <p:nvGraphicFramePr>
          <p:cNvPr id="27" name="Table 9">
            <a:extLst>
              <a:ext uri="{FF2B5EF4-FFF2-40B4-BE49-F238E27FC236}">
                <a16:creationId xmlns:a16="http://schemas.microsoft.com/office/drawing/2014/main" id="{89D37F02-DD79-43E5-B33D-2449BC60F6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7066631"/>
              </p:ext>
            </p:extLst>
          </p:nvPr>
        </p:nvGraphicFramePr>
        <p:xfrm>
          <a:off x="343645" y="1850284"/>
          <a:ext cx="504000" cy="3474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6000">
                  <a:extLst>
                    <a:ext uri="{9D8B030D-6E8A-4147-A177-3AD203B41FA5}">
                      <a16:colId xmlns:a16="http://schemas.microsoft.com/office/drawing/2014/main" val="653500292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522888796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1758161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/>
                      <a:endParaRPr lang="en-GB" sz="20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04028567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/>
                      <a:endParaRPr lang="en-GB" sz="20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3451159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/>
                      <a:endParaRPr lang="en-GB" sz="20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Century Gothic" panose="020B0502020202020204" pitchFamily="34" charset="0"/>
                        </a:rPr>
                        <a:t>11</a:t>
                      </a:r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15125899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/>
                      <a:endParaRPr lang="en-GB" sz="20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Century Gothic" panose="020B0502020202020204" pitchFamily="34" charset="0"/>
                        </a:rPr>
                        <a:t>4</a:t>
                      </a:r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3723831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/>
                      <a:endParaRPr lang="en-GB" sz="20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76483914"/>
                  </a:ext>
                </a:extLst>
              </a:tr>
              <a:tr h="288000">
                <a:tc rowSpan="2">
                  <a:txBody>
                    <a:bodyPr/>
                    <a:lstStyle/>
                    <a:p>
                      <a:pPr algn="ctr"/>
                      <a:endParaRPr lang="en-GB" sz="2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Century Gothic" panose="020B0502020202020204" pitchFamily="34" charset="0"/>
                        </a:rPr>
                        <a:t>26</a:t>
                      </a:r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18624528"/>
                  </a:ext>
                </a:extLst>
              </a:tr>
              <a:tr h="288000">
                <a:tc vMerge="1"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Century Gothic" panose="020B0502020202020204" pitchFamily="34" charset="0"/>
                        </a:rPr>
                        <a:t>8</a:t>
                      </a:r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28759607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/>
                      <a:endParaRPr lang="en-GB" sz="22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57702812"/>
                  </a:ext>
                </a:extLst>
              </a:tr>
              <a:tr h="288000">
                <a:tc rowSpan="2">
                  <a:txBody>
                    <a:bodyPr/>
                    <a:lstStyle/>
                    <a:p>
                      <a:pPr algn="r"/>
                      <a:r>
                        <a:rPr lang="en-US" sz="2200" b="1" dirty="0">
                          <a:latin typeface="Century Gothic" panose="020B0502020202020204" pitchFamily="34" charset="0"/>
                        </a:rPr>
                        <a:t>4</a:t>
                      </a:r>
                      <a:endParaRPr lang="en-GB" sz="2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Century Gothic" panose="020B0502020202020204" pitchFamily="34" charset="0"/>
                        </a:rPr>
                        <a:t>4</a:t>
                      </a:r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36694460"/>
                  </a:ext>
                </a:extLst>
              </a:tr>
              <a:tr h="288000">
                <a:tc vMerge="1"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Century Gothic" panose="020B0502020202020204" pitchFamily="34" charset="0"/>
                        </a:rPr>
                        <a:t>16</a:t>
                      </a:r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70254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39449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Rewrite the sequence                       to include the fraction        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A19AEBEA-A486-4E99-9F91-0FEEF7344BA7}"/>
              </a:ext>
            </a:extLst>
          </p:cNvPr>
          <p:cNvGraphicFramePr>
            <a:graphicFrameLocks noGrp="1"/>
          </p:cNvGraphicFramePr>
          <p:nvPr/>
        </p:nvGraphicFramePr>
        <p:xfrm>
          <a:off x="7770985" y="706000"/>
          <a:ext cx="504000" cy="609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2000">
                  <a:extLst>
                    <a:ext uri="{9D8B030D-6E8A-4147-A177-3AD203B41FA5}">
                      <a16:colId xmlns:a16="http://schemas.microsoft.com/office/drawing/2014/main" val="1311251617"/>
                    </a:ext>
                  </a:extLst>
                </a:gridCol>
                <a:gridCol w="252000">
                  <a:extLst>
                    <a:ext uri="{9D8B030D-6E8A-4147-A177-3AD203B41FA5}">
                      <a16:colId xmlns:a16="http://schemas.microsoft.com/office/drawing/2014/main" val="855551657"/>
                    </a:ext>
                  </a:extLst>
                </a:gridCol>
              </a:tblGrid>
              <a:tr h="252000">
                <a:tc rowSpan="2">
                  <a:txBody>
                    <a:bodyPr/>
                    <a:lstStyle/>
                    <a:p>
                      <a:pPr algn="ctr"/>
                      <a:r>
                        <a:rPr lang="en-US" sz="2200" b="1" dirty="0">
                          <a:latin typeface="Century Gothic" panose="020B0502020202020204" pitchFamily="34" charset="0"/>
                        </a:rPr>
                        <a:t>3</a:t>
                      </a:r>
                      <a:endParaRPr lang="en-GB" sz="2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87478254"/>
                  </a:ext>
                </a:extLst>
              </a:tr>
              <a:tr h="252000">
                <a:tc vMerge="1">
                  <a:txBody>
                    <a:bodyPr/>
                    <a:lstStyle/>
                    <a:p>
                      <a:pPr algn="ctr"/>
                      <a:endParaRPr lang="en-GB" sz="14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27158478"/>
                  </a:ext>
                </a:extLst>
              </a:tr>
            </a:tbl>
          </a:graphicData>
        </a:graphic>
      </p:graphicFrame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9AD7B894-E299-41EB-A5B0-700C554AF8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3448488"/>
              </p:ext>
            </p:extLst>
          </p:nvPr>
        </p:nvGraphicFramePr>
        <p:xfrm>
          <a:off x="3508752" y="706000"/>
          <a:ext cx="1404000" cy="609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8000">
                  <a:extLst>
                    <a:ext uri="{9D8B030D-6E8A-4147-A177-3AD203B41FA5}">
                      <a16:colId xmlns:a16="http://schemas.microsoft.com/office/drawing/2014/main" val="4090028050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482731301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656365540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1573435140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2667647269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3508356925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Century Gothic" panose="020B0502020202020204" pitchFamily="34" charset="0"/>
                        </a:rPr>
                        <a:t>11</a:t>
                      </a:r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en-US" sz="2000" b="1" dirty="0">
                          <a:latin typeface="Century Gothic" panose="020B0502020202020204" pitchFamily="34" charset="0"/>
                        </a:rPr>
                        <a:t>,</a:t>
                      </a:r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Century Gothic" panose="020B0502020202020204" pitchFamily="34" charset="0"/>
                        </a:rPr>
                        <a:t>26</a:t>
                      </a:r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en-US" sz="2000" b="1" dirty="0">
                          <a:latin typeface="Century Gothic" panose="020B0502020202020204" pitchFamily="34" charset="0"/>
                        </a:rPr>
                        <a:t>,</a:t>
                      </a:r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200" b="1" dirty="0">
                          <a:latin typeface="Century Gothic" panose="020B0502020202020204" pitchFamily="34" charset="0"/>
                        </a:rPr>
                        <a:t>4</a:t>
                      </a:r>
                      <a:endParaRPr lang="en-GB" sz="2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Century Gothic" panose="020B0502020202020204" pitchFamily="34" charset="0"/>
                        </a:rPr>
                        <a:t>4</a:t>
                      </a:r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236469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Century Gothic" panose="020B0502020202020204" pitchFamily="34" charset="0"/>
                        </a:rPr>
                        <a:t>4</a:t>
                      </a:r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Century Gothic" panose="020B0502020202020204" pitchFamily="34" charset="0"/>
                        </a:rPr>
                        <a:t>8</a:t>
                      </a:r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Century Gothic" panose="020B0502020202020204" pitchFamily="34" charset="0"/>
                        </a:rPr>
                        <a:t>16</a:t>
                      </a:r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49992636"/>
                  </a:ext>
                </a:extLst>
              </a:tr>
            </a:tbl>
          </a:graphicData>
        </a:graphic>
      </p:graphicFrame>
      <p:graphicFrame>
        <p:nvGraphicFramePr>
          <p:cNvPr id="20" name="Table 3">
            <a:extLst>
              <a:ext uri="{FF2B5EF4-FFF2-40B4-BE49-F238E27FC236}">
                <a16:creationId xmlns:a16="http://schemas.microsoft.com/office/drawing/2014/main" id="{29258692-E0C1-4F89-B835-AF9442F116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5379708"/>
              </p:ext>
            </p:extLst>
          </p:nvPr>
        </p:nvGraphicFramePr>
        <p:xfrm>
          <a:off x="941070" y="3919112"/>
          <a:ext cx="1440000" cy="28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3817633666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183792620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4214173812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932387806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8531224"/>
                  </a:ext>
                </a:extLst>
              </a:tr>
            </a:tbl>
          </a:graphicData>
        </a:graphic>
      </p:graphicFrame>
      <p:graphicFrame>
        <p:nvGraphicFramePr>
          <p:cNvPr id="29" name="Table 3">
            <a:extLst>
              <a:ext uri="{FF2B5EF4-FFF2-40B4-BE49-F238E27FC236}">
                <a16:creationId xmlns:a16="http://schemas.microsoft.com/office/drawing/2014/main" id="{A1D3B4B3-3AAB-4AD6-A98B-AD9E134349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0267942"/>
              </p:ext>
            </p:extLst>
          </p:nvPr>
        </p:nvGraphicFramePr>
        <p:xfrm>
          <a:off x="3925096" y="3919112"/>
          <a:ext cx="1440000" cy="28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3817633666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183792620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4214173812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932387806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8531224"/>
                  </a:ext>
                </a:extLst>
              </a:tr>
            </a:tbl>
          </a:graphicData>
        </a:graphic>
      </p:graphicFrame>
      <p:graphicFrame>
        <p:nvGraphicFramePr>
          <p:cNvPr id="5" name="Table 9">
            <a:extLst>
              <a:ext uri="{FF2B5EF4-FFF2-40B4-BE49-F238E27FC236}">
                <a16:creationId xmlns:a16="http://schemas.microsoft.com/office/drawing/2014/main" id="{E062D062-5689-461A-BEF0-CEC55ACA3B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4237127"/>
              </p:ext>
            </p:extLst>
          </p:nvPr>
        </p:nvGraphicFramePr>
        <p:xfrm>
          <a:off x="343645" y="1850284"/>
          <a:ext cx="504000" cy="3474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6000">
                  <a:extLst>
                    <a:ext uri="{9D8B030D-6E8A-4147-A177-3AD203B41FA5}">
                      <a16:colId xmlns:a16="http://schemas.microsoft.com/office/drawing/2014/main" val="653500292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522888796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Century Gothic" panose="020B0502020202020204" pitchFamily="34" charset="0"/>
                        </a:rPr>
                        <a:t>11</a:t>
                      </a:r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1758161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/>
                      <a:endParaRPr lang="en-GB" sz="20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Century Gothic" panose="020B0502020202020204" pitchFamily="34" charset="0"/>
                        </a:rPr>
                        <a:t>4</a:t>
                      </a:r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04028567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/>
                      <a:endParaRPr lang="en-GB" sz="20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3451159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/>
                      <a:endParaRPr lang="en-GB" sz="20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Century Gothic" panose="020B0502020202020204" pitchFamily="34" charset="0"/>
                        </a:rPr>
                        <a:t>26</a:t>
                      </a:r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15125899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/>
                      <a:endParaRPr lang="en-GB" sz="20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Century Gothic" panose="020B0502020202020204" pitchFamily="34" charset="0"/>
                        </a:rPr>
                        <a:t>8</a:t>
                      </a:r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3723831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/>
                      <a:endParaRPr lang="en-GB" sz="20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76483914"/>
                  </a:ext>
                </a:extLst>
              </a:tr>
              <a:tr h="288000">
                <a:tc rowSpan="2">
                  <a:txBody>
                    <a:bodyPr/>
                    <a:lstStyle/>
                    <a:p>
                      <a:pPr algn="ctr"/>
                      <a:r>
                        <a:rPr lang="en-US" sz="2200" b="1" dirty="0">
                          <a:latin typeface="Century Gothic" panose="020B0502020202020204" pitchFamily="34" charset="0"/>
                        </a:rPr>
                        <a:t>3</a:t>
                      </a:r>
                      <a:endParaRPr lang="en-GB" sz="2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Century Gothic" panose="020B0502020202020204" pitchFamily="34" charset="0"/>
                        </a:rPr>
                        <a:t>3</a:t>
                      </a:r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18624528"/>
                  </a:ext>
                </a:extLst>
              </a:tr>
              <a:tr h="288000">
                <a:tc vMerge="1"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Century Gothic" panose="020B0502020202020204" pitchFamily="34" charset="0"/>
                        </a:rPr>
                        <a:t>4</a:t>
                      </a:r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28759607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/>
                      <a:endParaRPr lang="en-GB" sz="22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57702812"/>
                  </a:ext>
                </a:extLst>
              </a:tr>
              <a:tr h="288000">
                <a:tc rowSpan="2">
                  <a:txBody>
                    <a:bodyPr/>
                    <a:lstStyle/>
                    <a:p>
                      <a:pPr algn="r"/>
                      <a:r>
                        <a:rPr lang="en-US" sz="2200" b="1" dirty="0">
                          <a:latin typeface="Century Gothic" panose="020B0502020202020204" pitchFamily="34" charset="0"/>
                        </a:rPr>
                        <a:t>4</a:t>
                      </a:r>
                      <a:endParaRPr lang="en-GB" sz="2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Century Gothic" panose="020B0502020202020204" pitchFamily="34" charset="0"/>
                        </a:rPr>
                        <a:t>4</a:t>
                      </a:r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36694460"/>
                  </a:ext>
                </a:extLst>
              </a:tr>
              <a:tr h="288000">
                <a:tc vMerge="1"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Century Gothic" panose="020B0502020202020204" pitchFamily="34" charset="0"/>
                        </a:rPr>
                        <a:t>16</a:t>
                      </a:r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70254004"/>
                  </a:ext>
                </a:extLst>
              </a:tr>
            </a:tbl>
          </a:graphicData>
        </a:graphic>
      </p:graphicFrame>
      <p:graphicFrame>
        <p:nvGraphicFramePr>
          <p:cNvPr id="32" name="Table 3">
            <a:extLst>
              <a:ext uri="{FF2B5EF4-FFF2-40B4-BE49-F238E27FC236}">
                <a16:creationId xmlns:a16="http://schemas.microsoft.com/office/drawing/2014/main" id="{308B06CA-A660-41B4-BB53-F0603C3017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2069207"/>
              </p:ext>
            </p:extLst>
          </p:nvPr>
        </p:nvGraphicFramePr>
        <p:xfrm>
          <a:off x="941070" y="2010183"/>
          <a:ext cx="1440000" cy="28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3817633666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183792620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4214173812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932387806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8531224"/>
                  </a:ext>
                </a:extLst>
              </a:tr>
            </a:tbl>
          </a:graphicData>
        </a:graphic>
      </p:graphicFrame>
      <p:graphicFrame>
        <p:nvGraphicFramePr>
          <p:cNvPr id="33" name="Table 3">
            <a:extLst>
              <a:ext uri="{FF2B5EF4-FFF2-40B4-BE49-F238E27FC236}">
                <a16:creationId xmlns:a16="http://schemas.microsoft.com/office/drawing/2014/main" id="{65B20D3D-FCBB-4A37-8BF4-2C8C89B53D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9179666"/>
              </p:ext>
            </p:extLst>
          </p:nvPr>
        </p:nvGraphicFramePr>
        <p:xfrm>
          <a:off x="2434590" y="2008807"/>
          <a:ext cx="1440000" cy="28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3817633666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183792620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4214173812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932387806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8531224"/>
                  </a:ext>
                </a:extLst>
              </a:tr>
            </a:tbl>
          </a:graphicData>
        </a:graphic>
      </p:graphicFrame>
      <p:graphicFrame>
        <p:nvGraphicFramePr>
          <p:cNvPr id="34" name="Table 3">
            <a:extLst>
              <a:ext uri="{FF2B5EF4-FFF2-40B4-BE49-F238E27FC236}">
                <a16:creationId xmlns:a16="http://schemas.microsoft.com/office/drawing/2014/main" id="{92DDC350-EFAB-45AF-A8C9-99FDB01AD9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0107786"/>
              </p:ext>
            </p:extLst>
          </p:nvPr>
        </p:nvGraphicFramePr>
        <p:xfrm>
          <a:off x="3920490" y="2008807"/>
          <a:ext cx="1440000" cy="28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3817633666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183792620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4214173812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932387806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8531224"/>
                  </a:ext>
                </a:extLst>
              </a:tr>
            </a:tbl>
          </a:graphicData>
        </a:graphic>
      </p:graphicFrame>
      <p:graphicFrame>
        <p:nvGraphicFramePr>
          <p:cNvPr id="35" name="Table 3">
            <a:extLst>
              <a:ext uri="{FF2B5EF4-FFF2-40B4-BE49-F238E27FC236}">
                <a16:creationId xmlns:a16="http://schemas.microsoft.com/office/drawing/2014/main" id="{AF2E0465-2AF8-41C0-8ECB-EF32EDF36B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8498129"/>
              </p:ext>
            </p:extLst>
          </p:nvPr>
        </p:nvGraphicFramePr>
        <p:xfrm>
          <a:off x="941070" y="3019899"/>
          <a:ext cx="1440000" cy="28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0000">
                  <a:extLst>
                    <a:ext uri="{9D8B030D-6E8A-4147-A177-3AD203B41FA5}">
                      <a16:colId xmlns:a16="http://schemas.microsoft.com/office/drawing/2014/main" val="3817633666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2183792620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4214173812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932387806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3934656337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2827158581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3711416586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2081335951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8531224"/>
                  </a:ext>
                </a:extLst>
              </a:tr>
            </a:tbl>
          </a:graphicData>
        </a:graphic>
      </p:graphicFrame>
      <p:graphicFrame>
        <p:nvGraphicFramePr>
          <p:cNvPr id="40" name="Table 3">
            <a:extLst>
              <a:ext uri="{FF2B5EF4-FFF2-40B4-BE49-F238E27FC236}">
                <a16:creationId xmlns:a16="http://schemas.microsoft.com/office/drawing/2014/main" id="{D48F2103-E39D-48A8-BFFF-A465213D7F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7537190"/>
              </p:ext>
            </p:extLst>
          </p:nvPr>
        </p:nvGraphicFramePr>
        <p:xfrm>
          <a:off x="2429510" y="3019899"/>
          <a:ext cx="1440000" cy="28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0000">
                  <a:extLst>
                    <a:ext uri="{9D8B030D-6E8A-4147-A177-3AD203B41FA5}">
                      <a16:colId xmlns:a16="http://schemas.microsoft.com/office/drawing/2014/main" val="3817633666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2183792620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4214173812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932387806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3934656337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2827158581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3711416586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2081335951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8531224"/>
                  </a:ext>
                </a:extLst>
              </a:tr>
            </a:tbl>
          </a:graphicData>
        </a:graphic>
      </p:graphicFrame>
      <p:graphicFrame>
        <p:nvGraphicFramePr>
          <p:cNvPr id="41" name="Table 3">
            <a:extLst>
              <a:ext uri="{FF2B5EF4-FFF2-40B4-BE49-F238E27FC236}">
                <a16:creationId xmlns:a16="http://schemas.microsoft.com/office/drawing/2014/main" id="{39A6B0BF-6E89-4EFA-95B9-42EDD34202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8098998"/>
              </p:ext>
            </p:extLst>
          </p:nvPr>
        </p:nvGraphicFramePr>
        <p:xfrm>
          <a:off x="3917950" y="3019899"/>
          <a:ext cx="1440000" cy="28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0000">
                  <a:extLst>
                    <a:ext uri="{9D8B030D-6E8A-4147-A177-3AD203B41FA5}">
                      <a16:colId xmlns:a16="http://schemas.microsoft.com/office/drawing/2014/main" val="3817633666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2183792620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4214173812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932387806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3934656337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2827158581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3711416586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2081335951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8531224"/>
                  </a:ext>
                </a:extLst>
              </a:tr>
            </a:tbl>
          </a:graphicData>
        </a:graphic>
      </p:graphicFrame>
      <p:graphicFrame>
        <p:nvGraphicFramePr>
          <p:cNvPr id="42" name="Table 3">
            <a:extLst>
              <a:ext uri="{FF2B5EF4-FFF2-40B4-BE49-F238E27FC236}">
                <a16:creationId xmlns:a16="http://schemas.microsoft.com/office/drawing/2014/main" id="{59BDB18F-28DA-4A2C-8E20-A4380429DC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6897012"/>
              </p:ext>
            </p:extLst>
          </p:nvPr>
        </p:nvGraphicFramePr>
        <p:xfrm>
          <a:off x="5406390" y="3019899"/>
          <a:ext cx="1440000" cy="28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0000">
                  <a:extLst>
                    <a:ext uri="{9D8B030D-6E8A-4147-A177-3AD203B41FA5}">
                      <a16:colId xmlns:a16="http://schemas.microsoft.com/office/drawing/2014/main" val="3817633666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2183792620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4214173812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932387806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3934656337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2827158581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3711416586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2081335951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8531224"/>
                  </a:ext>
                </a:extLst>
              </a:tr>
            </a:tbl>
          </a:graphicData>
        </a:graphic>
      </p:graphicFrame>
      <p:graphicFrame>
        <p:nvGraphicFramePr>
          <p:cNvPr id="43" name="Table 3">
            <a:extLst>
              <a:ext uri="{FF2B5EF4-FFF2-40B4-BE49-F238E27FC236}">
                <a16:creationId xmlns:a16="http://schemas.microsoft.com/office/drawing/2014/main" id="{DB968500-A4F8-40CE-BDC7-F7CFB9D467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7618453"/>
              </p:ext>
            </p:extLst>
          </p:nvPr>
        </p:nvGraphicFramePr>
        <p:xfrm>
          <a:off x="941070" y="4862318"/>
          <a:ext cx="1440000" cy="28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000">
                  <a:extLst>
                    <a:ext uri="{9D8B030D-6E8A-4147-A177-3AD203B41FA5}">
                      <a16:colId xmlns:a16="http://schemas.microsoft.com/office/drawing/2014/main" val="3817633666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2183792620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4214173812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932387806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3934656337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2827158581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3711416586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2081335951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2462053112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2136377757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2047519264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2932687718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742653000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3408818474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3335732075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1978556802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8531224"/>
                  </a:ext>
                </a:extLst>
              </a:tr>
            </a:tbl>
          </a:graphicData>
        </a:graphic>
      </p:graphicFrame>
      <p:graphicFrame>
        <p:nvGraphicFramePr>
          <p:cNvPr id="44" name="Table 3">
            <a:extLst>
              <a:ext uri="{FF2B5EF4-FFF2-40B4-BE49-F238E27FC236}">
                <a16:creationId xmlns:a16="http://schemas.microsoft.com/office/drawing/2014/main" id="{9EBD9A91-F0FB-46FC-BE8B-35C0575C3F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3594920"/>
              </p:ext>
            </p:extLst>
          </p:nvPr>
        </p:nvGraphicFramePr>
        <p:xfrm>
          <a:off x="2428557" y="4862318"/>
          <a:ext cx="1440000" cy="28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000">
                  <a:extLst>
                    <a:ext uri="{9D8B030D-6E8A-4147-A177-3AD203B41FA5}">
                      <a16:colId xmlns:a16="http://schemas.microsoft.com/office/drawing/2014/main" val="3817633666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2183792620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4214173812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932387806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3934656337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2827158581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3711416586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3264875305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1283275028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2225508654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1616529238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2081335951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2462053112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2136377757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2047519264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2932687718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8531224"/>
                  </a:ext>
                </a:extLst>
              </a:tr>
            </a:tbl>
          </a:graphicData>
        </a:graphic>
      </p:graphicFrame>
      <p:graphicFrame>
        <p:nvGraphicFramePr>
          <p:cNvPr id="45" name="Table 3">
            <a:extLst>
              <a:ext uri="{FF2B5EF4-FFF2-40B4-BE49-F238E27FC236}">
                <a16:creationId xmlns:a16="http://schemas.microsoft.com/office/drawing/2014/main" id="{9C516275-5267-44FB-A45D-B49D444772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6616853"/>
              </p:ext>
            </p:extLst>
          </p:nvPr>
        </p:nvGraphicFramePr>
        <p:xfrm>
          <a:off x="3916044" y="4862318"/>
          <a:ext cx="1440000" cy="28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000">
                  <a:extLst>
                    <a:ext uri="{9D8B030D-6E8A-4147-A177-3AD203B41FA5}">
                      <a16:colId xmlns:a16="http://schemas.microsoft.com/office/drawing/2014/main" val="3817633666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2183792620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4214173812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932387806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3934656337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2827158581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3711416586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2081335951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2462053112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2136377757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2047519264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2932687718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91970133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1064986870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488147564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3306776802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8531224"/>
                  </a:ext>
                </a:extLst>
              </a:tr>
            </a:tbl>
          </a:graphicData>
        </a:graphic>
      </p:graphicFrame>
      <p:graphicFrame>
        <p:nvGraphicFramePr>
          <p:cNvPr id="46" name="Table 3">
            <a:extLst>
              <a:ext uri="{FF2B5EF4-FFF2-40B4-BE49-F238E27FC236}">
                <a16:creationId xmlns:a16="http://schemas.microsoft.com/office/drawing/2014/main" id="{F3F42E39-7D0E-43FF-9131-BA45AC0E76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385781"/>
              </p:ext>
            </p:extLst>
          </p:nvPr>
        </p:nvGraphicFramePr>
        <p:xfrm>
          <a:off x="5403531" y="4862318"/>
          <a:ext cx="1440000" cy="28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000">
                  <a:extLst>
                    <a:ext uri="{9D8B030D-6E8A-4147-A177-3AD203B41FA5}">
                      <a16:colId xmlns:a16="http://schemas.microsoft.com/office/drawing/2014/main" val="3817633666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2183792620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4214173812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932387806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3934656337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2827158581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3711416586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2081335951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2462053112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2136377757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2047519264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2932687718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4141370660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906385250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2594446289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1589255455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8531224"/>
                  </a:ext>
                </a:extLst>
              </a:tr>
            </a:tbl>
          </a:graphicData>
        </a:graphic>
      </p:graphicFrame>
      <p:graphicFrame>
        <p:nvGraphicFramePr>
          <p:cNvPr id="47" name="Table 3">
            <a:extLst>
              <a:ext uri="{FF2B5EF4-FFF2-40B4-BE49-F238E27FC236}">
                <a16:creationId xmlns:a16="http://schemas.microsoft.com/office/drawing/2014/main" id="{5FAF99E6-D8BF-472C-96F2-58BB8E6564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7286616"/>
              </p:ext>
            </p:extLst>
          </p:nvPr>
        </p:nvGraphicFramePr>
        <p:xfrm>
          <a:off x="6891018" y="4862318"/>
          <a:ext cx="1440000" cy="28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000">
                  <a:extLst>
                    <a:ext uri="{9D8B030D-6E8A-4147-A177-3AD203B41FA5}">
                      <a16:colId xmlns:a16="http://schemas.microsoft.com/office/drawing/2014/main" val="3817633666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2183792620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4214173812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932387806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3934656337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2827158581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3711416586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2081335951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4045279784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607953915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4090120669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3983595433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2462053112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2136377757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2047519264"/>
                    </a:ext>
                  </a:extLst>
                </a:gridCol>
                <a:gridCol w="90000">
                  <a:extLst>
                    <a:ext uri="{9D8B030D-6E8A-4147-A177-3AD203B41FA5}">
                      <a16:colId xmlns:a16="http://schemas.microsoft.com/office/drawing/2014/main" val="2932687718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8531224"/>
                  </a:ext>
                </a:extLst>
              </a:tr>
            </a:tbl>
          </a:graphicData>
        </a:graphic>
      </p:graphicFrame>
      <p:graphicFrame>
        <p:nvGraphicFramePr>
          <p:cNvPr id="27" name="Table 3">
            <a:extLst>
              <a:ext uri="{FF2B5EF4-FFF2-40B4-BE49-F238E27FC236}">
                <a16:creationId xmlns:a16="http://schemas.microsoft.com/office/drawing/2014/main" id="{BFDEE1B6-EF1D-4196-B9AC-A409306646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2227792"/>
              </p:ext>
            </p:extLst>
          </p:nvPr>
        </p:nvGraphicFramePr>
        <p:xfrm>
          <a:off x="3546000" y="5422705"/>
          <a:ext cx="2052000" cy="609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8000">
                  <a:extLst>
                    <a:ext uri="{9D8B030D-6E8A-4147-A177-3AD203B41FA5}">
                      <a16:colId xmlns:a16="http://schemas.microsoft.com/office/drawing/2014/main" val="4090028050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482731301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656365540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1573435140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511626301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2459257968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3292819069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2667647269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3508356925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11</a:t>
                      </a:r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,</a:t>
                      </a:r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26</a:t>
                      </a:r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,</a:t>
                      </a:r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2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  <a:endParaRPr lang="en-GB" sz="22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,</a:t>
                      </a:r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2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  <a:endParaRPr lang="en-GB" sz="22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236469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16</a:t>
                      </a:r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49992636"/>
                  </a:ext>
                </a:extLst>
              </a:tr>
            </a:tbl>
          </a:graphicData>
        </a:graphic>
      </p:graphicFrame>
      <p:graphicFrame>
        <p:nvGraphicFramePr>
          <p:cNvPr id="36" name="Table 3">
            <a:extLst>
              <a:ext uri="{FF2B5EF4-FFF2-40B4-BE49-F238E27FC236}">
                <a16:creationId xmlns:a16="http://schemas.microsoft.com/office/drawing/2014/main" id="{33CCE81F-BEC3-4F08-8319-5036849818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0341710"/>
              </p:ext>
            </p:extLst>
          </p:nvPr>
        </p:nvGraphicFramePr>
        <p:xfrm>
          <a:off x="2433083" y="3919112"/>
          <a:ext cx="1440000" cy="28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3817633666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183792620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4214173812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932387806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8531224"/>
                  </a:ext>
                </a:extLst>
              </a:tr>
            </a:tbl>
          </a:graphicData>
        </a:graphic>
      </p:graphicFrame>
      <p:graphicFrame>
        <p:nvGraphicFramePr>
          <p:cNvPr id="37" name="Table 3">
            <a:extLst>
              <a:ext uri="{FF2B5EF4-FFF2-40B4-BE49-F238E27FC236}">
                <a16:creationId xmlns:a16="http://schemas.microsoft.com/office/drawing/2014/main" id="{BB5E55F8-96F3-4160-B011-FFC578DE81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8358231"/>
              </p:ext>
            </p:extLst>
          </p:nvPr>
        </p:nvGraphicFramePr>
        <p:xfrm>
          <a:off x="5417108" y="3919112"/>
          <a:ext cx="1440000" cy="28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3817633666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183792620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4214173812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932387806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85312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16626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Order the fractions from smallest to largest.</a:t>
            </a: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C01D051B-E555-411D-B5D4-D2BAA264A9B7}"/>
              </a:ext>
            </a:extLst>
          </p:cNvPr>
          <p:cNvSpPr/>
          <p:nvPr/>
        </p:nvSpPr>
        <p:spPr>
          <a:xfrm>
            <a:off x="988015" y="1520079"/>
            <a:ext cx="1208165" cy="1408375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4927DB92-3D52-4332-B80E-F9413B88FF25}"/>
              </a:ext>
            </a:extLst>
          </p:cNvPr>
          <p:cNvSpPr/>
          <p:nvPr/>
        </p:nvSpPr>
        <p:spPr>
          <a:xfrm>
            <a:off x="988015" y="4510128"/>
            <a:ext cx="1208165" cy="1408375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F3CF794C-A5BA-4C4F-B492-8CE90154AB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9153415"/>
              </p:ext>
            </p:extLst>
          </p:nvPr>
        </p:nvGraphicFramePr>
        <p:xfrm>
          <a:off x="998190" y="4704997"/>
          <a:ext cx="958668" cy="101863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34237">
                  <a:extLst>
                    <a:ext uri="{9D8B030D-6E8A-4147-A177-3AD203B41FA5}">
                      <a16:colId xmlns:a16="http://schemas.microsoft.com/office/drawing/2014/main" val="447716399"/>
                    </a:ext>
                  </a:extLst>
                </a:gridCol>
                <a:gridCol w="424431">
                  <a:extLst>
                    <a:ext uri="{9D8B030D-6E8A-4147-A177-3AD203B41FA5}">
                      <a16:colId xmlns:a16="http://schemas.microsoft.com/office/drawing/2014/main" val="473811290"/>
                    </a:ext>
                  </a:extLst>
                </a:gridCol>
              </a:tblGrid>
              <a:tr h="509318">
                <a:tc rowSpan="2">
                  <a:txBody>
                    <a:bodyPr/>
                    <a:lstStyle/>
                    <a:p>
                      <a:pPr algn="r"/>
                      <a:r>
                        <a:rPr lang="en-GB" sz="3000" b="1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100584" marR="100584" marT="50292" marB="5029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latin typeface="Century Gothic" panose="020B0502020202020204" pitchFamily="34" charset="0"/>
                        </a:rPr>
                        <a:t>12</a:t>
                      </a:r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7912161"/>
                  </a:ext>
                </a:extLst>
              </a:tr>
              <a:tr h="50931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latin typeface="Century Gothic" panose="020B0502020202020204" pitchFamily="34" charset="0"/>
                        </a:rPr>
                        <a:t>2</a:t>
                      </a:r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6088728"/>
                  </a:ext>
                </a:extLst>
              </a:tr>
            </a:tbl>
          </a:graphicData>
        </a:graphic>
      </p:graphicFrame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DE59A359-78D0-447C-BC61-7356C8917648}"/>
              </a:ext>
            </a:extLst>
          </p:cNvPr>
          <p:cNvSpPr/>
          <p:nvPr/>
        </p:nvSpPr>
        <p:spPr>
          <a:xfrm>
            <a:off x="988015" y="3005971"/>
            <a:ext cx="1208165" cy="1408375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18C36844-35AD-463F-8B27-2988A9DC69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6040353"/>
              </p:ext>
            </p:extLst>
          </p:nvPr>
        </p:nvGraphicFramePr>
        <p:xfrm>
          <a:off x="1379882" y="3200840"/>
          <a:ext cx="424431" cy="101863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4431">
                  <a:extLst>
                    <a:ext uri="{9D8B030D-6E8A-4147-A177-3AD203B41FA5}">
                      <a16:colId xmlns:a16="http://schemas.microsoft.com/office/drawing/2014/main" val="473811290"/>
                    </a:ext>
                  </a:extLst>
                </a:gridCol>
              </a:tblGrid>
              <a:tr h="509318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18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7912161"/>
                  </a:ext>
                </a:extLst>
              </a:tr>
              <a:tr h="509318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6088728"/>
                  </a:ext>
                </a:extLst>
              </a:tr>
            </a:tbl>
          </a:graphicData>
        </a:graphic>
      </p:graphicFrame>
      <p:graphicFrame>
        <p:nvGraphicFramePr>
          <p:cNvPr id="25" name="Table 3">
            <a:extLst>
              <a:ext uri="{FF2B5EF4-FFF2-40B4-BE49-F238E27FC236}">
                <a16:creationId xmlns:a16="http://schemas.microsoft.com/office/drawing/2014/main" id="{6EC45BD2-A9E0-43A5-A62C-4BA5256643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7431891"/>
              </p:ext>
            </p:extLst>
          </p:nvPr>
        </p:nvGraphicFramePr>
        <p:xfrm>
          <a:off x="2456335" y="1779263"/>
          <a:ext cx="2971024" cy="36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2216">
                  <a:extLst>
                    <a:ext uri="{9D8B030D-6E8A-4147-A177-3AD203B41FA5}">
                      <a16:colId xmlns:a16="http://schemas.microsoft.com/office/drawing/2014/main" val="3817633666"/>
                    </a:ext>
                  </a:extLst>
                </a:gridCol>
                <a:gridCol w="212216">
                  <a:extLst>
                    <a:ext uri="{9D8B030D-6E8A-4147-A177-3AD203B41FA5}">
                      <a16:colId xmlns:a16="http://schemas.microsoft.com/office/drawing/2014/main" val="2183792620"/>
                    </a:ext>
                  </a:extLst>
                </a:gridCol>
                <a:gridCol w="212216">
                  <a:extLst>
                    <a:ext uri="{9D8B030D-6E8A-4147-A177-3AD203B41FA5}">
                      <a16:colId xmlns:a16="http://schemas.microsoft.com/office/drawing/2014/main" val="4214173812"/>
                    </a:ext>
                  </a:extLst>
                </a:gridCol>
                <a:gridCol w="212216">
                  <a:extLst>
                    <a:ext uri="{9D8B030D-6E8A-4147-A177-3AD203B41FA5}">
                      <a16:colId xmlns:a16="http://schemas.microsoft.com/office/drawing/2014/main" val="932387806"/>
                    </a:ext>
                  </a:extLst>
                </a:gridCol>
                <a:gridCol w="212216">
                  <a:extLst>
                    <a:ext uri="{9D8B030D-6E8A-4147-A177-3AD203B41FA5}">
                      <a16:colId xmlns:a16="http://schemas.microsoft.com/office/drawing/2014/main" val="3174618751"/>
                    </a:ext>
                  </a:extLst>
                </a:gridCol>
                <a:gridCol w="212216">
                  <a:extLst>
                    <a:ext uri="{9D8B030D-6E8A-4147-A177-3AD203B41FA5}">
                      <a16:colId xmlns:a16="http://schemas.microsoft.com/office/drawing/2014/main" val="4201455100"/>
                    </a:ext>
                  </a:extLst>
                </a:gridCol>
                <a:gridCol w="212216">
                  <a:extLst>
                    <a:ext uri="{9D8B030D-6E8A-4147-A177-3AD203B41FA5}">
                      <a16:colId xmlns:a16="http://schemas.microsoft.com/office/drawing/2014/main" val="3840993100"/>
                    </a:ext>
                  </a:extLst>
                </a:gridCol>
                <a:gridCol w="212216">
                  <a:extLst>
                    <a:ext uri="{9D8B030D-6E8A-4147-A177-3AD203B41FA5}">
                      <a16:colId xmlns:a16="http://schemas.microsoft.com/office/drawing/2014/main" val="1062112367"/>
                    </a:ext>
                  </a:extLst>
                </a:gridCol>
                <a:gridCol w="212216">
                  <a:extLst>
                    <a:ext uri="{9D8B030D-6E8A-4147-A177-3AD203B41FA5}">
                      <a16:colId xmlns:a16="http://schemas.microsoft.com/office/drawing/2014/main" val="2153887971"/>
                    </a:ext>
                  </a:extLst>
                </a:gridCol>
                <a:gridCol w="212216">
                  <a:extLst>
                    <a:ext uri="{9D8B030D-6E8A-4147-A177-3AD203B41FA5}">
                      <a16:colId xmlns:a16="http://schemas.microsoft.com/office/drawing/2014/main" val="2661907360"/>
                    </a:ext>
                  </a:extLst>
                </a:gridCol>
                <a:gridCol w="212216">
                  <a:extLst>
                    <a:ext uri="{9D8B030D-6E8A-4147-A177-3AD203B41FA5}">
                      <a16:colId xmlns:a16="http://schemas.microsoft.com/office/drawing/2014/main" val="1856045799"/>
                    </a:ext>
                  </a:extLst>
                </a:gridCol>
                <a:gridCol w="212216">
                  <a:extLst>
                    <a:ext uri="{9D8B030D-6E8A-4147-A177-3AD203B41FA5}">
                      <a16:colId xmlns:a16="http://schemas.microsoft.com/office/drawing/2014/main" val="589605498"/>
                    </a:ext>
                  </a:extLst>
                </a:gridCol>
                <a:gridCol w="212216">
                  <a:extLst>
                    <a:ext uri="{9D8B030D-6E8A-4147-A177-3AD203B41FA5}">
                      <a16:colId xmlns:a16="http://schemas.microsoft.com/office/drawing/2014/main" val="1054958167"/>
                    </a:ext>
                  </a:extLst>
                </a:gridCol>
                <a:gridCol w="212216">
                  <a:extLst>
                    <a:ext uri="{9D8B030D-6E8A-4147-A177-3AD203B41FA5}">
                      <a16:colId xmlns:a16="http://schemas.microsoft.com/office/drawing/2014/main" val="404200383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8531224"/>
                  </a:ext>
                </a:extLst>
              </a:tr>
            </a:tbl>
          </a:graphicData>
        </a:graphic>
      </p:graphicFrame>
      <p:graphicFrame>
        <p:nvGraphicFramePr>
          <p:cNvPr id="30" name="Table 3">
            <a:extLst>
              <a:ext uri="{FF2B5EF4-FFF2-40B4-BE49-F238E27FC236}">
                <a16:creationId xmlns:a16="http://schemas.microsoft.com/office/drawing/2014/main" id="{189EEBA3-6F1F-4ABE-A8EA-7669D313F8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5306213"/>
              </p:ext>
            </p:extLst>
          </p:nvPr>
        </p:nvGraphicFramePr>
        <p:xfrm>
          <a:off x="2456342" y="3121009"/>
          <a:ext cx="2971017" cy="36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4431">
                  <a:extLst>
                    <a:ext uri="{9D8B030D-6E8A-4147-A177-3AD203B41FA5}">
                      <a16:colId xmlns:a16="http://schemas.microsoft.com/office/drawing/2014/main" val="3817633666"/>
                    </a:ext>
                  </a:extLst>
                </a:gridCol>
                <a:gridCol w="424431">
                  <a:extLst>
                    <a:ext uri="{9D8B030D-6E8A-4147-A177-3AD203B41FA5}">
                      <a16:colId xmlns:a16="http://schemas.microsoft.com/office/drawing/2014/main" val="4214173812"/>
                    </a:ext>
                  </a:extLst>
                </a:gridCol>
                <a:gridCol w="424431">
                  <a:extLst>
                    <a:ext uri="{9D8B030D-6E8A-4147-A177-3AD203B41FA5}">
                      <a16:colId xmlns:a16="http://schemas.microsoft.com/office/drawing/2014/main" val="3174618751"/>
                    </a:ext>
                  </a:extLst>
                </a:gridCol>
                <a:gridCol w="424431">
                  <a:extLst>
                    <a:ext uri="{9D8B030D-6E8A-4147-A177-3AD203B41FA5}">
                      <a16:colId xmlns:a16="http://schemas.microsoft.com/office/drawing/2014/main" val="3840993100"/>
                    </a:ext>
                  </a:extLst>
                </a:gridCol>
                <a:gridCol w="424431">
                  <a:extLst>
                    <a:ext uri="{9D8B030D-6E8A-4147-A177-3AD203B41FA5}">
                      <a16:colId xmlns:a16="http://schemas.microsoft.com/office/drawing/2014/main" val="2153887971"/>
                    </a:ext>
                  </a:extLst>
                </a:gridCol>
                <a:gridCol w="424431">
                  <a:extLst>
                    <a:ext uri="{9D8B030D-6E8A-4147-A177-3AD203B41FA5}">
                      <a16:colId xmlns:a16="http://schemas.microsoft.com/office/drawing/2014/main" val="1856045799"/>
                    </a:ext>
                  </a:extLst>
                </a:gridCol>
                <a:gridCol w="424431">
                  <a:extLst>
                    <a:ext uri="{9D8B030D-6E8A-4147-A177-3AD203B41FA5}">
                      <a16:colId xmlns:a16="http://schemas.microsoft.com/office/drawing/2014/main" val="1054958167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8531224"/>
                  </a:ext>
                </a:extLst>
              </a:tr>
            </a:tbl>
          </a:graphicData>
        </a:graphic>
      </p:graphicFrame>
      <p:graphicFrame>
        <p:nvGraphicFramePr>
          <p:cNvPr id="38" name="Table 3">
            <a:extLst>
              <a:ext uri="{FF2B5EF4-FFF2-40B4-BE49-F238E27FC236}">
                <a16:creationId xmlns:a16="http://schemas.microsoft.com/office/drawing/2014/main" id="{D1C2622B-F21D-4612-BC77-E11197709C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3680525"/>
              </p:ext>
            </p:extLst>
          </p:nvPr>
        </p:nvGraphicFramePr>
        <p:xfrm>
          <a:off x="2456335" y="5361653"/>
          <a:ext cx="2971024" cy="36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6108">
                  <a:extLst>
                    <a:ext uri="{9D8B030D-6E8A-4147-A177-3AD203B41FA5}">
                      <a16:colId xmlns:a16="http://schemas.microsoft.com/office/drawing/2014/main" val="3817633666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2183792620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4214173812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932387806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3174618751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4201455100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3840993100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1062112367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2153887971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2661907360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1856045799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589605498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1054958167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4042003832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61961786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1451896576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3448268717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3668744437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499059470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332524702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3804354534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1049835308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2299080124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636724864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2163181127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2375952701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3666783185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220465453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8531224"/>
                  </a:ext>
                </a:extLst>
              </a:tr>
            </a:tbl>
          </a:graphicData>
        </a:graphic>
      </p:graphicFrame>
      <p:graphicFrame>
        <p:nvGraphicFramePr>
          <p:cNvPr id="39" name="Table 3">
            <a:extLst>
              <a:ext uri="{FF2B5EF4-FFF2-40B4-BE49-F238E27FC236}">
                <a16:creationId xmlns:a16="http://schemas.microsoft.com/office/drawing/2014/main" id="{7D06AC0C-B3C2-4501-B3AE-A270E877DA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9082219"/>
              </p:ext>
            </p:extLst>
          </p:nvPr>
        </p:nvGraphicFramePr>
        <p:xfrm>
          <a:off x="2456335" y="4837465"/>
          <a:ext cx="2971024" cy="36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6108">
                  <a:extLst>
                    <a:ext uri="{9D8B030D-6E8A-4147-A177-3AD203B41FA5}">
                      <a16:colId xmlns:a16="http://schemas.microsoft.com/office/drawing/2014/main" val="3817633666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2183792620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4214173812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932387806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3174618751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4201455100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3840993100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1062112367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2153887971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2661907360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1317003608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612634675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1765206956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324879136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2397210388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3783360656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1687197638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1856045799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589605498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1054958167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4042003832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61961786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1451896576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3448268717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3668744437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499059470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332524702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3804354534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8531224"/>
                  </a:ext>
                </a:extLst>
              </a:tr>
            </a:tbl>
          </a:graphicData>
        </a:graphic>
      </p:graphicFrame>
      <p:graphicFrame>
        <p:nvGraphicFramePr>
          <p:cNvPr id="40" name="Table 3">
            <a:extLst>
              <a:ext uri="{FF2B5EF4-FFF2-40B4-BE49-F238E27FC236}">
                <a16:creationId xmlns:a16="http://schemas.microsoft.com/office/drawing/2014/main" id="{D223A3CE-0EE1-4D19-AF2E-AEBA0D3F3E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3767811"/>
              </p:ext>
            </p:extLst>
          </p:nvPr>
        </p:nvGraphicFramePr>
        <p:xfrm>
          <a:off x="5627214" y="4837465"/>
          <a:ext cx="2971024" cy="36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6108">
                  <a:extLst>
                    <a:ext uri="{9D8B030D-6E8A-4147-A177-3AD203B41FA5}">
                      <a16:colId xmlns:a16="http://schemas.microsoft.com/office/drawing/2014/main" val="3817633666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2183792620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4214173812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932387806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3174618751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4201455100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3840993100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1062112367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2153887971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2661907360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1856045799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589605498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1054958167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4042003832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61961786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1451896576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3448268717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3668744437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499059470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332524702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3804354534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940409345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2448000414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2365334405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1695602202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516535426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4167490096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1191943229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8531224"/>
                  </a:ext>
                </a:extLst>
              </a:tr>
            </a:tbl>
          </a:graphicData>
        </a:graphic>
      </p:graphicFrame>
      <p:graphicFrame>
        <p:nvGraphicFramePr>
          <p:cNvPr id="48" name="Table 47">
            <a:extLst>
              <a:ext uri="{FF2B5EF4-FFF2-40B4-BE49-F238E27FC236}">
                <a16:creationId xmlns:a16="http://schemas.microsoft.com/office/drawing/2014/main" id="{60F71082-4671-47A5-ADC3-6694F5110C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8230837"/>
              </p:ext>
            </p:extLst>
          </p:nvPr>
        </p:nvGraphicFramePr>
        <p:xfrm>
          <a:off x="1379882" y="1714948"/>
          <a:ext cx="424431" cy="101863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4431">
                  <a:extLst>
                    <a:ext uri="{9D8B030D-6E8A-4147-A177-3AD203B41FA5}">
                      <a16:colId xmlns:a16="http://schemas.microsoft.com/office/drawing/2014/main" val="473811290"/>
                    </a:ext>
                  </a:extLst>
                </a:gridCol>
              </a:tblGrid>
              <a:tr h="509318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32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7912161"/>
                  </a:ext>
                </a:extLst>
              </a:tr>
              <a:tr h="509318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latin typeface="Century Gothic" panose="020B0502020202020204" pitchFamily="34" charset="0"/>
                        </a:rPr>
                        <a:t>1</a:t>
                      </a:r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6088728"/>
                  </a:ext>
                </a:extLst>
              </a:tr>
            </a:tbl>
          </a:graphicData>
        </a:graphic>
      </p:graphicFrame>
      <p:graphicFrame>
        <p:nvGraphicFramePr>
          <p:cNvPr id="33" name="Table 3">
            <a:extLst>
              <a:ext uri="{FF2B5EF4-FFF2-40B4-BE49-F238E27FC236}">
                <a16:creationId xmlns:a16="http://schemas.microsoft.com/office/drawing/2014/main" id="{8F194802-5A0A-44E4-B702-6AC7A7770F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5361437"/>
              </p:ext>
            </p:extLst>
          </p:nvPr>
        </p:nvGraphicFramePr>
        <p:xfrm>
          <a:off x="2456335" y="2294710"/>
          <a:ext cx="2971024" cy="36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2216">
                  <a:extLst>
                    <a:ext uri="{9D8B030D-6E8A-4147-A177-3AD203B41FA5}">
                      <a16:colId xmlns:a16="http://schemas.microsoft.com/office/drawing/2014/main" val="3817633666"/>
                    </a:ext>
                  </a:extLst>
                </a:gridCol>
                <a:gridCol w="212216">
                  <a:extLst>
                    <a:ext uri="{9D8B030D-6E8A-4147-A177-3AD203B41FA5}">
                      <a16:colId xmlns:a16="http://schemas.microsoft.com/office/drawing/2014/main" val="2183792620"/>
                    </a:ext>
                  </a:extLst>
                </a:gridCol>
                <a:gridCol w="212216">
                  <a:extLst>
                    <a:ext uri="{9D8B030D-6E8A-4147-A177-3AD203B41FA5}">
                      <a16:colId xmlns:a16="http://schemas.microsoft.com/office/drawing/2014/main" val="4214173812"/>
                    </a:ext>
                  </a:extLst>
                </a:gridCol>
                <a:gridCol w="212216">
                  <a:extLst>
                    <a:ext uri="{9D8B030D-6E8A-4147-A177-3AD203B41FA5}">
                      <a16:colId xmlns:a16="http://schemas.microsoft.com/office/drawing/2014/main" val="932387806"/>
                    </a:ext>
                  </a:extLst>
                </a:gridCol>
                <a:gridCol w="212216">
                  <a:extLst>
                    <a:ext uri="{9D8B030D-6E8A-4147-A177-3AD203B41FA5}">
                      <a16:colId xmlns:a16="http://schemas.microsoft.com/office/drawing/2014/main" val="3174618751"/>
                    </a:ext>
                  </a:extLst>
                </a:gridCol>
                <a:gridCol w="212216">
                  <a:extLst>
                    <a:ext uri="{9D8B030D-6E8A-4147-A177-3AD203B41FA5}">
                      <a16:colId xmlns:a16="http://schemas.microsoft.com/office/drawing/2014/main" val="4201455100"/>
                    </a:ext>
                  </a:extLst>
                </a:gridCol>
                <a:gridCol w="212216">
                  <a:extLst>
                    <a:ext uri="{9D8B030D-6E8A-4147-A177-3AD203B41FA5}">
                      <a16:colId xmlns:a16="http://schemas.microsoft.com/office/drawing/2014/main" val="3840993100"/>
                    </a:ext>
                  </a:extLst>
                </a:gridCol>
                <a:gridCol w="212216">
                  <a:extLst>
                    <a:ext uri="{9D8B030D-6E8A-4147-A177-3AD203B41FA5}">
                      <a16:colId xmlns:a16="http://schemas.microsoft.com/office/drawing/2014/main" val="1062112367"/>
                    </a:ext>
                  </a:extLst>
                </a:gridCol>
                <a:gridCol w="212216">
                  <a:extLst>
                    <a:ext uri="{9D8B030D-6E8A-4147-A177-3AD203B41FA5}">
                      <a16:colId xmlns:a16="http://schemas.microsoft.com/office/drawing/2014/main" val="2153887971"/>
                    </a:ext>
                  </a:extLst>
                </a:gridCol>
                <a:gridCol w="212216">
                  <a:extLst>
                    <a:ext uri="{9D8B030D-6E8A-4147-A177-3AD203B41FA5}">
                      <a16:colId xmlns:a16="http://schemas.microsoft.com/office/drawing/2014/main" val="2661907360"/>
                    </a:ext>
                  </a:extLst>
                </a:gridCol>
                <a:gridCol w="212216">
                  <a:extLst>
                    <a:ext uri="{9D8B030D-6E8A-4147-A177-3AD203B41FA5}">
                      <a16:colId xmlns:a16="http://schemas.microsoft.com/office/drawing/2014/main" val="1856045799"/>
                    </a:ext>
                  </a:extLst>
                </a:gridCol>
                <a:gridCol w="212216">
                  <a:extLst>
                    <a:ext uri="{9D8B030D-6E8A-4147-A177-3AD203B41FA5}">
                      <a16:colId xmlns:a16="http://schemas.microsoft.com/office/drawing/2014/main" val="589605498"/>
                    </a:ext>
                  </a:extLst>
                </a:gridCol>
                <a:gridCol w="212216">
                  <a:extLst>
                    <a:ext uri="{9D8B030D-6E8A-4147-A177-3AD203B41FA5}">
                      <a16:colId xmlns:a16="http://schemas.microsoft.com/office/drawing/2014/main" val="1054958167"/>
                    </a:ext>
                  </a:extLst>
                </a:gridCol>
                <a:gridCol w="212216">
                  <a:extLst>
                    <a:ext uri="{9D8B030D-6E8A-4147-A177-3AD203B41FA5}">
                      <a16:colId xmlns:a16="http://schemas.microsoft.com/office/drawing/2014/main" val="404200383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8531224"/>
                  </a:ext>
                </a:extLst>
              </a:tr>
            </a:tbl>
          </a:graphicData>
        </a:graphic>
      </p:graphicFrame>
      <p:graphicFrame>
        <p:nvGraphicFramePr>
          <p:cNvPr id="35" name="Table 3">
            <a:extLst>
              <a:ext uri="{FF2B5EF4-FFF2-40B4-BE49-F238E27FC236}">
                <a16:creationId xmlns:a16="http://schemas.microsoft.com/office/drawing/2014/main" id="{0F5758A3-E4BB-4082-8448-917CAD3FDB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7944652"/>
              </p:ext>
            </p:extLst>
          </p:nvPr>
        </p:nvGraphicFramePr>
        <p:xfrm>
          <a:off x="5627214" y="1779263"/>
          <a:ext cx="2971024" cy="36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2216">
                  <a:extLst>
                    <a:ext uri="{9D8B030D-6E8A-4147-A177-3AD203B41FA5}">
                      <a16:colId xmlns:a16="http://schemas.microsoft.com/office/drawing/2014/main" val="3817633666"/>
                    </a:ext>
                  </a:extLst>
                </a:gridCol>
                <a:gridCol w="212216">
                  <a:extLst>
                    <a:ext uri="{9D8B030D-6E8A-4147-A177-3AD203B41FA5}">
                      <a16:colId xmlns:a16="http://schemas.microsoft.com/office/drawing/2014/main" val="2183792620"/>
                    </a:ext>
                  </a:extLst>
                </a:gridCol>
                <a:gridCol w="212216">
                  <a:extLst>
                    <a:ext uri="{9D8B030D-6E8A-4147-A177-3AD203B41FA5}">
                      <a16:colId xmlns:a16="http://schemas.microsoft.com/office/drawing/2014/main" val="4214173812"/>
                    </a:ext>
                  </a:extLst>
                </a:gridCol>
                <a:gridCol w="212216">
                  <a:extLst>
                    <a:ext uri="{9D8B030D-6E8A-4147-A177-3AD203B41FA5}">
                      <a16:colId xmlns:a16="http://schemas.microsoft.com/office/drawing/2014/main" val="932387806"/>
                    </a:ext>
                  </a:extLst>
                </a:gridCol>
                <a:gridCol w="212216">
                  <a:extLst>
                    <a:ext uri="{9D8B030D-6E8A-4147-A177-3AD203B41FA5}">
                      <a16:colId xmlns:a16="http://schemas.microsoft.com/office/drawing/2014/main" val="3174618751"/>
                    </a:ext>
                  </a:extLst>
                </a:gridCol>
                <a:gridCol w="212216">
                  <a:extLst>
                    <a:ext uri="{9D8B030D-6E8A-4147-A177-3AD203B41FA5}">
                      <a16:colId xmlns:a16="http://schemas.microsoft.com/office/drawing/2014/main" val="4201455100"/>
                    </a:ext>
                  </a:extLst>
                </a:gridCol>
                <a:gridCol w="212216">
                  <a:extLst>
                    <a:ext uri="{9D8B030D-6E8A-4147-A177-3AD203B41FA5}">
                      <a16:colId xmlns:a16="http://schemas.microsoft.com/office/drawing/2014/main" val="3840993100"/>
                    </a:ext>
                  </a:extLst>
                </a:gridCol>
                <a:gridCol w="212216">
                  <a:extLst>
                    <a:ext uri="{9D8B030D-6E8A-4147-A177-3AD203B41FA5}">
                      <a16:colId xmlns:a16="http://schemas.microsoft.com/office/drawing/2014/main" val="1062112367"/>
                    </a:ext>
                  </a:extLst>
                </a:gridCol>
                <a:gridCol w="212216">
                  <a:extLst>
                    <a:ext uri="{9D8B030D-6E8A-4147-A177-3AD203B41FA5}">
                      <a16:colId xmlns:a16="http://schemas.microsoft.com/office/drawing/2014/main" val="2153887971"/>
                    </a:ext>
                  </a:extLst>
                </a:gridCol>
                <a:gridCol w="212216">
                  <a:extLst>
                    <a:ext uri="{9D8B030D-6E8A-4147-A177-3AD203B41FA5}">
                      <a16:colId xmlns:a16="http://schemas.microsoft.com/office/drawing/2014/main" val="2661907360"/>
                    </a:ext>
                  </a:extLst>
                </a:gridCol>
                <a:gridCol w="212216">
                  <a:extLst>
                    <a:ext uri="{9D8B030D-6E8A-4147-A177-3AD203B41FA5}">
                      <a16:colId xmlns:a16="http://schemas.microsoft.com/office/drawing/2014/main" val="1856045799"/>
                    </a:ext>
                  </a:extLst>
                </a:gridCol>
                <a:gridCol w="212216">
                  <a:extLst>
                    <a:ext uri="{9D8B030D-6E8A-4147-A177-3AD203B41FA5}">
                      <a16:colId xmlns:a16="http://schemas.microsoft.com/office/drawing/2014/main" val="589605498"/>
                    </a:ext>
                  </a:extLst>
                </a:gridCol>
                <a:gridCol w="212216">
                  <a:extLst>
                    <a:ext uri="{9D8B030D-6E8A-4147-A177-3AD203B41FA5}">
                      <a16:colId xmlns:a16="http://schemas.microsoft.com/office/drawing/2014/main" val="1054958167"/>
                    </a:ext>
                  </a:extLst>
                </a:gridCol>
                <a:gridCol w="212216">
                  <a:extLst>
                    <a:ext uri="{9D8B030D-6E8A-4147-A177-3AD203B41FA5}">
                      <a16:colId xmlns:a16="http://schemas.microsoft.com/office/drawing/2014/main" val="404200383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8531224"/>
                  </a:ext>
                </a:extLst>
              </a:tr>
            </a:tbl>
          </a:graphicData>
        </a:graphic>
      </p:graphicFrame>
      <p:graphicFrame>
        <p:nvGraphicFramePr>
          <p:cNvPr id="36" name="Table 3">
            <a:extLst>
              <a:ext uri="{FF2B5EF4-FFF2-40B4-BE49-F238E27FC236}">
                <a16:creationId xmlns:a16="http://schemas.microsoft.com/office/drawing/2014/main" id="{FF052956-B526-4464-8540-2F69954016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1060564"/>
              </p:ext>
            </p:extLst>
          </p:nvPr>
        </p:nvGraphicFramePr>
        <p:xfrm>
          <a:off x="2456342" y="3645197"/>
          <a:ext cx="2971017" cy="36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4431">
                  <a:extLst>
                    <a:ext uri="{9D8B030D-6E8A-4147-A177-3AD203B41FA5}">
                      <a16:colId xmlns:a16="http://schemas.microsoft.com/office/drawing/2014/main" val="3817633666"/>
                    </a:ext>
                  </a:extLst>
                </a:gridCol>
                <a:gridCol w="424431">
                  <a:extLst>
                    <a:ext uri="{9D8B030D-6E8A-4147-A177-3AD203B41FA5}">
                      <a16:colId xmlns:a16="http://schemas.microsoft.com/office/drawing/2014/main" val="4214173812"/>
                    </a:ext>
                  </a:extLst>
                </a:gridCol>
                <a:gridCol w="424431">
                  <a:extLst>
                    <a:ext uri="{9D8B030D-6E8A-4147-A177-3AD203B41FA5}">
                      <a16:colId xmlns:a16="http://schemas.microsoft.com/office/drawing/2014/main" val="3174618751"/>
                    </a:ext>
                  </a:extLst>
                </a:gridCol>
                <a:gridCol w="424431">
                  <a:extLst>
                    <a:ext uri="{9D8B030D-6E8A-4147-A177-3AD203B41FA5}">
                      <a16:colId xmlns:a16="http://schemas.microsoft.com/office/drawing/2014/main" val="3840993100"/>
                    </a:ext>
                  </a:extLst>
                </a:gridCol>
                <a:gridCol w="424431">
                  <a:extLst>
                    <a:ext uri="{9D8B030D-6E8A-4147-A177-3AD203B41FA5}">
                      <a16:colId xmlns:a16="http://schemas.microsoft.com/office/drawing/2014/main" val="2153887971"/>
                    </a:ext>
                  </a:extLst>
                </a:gridCol>
                <a:gridCol w="424431">
                  <a:extLst>
                    <a:ext uri="{9D8B030D-6E8A-4147-A177-3AD203B41FA5}">
                      <a16:colId xmlns:a16="http://schemas.microsoft.com/office/drawing/2014/main" val="1856045799"/>
                    </a:ext>
                  </a:extLst>
                </a:gridCol>
                <a:gridCol w="424431">
                  <a:extLst>
                    <a:ext uri="{9D8B030D-6E8A-4147-A177-3AD203B41FA5}">
                      <a16:colId xmlns:a16="http://schemas.microsoft.com/office/drawing/2014/main" val="1054958167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8531224"/>
                  </a:ext>
                </a:extLst>
              </a:tr>
            </a:tbl>
          </a:graphicData>
        </a:graphic>
      </p:graphicFrame>
      <p:graphicFrame>
        <p:nvGraphicFramePr>
          <p:cNvPr id="37" name="Table 3">
            <a:extLst>
              <a:ext uri="{FF2B5EF4-FFF2-40B4-BE49-F238E27FC236}">
                <a16:creationId xmlns:a16="http://schemas.microsoft.com/office/drawing/2014/main" id="{045564DD-1FE8-4AAE-830B-A90D35FA84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9826178"/>
              </p:ext>
            </p:extLst>
          </p:nvPr>
        </p:nvGraphicFramePr>
        <p:xfrm>
          <a:off x="5627221" y="3121009"/>
          <a:ext cx="2971017" cy="36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4431">
                  <a:extLst>
                    <a:ext uri="{9D8B030D-6E8A-4147-A177-3AD203B41FA5}">
                      <a16:colId xmlns:a16="http://schemas.microsoft.com/office/drawing/2014/main" val="3817633666"/>
                    </a:ext>
                  </a:extLst>
                </a:gridCol>
                <a:gridCol w="424431">
                  <a:extLst>
                    <a:ext uri="{9D8B030D-6E8A-4147-A177-3AD203B41FA5}">
                      <a16:colId xmlns:a16="http://schemas.microsoft.com/office/drawing/2014/main" val="4214173812"/>
                    </a:ext>
                  </a:extLst>
                </a:gridCol>
                <a:gridCol w="424431">
                  <a:extLst>
                    <a:ext uri="{9D8B030D-6E8A-4147-A177-3AD203B41FA5}">
                      <a16:colId xmlns:a16="http://schemas.microsoft.com/office/drawing/2014/main" val="3174618751"/>
                    </a:ext>
                  </a:extLst>
                </a:gridCol>
                <a:gridCol w="424431">
                  <a:extLst>
                    <a:ext uri="{9D8B030D-6E8A-4147-A177-3AD203B41FA5}">
                      <a16:colId xmlns:a16="http://schemas.microsoft.com/office/drawing/2014/main" val="3840993100"/>
                    </a:ext>
                  </a:extLst>
                </a:gridCol>
                <a:gridCol w="424431">
                  <a:extLst>
                    <a:ext uri="{9D8B030D-6E8A-4147-A177-3AD203B41FA5}">
                      <a16:colId xmlns:a16="http://schemas.microsoft.com/office/drawing/2014/main" val="2153887971"/>
                    </a:ext>
                  </a:extLst>
                </a:gridCol>
                <a:gridCol w="424431">
                  <a:extLst>
                    <a:ext uri="{9D8B030D-6E8A-4147-A177-3AD203B41FA5}">
                      <a16:colId xmlns:a16="http://schemas.microsoft.com/office/drawing/2014/main" val="1856045799"/>
                    </a:ext>
                  </a:extLst>
                </a:gridCol>
                <a:gridCol w="424431">
                  <a:extLst>
                    <a:ext uri="{9D8B030D-6E8A-4147-A177-3AD203B41FA5}">
                      <a16:colId xmlns:a16="http://schemas.microsoft.com/office/drawing/2014/main" val="1054958167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85312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96465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Order the fractions from smallest to largest.</a:t>
            </a: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C01D051B-E555-411D-B5D4-D2BAA264A9B7}"/>
              </a:ext>
            </a:extLst>
          </p:cNvPr>
          <p:cNvSpPr/>
          <p:nvPr/>
        </p:nvSpPr>
        <p:spPr>
          <a:xfrm>
            <a:off x="988015" y="1520079"/>
            <a:ext cx="1208165" cy="1408375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4927DB92-3D52-4332-B80E-F9413B88FF25}"/>
              </a:ext>
            </a:extLst>
          </p:cNvPr>
          <p:cNvSpPr/>
          <p:nvPr/>
        </p:nvSpPr>
        <p:spPr>
          <a:xfrm>
            <a:off x="988015" y="4510128"/>
            <a:ext cx="1208165" cy="1408375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F3CF794C-A5BA-4C4F-B492-8CE90154AB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1288434"/>
              </p:ext>
            </p:extLst>
          </p:nvPr>
        </p:nvGraphicFramePr>
        <p:xfrm>
          <a:off x="1379882" y="4704997"/>
          <a:ext cx="424431" cy="101863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4431">
                  <a:extLst>
                    <a:ext uri="{9D8B030D-6E8A-4147-A177-3AD203B41FA5}">
                      <a16:colId xmlns:a16="http://schemas.microsoft.com/office/drawing/2014/main" val="473811290"/>
                    </a:ext>
                  </a:extLst>
                </a:gridCol>
              </a:tblGrid>
              <a:tr h="509318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18</a:t>
                      </a:r>
                      <a:endParaRPr lang="en-GB" sz="28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7912161"/>
                  </a:ext>
                </a:extLst>
              </a:tr>
              <a:tr h="509318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  <a:endParaRPr lang="en-GB" sz="28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6088728"/>
                  </a:ext>
                </a:extLst>
              </a:tr>
            </a:tbl>
          </a:graphicData>
        </a:graphic>
      </p:graphicFrame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DE59A359-78D0-447C-BC61-7356C8917648}"/>
              </a:ext>
            </a:extLst>
          </p:cNvPr>
          <p:cNvSpPr/>
          <p:nvPr/>
        </p:nvSpPr>
        <p:spPr>
          <a:xfrm>
            <a:off x="988015" y="3005971"/>
            <a:ext cx="1208165" cy="1408375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18C36844-35AD-463F-8B27-2988A9DC69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1254966"/>
              </p:ext>
            </p:extLst>
          </p:nvPr>
        </p:nvGraphicFramePr>
        <p:xfrm>
          <a:off x="1219015" y="3200840"/>
          <a:ext cx="720000" cy="101863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2000">
                  <a:extLst>
                    <a:ext uri="{9D8B030D-6E8A-4147-A177-3AD203B41FA5}">
                      <a16:colId xmlns:a16="http://schemas.microsoft.com/office/drawing/2014/main" val="3069056523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473811290"/>
                    </a:ext>
                  </a:extLst>
                </a:gridCol>
              </a:tblGrid>
              <a:tr h="509318"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7912161"/>
                  </a:ext>
                </a:extLst>
              </a:tr>
              <a:tr h="509318">
                <a:tc vMerge="1"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28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6088728"/>
                  </a:ext>
                </a:extLst>
              </a:tr>
            </a:tbl>
          </a:graphicData>
        </a:graphic>
      </p:graphicFrame>
      <p:graphicFrame>
        <p:nvGraphicFramePr>
          <p:cNvPr id="25" name="Table 3">
            <a:extLst>
              <a:ext uri="{FF2B5EF4-FFF2-40B4-BE49-F238E27FC236}">
                <a16:creationId xmlns:a16="http://schemas.microsoft.com/office/drawing/2014/main" id="{6EC45BD2-A9E0-43A5-A62C-4BA5256643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5217960"/>
              </p:ext>
            </p:extLst>
          </p:nvPr>
        </p:nvGraphicFramePr>
        <p:xfrm>
          <a:off x="2456335" y="1779263"/>
          <a:ext cx="2971024" cy="36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2216">
                  <a:extLst>
                    <a:ext uri="{9D8B030D-6E8A-4147-A177-3AD203B41FA5}">
                      <a16:colId xmlns:a16="http://schemas.microsoft.com/office/drawing/2014/main" val="3817633666"/>
                    </a:ext>
                  </a:extLst>
                </a:gridCol>
                <a:gridCol w="212216">
                  <a:extLst>
                    <a:ext uri="{9D8B030D-6E8A-4147-A177-3AD203B41FA5}">
                      <a16:colId xmlns:a16="http://schemas.microsoft.com/office/drawing/2014/main" val="2183792620"/>
                    </a:ext>
                  </a:extLst>
                </a:gridCol>
                <a:gridCol w="212216">
                  <a:extLst>
                    <a:ext uri="{9D8B030D-6E8A-4147-A177-3AD203B41FA5}">
                      <a16:colId xmlns:a16="http://schemas.microsoft.com/office/drawing/2014/main" val="4214173812"/>
                    </a:ext>
                  </a:extLst>
                </a:gridCol>
                <a:gridCol w="212216">
                  <a:extLst>
                    <a:ext uri="{9D8B030D-6E8A-4147-A177-3AD203B41FA5}">
                      <a16:colId xmlns:a16="http://schemas.microsoft.com/office/drawing/2014/main" val="932387806"/>
                    </a:ext>
                  </a:extLst>
                </a:gridCol>
                <a:gridCol w="212216">
                  <a:extLst>
                    <a:ext uri="{9D8B030D-6E8A-4147-A177-3AD203B41FA5}">
                      <a16:colId xmlns:a16="http://schemas.microsoft.com/office/drawing/2014/main" val="3174618751"/>
                    </a:ext>
                  </a:extLst>
                </a:gridCol>
                <a:gridCol w="212216">
                  <a:extLst>
                    <a:ext uri="{9D8B030D-6E8A-4147-A177-3AD203B41FA5}">
                      <a16:colId xmlns:a16="http://schemas.microsoft.com/office/drawing/2014/main" val="4201455100"/>
                    </a:ext>
                  </a:extLst>
                </a:gridCol>
                <a:gridCol w="212216">
                  <a:extLst>
                    <a:ext uri="{9D8B030D-6E8A-4147-A177-3AD203B41FA5}">
                      <a16:colId xmlns:a16="http://schemas.microsoft.com/office/drawing/2014/main" val="3840993100"/>
                    </a:ext>
                  </a:extLst>
                </a:gridCol>
                <a:gridCol w="212216">
                  <a:extLst>
                    <a:ext uri="{9D8B030D-6E8A-4147-A177-3AD203B41FA5}">
                      <a16:colId xmlns:a16="http://schemas.microsoft.com/office/drawing/2014/main" val="1062112367"/>
                    </a:ext>
                  </a:extLst>
                </a:gridCol>
                <a:gridCol w="212216">
                  <a:extLst>
                    <a:ext uri="{9D8B030D-6E8A-4147-A177-3AD203B41FA5}">
                      <a16:colId xmlns:a16="http://schemas.microsoft.com/office/drawing/2014/main" val="2153887971"/>
                    </a:ext>
                  </a:extLst>
                </a:gridCol>
                <a:gridCol w="212216">
                  <a:extLst>
                    <a:ext uri="{9D8B030D-6E8A-4147-A177-3AD203B41FA5}">
                      <a16:colId xmlns:a16="http://schemas.microsoft.com/office/drawing/2014/main" val="2661907360"/>
                    </a:ext>
                  </a:extLst>
                </a:gridCol>
                <a:gridCol w="212216">
                  <a:extLst>
                    <a:ext uri="{9D8B030D-6E8A-4147-A177-3AD203B41FA5}">
                      <a16:colId xmlns:a16="http://schemas.microsoft.com/office/drawing/2014/main" val="1856045799"/>
                    </a:ext>
                  </a:extLst>
                </a:gridCol>
                <a:gridCol w="212216">
                  <a:extLst>
                    <a:ext uri="{9D8B030D-6E8A-4147-A177-3AD203B41FA5}">
                      <a16:colId xmlns:a16="http://schemas.microsoft.com/office/drawing/2014/main" val="589605498"/>
                    </a:ext>
                  </a:extLst>
                </a:gridCol>
                <a:gridCol w="212216">
                  <a:extLst>
                    <a:ext uri="{9D8B030D-6E8A-4147-A177-3AD203B41FA5}">
                      <a16:colId xmlns:a16="http://schemas.microsoft.com/office/drawing/2014/main" val="1054958167"/>
                    </a:ext>
                  </a:extLst>
                </a:gridCol>
                <a:gridCol w="212216">
                  <a:extLst>
                    <a:ext uri="{9D8B030D-6E8A-4147-A177-3AD203B41FA5}">
                      <a16:colId xmlns:a16="http://schemas.microsoft.com/office/drawing/2014/main" val="404200383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8531224"/>
                  </a:ext>
                </a:extLst>
              </a:tr>
            </a:tbl>
          </a:graphicData>
        </a:graphic>
      </p:graphicFrame>
      <p:graphicFrame>
        <p:nvGraphicFramePr>
          <p:cNvPr id="48" name="Table 47">
            <a:extLst>
              <a:ext uri="{FF2B5EF4-FFF2-40B4-BE49-F238E27FC236}">
                <a16:creationId xmlns:a16="http://schemas.microsoft.com/office/drawing/2014/main" id="{60F71082-4671-47A5-ADC3-6694F5110C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0250318"/>
              </p:ext>
            </p:extLst>
          </p:nvPr>
        </p:nvGraphicFramePr>
        <p:xfrm>
          <a:off x="1379882" y="1714948"/>
          <a:ext cx="424431" cy="101863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4431">
                  <a:extLst>
                    <a:ext uri="{9D8B030D-6E8A-4147-A177-3AD203B41FA5}">
                      <a16:colId xmlns:a16="http://schemas.microsoft.com/office/drawing/2014/main" val="473811290"/>
                    </a:ext>
                  </a:extLst>
                </a:gridCol>
              </a:tblGrid>
              <a:tr h="509318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32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7912161"/>
                  </a:ext>
                </a:extLst>
              </a:tr>
              <a:tr h="509318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6088728"/>
                  </a:ext>
                </a:extLst>
              </a:tr>
            </a:tbl>
          </a:graphicData>
        </a:graphic>
      </p:graphicFrame>
      <p:graphicFrame>
        <p:nvGraphicFramePr>
          <p:cNvPr id="33" name="Table 3">
            <a:extLst>
              <a:ext uri="{FF2B5EF4-FFF2-40B4-BE49-F238E27FC236}">
                <a16:creationId xmlns:a16="http://schemas.microsoft.com/office/drawing/2014/main" id="{8F194802-5A0A-44E4-B702-6AC7A7770F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9027857"/>
              </p:ext>
            </p:extLst>
          </p:nvPr>
        </p:nvGraphicFramePr>
        <p:xfrm>
          <a:off x="2456335" y="2294710"/>
          <a:ext cx="2971024" cy="36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2216">
                  <a:extLst>
                    <a:ext uri="{9D8B030D-6E8A-4147-A177-3AD203B41FA5}">
                      <a16:colId xmlns:a16="http://schemas.microsoft.com/office/drawing/2014/main" val="3817633666"/>
                    </a:ext>
                  </a:extLst>
                </a:gridCol>
                <a:gridCol w="212216">
                  <a:extLst>
                    <a:ext uri="{9D8B030D-6E8A-4147-A177-3AD203B41FA5}">
                      <a16:colId xmlns:a16="http://schemas.microsoft.com/office/drawing/2014/main" val="2183792620"/>
                    </a:ext>
                  </a:extLst>
                </a:gridCol>
                <a:gridCol w="212216">
                  <a:extLst>
                    <a:ext uri="{9D8B030D-6E8A-4147-A177-3AD203B41FA5}">
                      <a16:colId xmlns:a16="http://schemas.microsoft.com/office/drawing/2014/main" val="4214173812"/>
                    </a:ext>
                  </a:extLst>
                </a:gridCol>
                <a:gridCol w="212216">
                  <a:extLst>
                    <a:ext uri="{9D8B030D-6E8A-4147-A177-3AD203B41FA5}">
                      <a16:colId xmlns:a16="http://schemas.microsoft.com/office/drawing/2014/main" val="932387806"/>
                    </a:ext>
                  </a:extLst>
                </a:gridCol>
                <a:gridCol w="212216">
                  <a:extLst>
                    <a:ext uri="{9D8B030D-6E8A-4147-A177-3AD203B41FA5}">
                      <a16:colId xmlns:a16="http://schemas.microsoft.com/office/drawing/2014/main" val="3174618751"/>
                    </a:ext>
                  </a:extLst>
                </a:gridCol>
                <a:gridCol w="212216">
                  <a:extLst>
                    <a:ext uri="{9D8B030D-6E8A-4147-A177-3AD203B41FA5}">
                      <a16:colId xmlns:a16="http://schemas.microsoft.com/office/drawing/2014/main" val="4201455100"/>
                    </a:ext>
                  </a:extLst>
                </a:gridCol>
                <a:gridCol w="212216">
                  <a:extLst>
                    <a:ext uri="{9D8B030D-6E8A-4147-A177-3AD203B41FA5}">
                      <a16:colId xmlns:a16="http://schemas.microsoft.com/office/drawing/2014/main" val="3840993100"/>
                    </a:ext>
                  </a:extLst>
                </a:gridCol>
                <a:gridCol w="212216">
                  <a:extLst>
                    <a:ext uri="{9D8B030D-6E8A-4147-A177-3AD203B41FA5}">
                      <a16:colId xmlns:a16="http://schemas.microsoft.com/office/drawing/2014/main" val="1062112367"/>
                    </a:ext>
                  </a:extLst>
                </a:gridCol>
                <a:gridCol w="212216">
                  <a:extLst>
                    <a:ext uri="{9D8B030D-6E8A-4147-A177-3AD203B41FA5}">
                      <a16:colId xmlns:a16="http://schemas.microsoft.com/office/drawing/2014/main" val="2153887971"/>
                    </a:ext>
                  </a:extLst>
                </a:gridCol>
                <a:gridCol w="212216">
                  <a:extLst>
                    <a:ext uri="{9D8B030D-6E8A-4147-A177-3AD203B41FA5}">
                      <a16:colId xmlns:a16="http://schemas.microsoft.com/office/drawing/2014/main" val="2661907360"/>
                    </a:ext>
                  </a:extLst>
                </a:gridCol>
                <a:gridCol w="212216">
                  <a:extLst>
                    <a:ext uri="{9D8B030D-6E8A-4147-A177-3AD203B41FA5}">
                      <a16:colId xmlns:a16="http://schemas.microsoft.com/office/drawing/2014/main" val="1856045799"/>
                    </a:ext>
                  </a:extLst>
                </a:gridCol>
                <a:gridCol w="212216">
                  <a:extLst>
                    <a:ext uri="{9D8B030D-6E8A-4147-A177-3AD203B41FA5}">
                      <a16:colId xmlns:a16="http://schemas.microsoft.com/office/drawing/2014/main" val="589605498"/>
                    </a:ext>
                  </a:extLst>
                </a:gridCol>
                <a:gridCol w="212216">
                  <a:extLst>
                    <a:ext uri="{9D8B030D-6E8A-4147-A177-3AD203B41FA5}">
                      <a16:colId xmlns:a16="http://schemas.microsoft.com/office/drawing/2014/main" val="1054958167"/>
                    </a:ext>
                  </a:extLst>
                </a:gridCol>
                <a:gridCol w="212216">
                  <a:extLst>
                    <a:ext uri="{9D8B030D-6E8A-4147-A177-3AD203B41FA5}">
                      <a16:colId xmlns:a16="http://schemas.microsoft.com/office/drawing/2014/main" val="404200383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8531224"/>
                  </a:ext>
                </a:extLst>
              </a:tr>
            </a:tbl>
          </a:graphicData>
        </a:graphic>
      </p:graphicFrame>
      <p:graphicFrame>
        <p:nvGraphicFramePr>
          <p:cNvPr id="35" name="Table 3">
            <a:extLst>
              <a:ext uri="{FF2B5EF4-FFF2-40B4-BE49-F238E27FC236}">
                <a16:creationId xmlns:a16="http://schemas.microsoft.com/office/drawing/2014/main" id="{0F5758A3-E4BB-4082-8448-917CAD3FDB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998600"/>
              </p:ext>
            </p:extLst>
          </p:nvPr>
        </p:nvGraphicFramePr>
        <p:xfrm>
          <a:off x="5627214" y="1779263"/>
          <a:ext cx="2971024" cy="36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2216">
                  <a:extLst>
                    <a:ext uri="{9D8B030D-6E8A-4147-A177-3AD203B41FA5}">
                      <a16:colId xmlns:a16="http://schemas.microsoft.com/office/drawing/2014/main" val="3817633666"/>
                    </a:ext>
                  </a:extLst>
                </a:gridCol>
                <a:gridCol w="212216">
                  <a:extLst>
                    <a:ext uri="{9D8B030D-6E8A-4147-A177-3AD203B41FA5}">
                      <a16:colId xmlns:a16="http://schemas.microsoft.com/office/drawing/2014/main" val="2183792620"/>
                    </a:ext>
                  </a:extLst>
                </a:gridCol>
                <a:gridCol w="212216">
                  <a:extLst>
                    <a:ext uri="{9D8B030D-6E8A-4147-A177-3AD203B41FA5}">
                      <a16:colId xmlns:a16="http://schemas.microsoft.com/office/drawing/2014/main" val="4214173812"/>
                    </a:ext>
                  </a:extLst>
                </a:gridCol>
                <a:gridCol w="212216">
                  <a:extLst>
                    <a:ext uri="{9D8B030D-6E8A-4147-A177-3AD203B41FA5}">
                      <a16:colId xmlns:a16="http://schemas.microsoft.com/office/drawing/2014/main" val="932387806"/>
                    </a:ext>
                  </a:extLst>
                </a:gridCol>
                <a:gridCol w="212216">
                  <a:extLst>
                    <a:ext uri="{9D8B030D-6E8A-4147-A177-3AD203B41FA5}">
                      <a16:colId xmlns:a16="http://schemas.microsoft.com/office/drawing/2014/main" val="3174618751"/>
                    </a:ext>
                  </a:extLst>
                </a:gridCol>
                <a:gridCol w="212216">
                  <a:extLst>
                    <a:ext uri="{9D8B030D-6E8A-4147-A177-3AD203B41FA5}">
                      <a16:colId xmlns:a16="http://schemas.microsoft.com/office/drawing/2014/main" val="4201455100"/>
                    </a:ext>
                  </a:extLst>
                </a:gridCol>
                <a:gridCol w="212216">
                  <a:extLst>
                    <a:ext uri="{9D8B030D-6E8A-4147-A177-3AD203B41FA5}">
                      <a16:colId xmlns:a16="http://schemas.microsoft.com/office/drawing/2014/main" val="3840993100"/>
                    </a:ext>
                  </a:extLst>
                </a:gridCol>
                <a:gridCol w="212216">
                  <a:extLst>
                    <a:ext uri="{9D8B030D-6E8A-4147-A177-3AD203B41FA5}">
                      <a16:colId xmlns:a16="http://schemas.microsoft.com/office/drawing/2014/main" val="1062112367"/>
                    </a:ext>
                  </a:extLst>
                </a:gridCol>
                <a:gridCol w="212216">
                  <a:extLst>
                    <a:ext uri="{9D8B030D-6E8A-4147-A177-3AD203B41FA5}">
                      <a16:colId xmlns:a16="http://schemas.microsoft.com/office/drawing/2014/main" val="2153887971"/>
                    </a:ext>
                  </a:extLst>
                </a:gridCol>
                <a:gridCol w="212216">
                  <a:extLst>
                    <a:ext uri="{9D8B030D-6E8A-4147-A177-3AD203B41FA5}">
                      <a16:colId xmlns:a16="http://schemas.microsoft.com/office/drawing/2014/main" val="2661907360"/>
                    </a:ext>
                  </a:extLst>
                </a:gridCol>
                <a:gridCol w="212216">
                  <a:extLst>
                    <a:ext uri="{9D8B030D-6E8A-4147-A177-3AD203B41FA5}">
                      <a16:colId xmlns:a16="http://schemas.microsoft.com/office/drawing/2014/main" val="1856045799"/>
                    </a:ext>
                  </a:extLst>
                </a:gridCol>
                <a:gridCol w="212216">
                  <a:extLst>
                    <a:ext uri="{9D8B030D-6E8A-4147-A177-3AD203B41FA5}">
                      <a16:colId xmlns:a16="http://schemas.microsoft.com/office/drawing/2014/main" val="589605498"/>
                    </a:ext>
                  </a:extLst>
                </a:gridCol>
                <a:gridCol w="212216">
                  <a:extLst>
                    <a:ext uri="{9D8B030D-6E8A-4147-A177-3AD203B41FA5}">
                      <a16:colId xmlns:a16="http://schemas.microsoft.com/office/drawing/2014/main" val="1054958167"/>
                    </a:ext>
                  </a:extLst>
                </a:gridCol>
                <a:gridCol w="212216">
                  <a:extLst>
                    <a:ext uri="{9D8B030D-6E8A-4147-A177-3AD203B41FA5}">
                      <a16:colId xmlns:a16="http://schemas.microsoft.com/office/drawing/2014/main" val="404200383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8531224"/>
                  </a:ext>
                </a:extLst>
              </a:tr>
            </a:tbl>
          </a:graphicData>
        </a:graphic>
      </p:graphicFrame>
      <p:graphicFrame>
        <p:nvGraphicFramePr>
          <p:cNvPr id="22" name="Table 3">
            <a:extLst>
              <a:ext uri="{FF2B5EF4-FFF2-40B4-BE49-F238E27FC236}">
                <a16:creationId xmlns:a16="http://schemas.microsoft.com/office/drawing/2014/main" id="{2D170E7C-7265-4BA7-A466-4B4C2229E8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9406572"/>
              </p:ext>
            </p:extLst>
          </p:nvPr>
        </p:nvGraphicFramePr>
        <p:xfrm>
          <a:off x="2456335" y="3642915"/>
          <a:ext cx="2971024" cy="36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6108">
                  <a:extLst>
                    <a:ext uri="{9D8B030D-6E8A-4147-A177-3AD203B41FA5}">
                      <a16:colId xmlns:a16="http://schemas.microsoft.com/office/drawing/2014/main" val="3817633666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2183792620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4214173812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932387806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3174618751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4201455100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3840993100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1062112367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2153887971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2661907360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1856045799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589605498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1054958167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4042003832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61961786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1451896576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3448268717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3668744437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499059470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332524702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3804354534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1049835308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2299080124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636724864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2163181127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2375952701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3666783185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220465453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8531224"/>
                  </a:ext>
                </a:extLst>
              </a:tr>
            </a:tbl>
          </a:graphicData>
        </a:graphic>
      </p:graphicFrame>
      <p:graphicFrame>
        <p:nvGraphicFramePr>
          <p:cNvPr id="23" name="Table 3">
            <a:extLst>
              <a:ext uri="{FF2B5EF4-FFF2-40B4-BE49-F238E27FC236}">
                <a16:creationId xmlns:a16="http://schemas.microsoft.com/office/drawing/2014/main" id="{332F37BC-13B8-413F-B919-949EE5AD0A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1028124"/>
              </p:ext>
            </p:extLst>
          </p:nvPr>
        </p:nvGraphicFramePr>
        <p:xfrm>
          <a:off x="2456335" y="3118727"/>
          <a:ext cx="2971024" cy="36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6108">
                  <a:extLst>
                    <a:ext uri="{9D8B030D-6E8A-4147-A177-3AD203B41FA5}">
                      <a16:colId xmlns:a16="http://schemas.microsoft.com/office/drawing/2014/main" val="3817633666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2183792620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4214173812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932387806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3174618751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4201455100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3840993100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1062112367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2153887971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2661907360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1317003608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612634675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1765206956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324879136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2397210388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3783360656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1687197638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1856045799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589605498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1054958167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4042003832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61961786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1451896576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3448268717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3668744437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499059470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332524702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3804354534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8531224"/>
                  </a:ext>
                </a:extLst>
              </a:tr>
            </a:tbl>
          </a:graphicData>
        </a:graphic>
      </p:graphicFrame>
      <p:graphicFrame>
        <p:nvGraphicFramePr>
          <p:cNvPr id="24" name="Table 3">
            <a:extLst>
              <a:ext uri="{FF2B5EF4-FFF2-40B4-BE49-F238E27FC236}">
                <a16:creationId xmlns:a16="http://schemas.microsoft.com/office/drawing/2014/main" id="{72453269-0022-4A68-A5D9-847243D370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4317527"/>
              </p:ext>
            </p:extLst>
          </p:nvPr>
        </p:nvGraphicFramePr>
        <p:xfrm>
          <a:off x="5627214" y="3118727"/>
          <a:ext cx="2971024" cy="36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6108">
                  <a:extLst>
                    <a:ext uri="{9D8B030D-6E8A-4147-A177-3AD203B41FA5}">
                      <a16:colId xmlns:a16="http://schemas.microsoft.com/office/drawing/2014/main" val="3817633666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2183792620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4214173812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932387806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3174618751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4201455100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3840993100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1062112367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2153887971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2661907360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1856045799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589605498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1054958167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4042003832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61961786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1451896576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3448268717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3668744437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499059470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332524702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3804354534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940409345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2448000414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2365334405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1695602202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516535426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4167490096"/>
                    </a:ext>
                  </a:extLst>
                </a:gridCol>
                <a:gridCol w="106108">
                  <a:extLst>
                    <a:ext uri="{9D8B030D-6E8A-4147-A177-3AD203B41FA5}">
                      <a16:colId xmlns:a16="http://schemas.microsoft.com/office/drawing/2014/main" val="1191943229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8531224"/>
                  </a:ext>
                </a:extLst>
              </a:tr>
            </a:tbl>
          </a:graphicData>
        </a:graphic>
      </p:graphicFrame>
      <p:graphicFrame>
        <p:nvGraphicFramePr>
          <p:cNvPr id="26" name="Table 3">
            <a:extLst>
              <a:ext uri="{FF2B5EF4-FFF2-40B4-BE49-F238E27FC236}">
                <a16:creationId xmlns:a16="http://schemas.microsoft.com/office/drawing/2014/main" id="{2E2ABCB7-2E6E-4A97-9F45-5FBADE449E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8509522"/>
              </p:ext>
            </p:extLst>
          </p:nvPr>
        </p:nvGraphicFramePr>
        <p:xfrm>
          <a:off x="2456342" y="4839745"/>
          <a:ext cx="2971017" cy="36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4431">
                  <a:extLst>
                    <a:ext uri="{9D8B030D-6E8A-4147-A177-3AD203B41FA5}">
                      <a16:colId xmlns:a16="http://schemas.microsoft.com/office/drawing/2014/main" val="3817633666"/>
                    </a:ext>
                  </a:extLst>
                </a:gridCol>
                <a:gridCol w="424431">
                  <a:extLst>
                    <a:ext uri="{9D8B030D-6E8A-4147-A177-3AD203B41FA5}">
                      <a16:colId xmlns:a16="http://schemas.microsoft.com/office/drawing/2014/main" val="4214173812"/>
                    </a:ext>
                  </a:extLst>
                </a:gridCol>
                <a:gridCol w="424431">
                  <a:extLst>
                    <a:ext uri="{9D8B030D-6E8A-4147-A177-3AD203B41FA5}">
                      <a16:colId xmlns:a16="http://schemas.microsoft.com/office/drawing/2014/main" val="3174618751"/>
                    </a:ext>
                  </a:extLst>
                </a:gridCol>
                <a:gridCol w="424431">
                  <a:extLst>
                    <a:ext uri="{9D8B030D-6E8A-4147-A177-3AD203B41FA5}">
                      <a16:colId xmlns:a16="http://schemas.microsoft.com/office/drawing/2014/main" val="3840993100"/>
                    </a:ext>
                  </a:extLst>
                </a:gridCol>
                <a:gridCol w="424431">
                  <a:extLst>
                    <a:ext uri="{9D8B030D-6E8A-4147-A177-3AD203B41FA5}">
                      <a16:colId xmlns:a16="http://schemas.microsoft.com/office/drawing/2014/main" val="2153887971"/>
                    </a:ext>
                  </a:extLst>
                </a:gridCol>
                <a:gridCol w="424431">
                  <a:extLst>
                    <a:ext uri="{9D8B030D-6E8A-4147-A177-3AD203B41FA5}">
                      <a16:colId xmlns:a16="http://schemas.microsoft.com/office/drawing/2014/main" val="1856045799"/>
                    </a:ext>
                  </a:extLst>
                </a:gridCol>
                <a:gridCol w="424431">
                  <a:extLst>
                    <a:ext uri="{9D8B030D-6E8A-4147-A177-3AD203B41FA5}">
                      <a16:colId xmlns:a16="http://schemas.microsoft.com/office/drawing/2014/main" val="1054958167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8531224"/>
                  </a:ext>
                </a:extLst>
              </a:tr>
            </a:tbl>
          </a:graphicData>
        </a:graphic>
      </p:graphicFrame>
      <p:graphicFrame>
        <p:nvGraphicFramePr>
          <p:cNvPr id="27" name="Table 3">
            <a:extLst>
              <a:ext uri="{FF2B5EF4-FFF2-40B4-BE49-F238E27FC236}">
                <a16:creationId xmlns:a16="http://schemas.microsoft.com/office/drawing/2014/main" id="{18728F27-B667-415B-B719-71F5DE16E8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1928579"/>
              </p:ext>
            </p:extLst>
          </p:nvPr>
        </p:nvGraphicFramePr>
        <p:xfrm>
          <a:off x="2456342" y="5363933"/>
          <a:ext cx="2971017" cy="36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4431">
                  <a:extLst>
                    <a:ext uri="{9D8B030D-6E8A-4147-A177-3AD203B41FA5}">
                      <a16:colId xmlns:a16="http://schemas.microsoft.com/office/drawing/2014/main" val="3817633666"/>
                    </a:ext>
                  </a:extLst>
                </a:gridCol>
                <a:gridCol w="424431">
                  <a:extLst>
                    <a:ext uri="{9D8B030D-6E8A-4147-A177-3AD203B41FA5}">
                      <a16:colId xmlns:a16="http://schemas.microsoft.com/office/drawing/2014/main" val="4214173812"/>
                    </a:ext>
                  </a:extLst>
                </a:gridCol>
                <a:gridCol w="424431">
                  <a:extLst>
                    <a:ext uri="{9D8B030D-6E8A-4147-A177-3AD203B41FA5}">
                      <a16:colId xmlns:a16="http://schemas.microsoft.com/office/drawing/2014/main" val="3174618751"/>
                    </a:ext>
                  </a:extLst>
                </a:gridCol>
                <a:gridCol w="424431">
                  <a:extLst>
                    <a:ext uri="{9D8B030D-6E8A-4147-A177-3AD203B41FA5}">
                      <a16:colId xmlns:a16="http://schemas.microsoft.com/office/drawing/2014/main" val="3840993100"/>
                    </a:ext>
                  </a:extLst>
                </a:gridCol>
                <a:gridCol w="424431">
                  <a:extLst>
                    <a:ext uri="{9D8B030D-6E8A-4147-A177-3AD203B41FA5}">
                      <a16:colId xmlns:a16="http://schemas.microsoft.com/office/drawing/2014/main" val="2153887971"/>
                    </a:ext>
                  </a:extLst>
                </a:gridCol>
                <a:gridCol w="424431">
                  <a:extLst>
                    <a:ext uri="{9D8B030D-6E8A-4147-A177-3AD203B41FA5}">
                      <a16:colId xmlns:a16="http://schemas.microsoft.com/office/drawing/2014/main" val="1856045799"/>
                    </a:ext>
                  </a:extLst>
                </a:gridCol>
                <a:gridCol w="424431">
                  <a:extLst>
                    <a:ext uri="{9D8B030D-6E8A-4147-A177-3AD203B41FA5}">
                      <a16:colId xmlns:a16="http://schemas.microsoft.com/office/drawing/2014/main" val="1054958167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8531224"/>
                  </a:ext>
                </a:extLst>
              </a:tr>
            </a:tbl>
          </a:graphicData>
        </a:graphic>
      </p:graphicFrame>
      <p:graphicFrame>
        <p:nvGraphicFramePr>
          <p:cNvPr id="28" name="Table 3">
            <a:extLst>
              <a:ext uri="{FF2B5EF4-FFF2-40B4-BE49-F238E27FC236}">
                <a16:creationId xmlns:a16="http://schemas.microsoft.com/office/drawing/2014/main" id="{DEA93728-E70F-4712-AA29-20313411AB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5504700"/>
              </p:ext>
            </p:extLst>
          </p:nvPr>
        </p:nvGraphicFramePr>
        <p:xfrm>
          <a:off x="5627221" y="4839745"/>
          <a:ext cx="2971017" cy="36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4431">
                  <a:extLst>
                    <a:ext uri="{9D8B030D-6E8A-4147-A177-3AD203B41FA5}">
                      <a16:colId xmlns:a16="http://schemas.microsoft.com/office/drawing/2014/main" val="3817633666"/>
                    </a:ext>
                  </a:extLst>
                </a:gridCol>
                <a:gridCol w="424431">
                  <a:extLst>
                    <a:ext uri="{9D8B030D-6E8A-4147-A177-3AD203B41FA5}">
                      <a16:colId xmlns:a16="http://schemas.microsoft.com/office/drawing/2014/main" val="4214173812"/>
                    </a:ext>
                  </a:extLst>
                </a:gridCol>
                <a:gridCol w="424431">
                  <a:extLst>
                    <a:ext uri="{9D8B030D-6E8A-4147-A177-3AD203B41FA5}">
                      <a16:colId xmlns:a16="http://schemas.microsoft.com/office/drawing/2014/main" val="3174618751"/>
                    </a:ext>
                  </a:extLst>
                </a:gridCol>
                <a:gridCol w="424431">
                  <a:extLst>
                    <a:ext uri="{9D8B030D-6E8A-4147-A177-3AD203B41FA5}">
                      <a16:colId xmlns:a16="http://schemas.microsoft.com/office/drawing/2014/main" val="3840993100"/>
                    </a:ext>
                  </a:extLst>
                </a:gridCol>
                <a:gridCol w="424431">
                  <a:extLst>
                    <a:ext uri="{9D8B030D-6E8A-4147-A177-3AD203B41FA5}">
                      <a16:colId xmlns:a16="http://schemas.microsoft.com/office/drawing/2014/main" val="2153887971"/>
                    </a:ext>
                  </a:extLst>
                </a:gridCol>
                <a:gridCol w="424431">
                  <a:extLst>
                    <a:ext uri="{9D8B030D-6E8A-4147-A177-3AD203B41FA5}">
                      <a16:colId xmlns:a16="http://schemas.microsoft.com/office/drawing/2014/main" val="1856045799"/>
                    </a:ext>
                  </a:extLst>
                </a:gridCol>
                <a:gridCol w="424431">
                  <a:extLst>
                    <a:ext uri="{9D8B030D-6E8A-4147-A177-3AD203B41FA5}">
                      <a16:colId xmlns:a16="http://schemas.microsoft.com/office/drawing/2014/main" val="1054958167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85312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96962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0563C1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28500E97074E9232E002F87A0DA8" ma:contentTypeVersion="13" ma:contentTypeDescription="Create a new document." ma:contentTypeScope="" ma:versionID="226396999748aedaccaef4cb0e3d9517">
  <xsd:schema xmlns:xsd="http://www.w3.org/2001/XMLSchema" xmlns:xs="http://www.w3.org/2001/XMLSchema" xmlns:p="http://schemas.microsoft.com/office/2006/metadata/properties" xmlns:ns2="86144f90-c7b6-48d0-aae5-f5e9e48cc3df" xmlns:ns3="5c7a0828-c5e4-45f8-a074-18a8fdc88ec6" targetNamespace="http://schemas.microsoft.com/office/2006/metadata/properties" ma:root="true" ma:fieldsID="c920329ea04f01889b6ffc9cde7973b4" ns2:_="" ns3:_="">
    <xsd:import namespace="86144f90-c7b6-48d0-aae5-f5e9e48cc3df"/>
    <xsd:import namespace="5c7a0828-c5e4-45f8-a074-18a8fdc88ec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144f90-c7b6-48d0-aae5-f5e9e48cc3d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7a0828-c5e4-45f8-a074-18a8fdc88e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EF8F11D-A449-4684-B8E0-461263A2E192}">
  <ds:schemaRefs>
    <ds:schemaRef ds:uri="http://schemas.microsoft.com/office/infopath/2007/PartnerControls"/>
    <ds:schemaRef ds:uri="http://purl.org/dc/terms/"/>
    <ds:schemaRef ds:uri="http://purl.org/dc/dcmitype/"/>
    <ds:schemaRef ds:uri="86144f90-c7b6-48d0-aae5-f5e9e48cc3df"/>
    <ds:schemaRef ds:uri="http://purl.org/dc/elements/1.1/"/>
    <ds:schemaRef ds:uri="5c7a0828-c5e4-45f8-a074-18a8fdc88ec6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8BE7001C-4FE1-4FF1-8D32-419BDEA7C0F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AD729E0-6E92-4CB9-8CDF-A7BE9954252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144f90-c7b6-48d0-aae5-f5e9e48cc3df"/>
    <ds:schemaRef ds:uri="5c7a0828-c5e4-45f8-a074-18a8fdc88e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1706</TotalTime>
  <Words>593</Words>
  <Application>Microsoft Office PowerPoint</Application>
  <PresentationFormat>On-screen Show (4:3)</PresentationFormat>
  <Paragraphs>420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Century Gothic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Ashleigh Sobol</dc:creator>
  <cp:lastModifiedBy>Duncan Nelson</cp:lastModifiedBy>
  <cp:revision>50</cp:revision>
  <dcterms:created xsi:type="dcterms:W3CDTF">2018-03-17T10:08:43Z</dcterms:created>
  <dcterms:modified xsi:type="dcterms:W3CDTF">2022-01-16T12:02:45Z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0x0101002E2B28500E97074E9232E002F87A0DA8</vt:lpwstr>
  </property>
  <property fmtid="{D5CDD505-2E9C-101B-9397-08002B2CF9AE}" pid="3" name="TaxKeyword">
    <vt:lpwstr/>
  </property>
</Properties>
</file>