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66" r:id="rId5"/>
    <p:sldId id="365" r:id="rId6"/>
    <p:sldId id="429" r:id="rId7"/>
    <p:sldId id="372" r:id="rId8"/>
    <p:sldId id="417" r:id="rId9"/>
    <p:sldId id="408" r:id="rId10"/>
    <p:sldId id="418" r:id="rId11"/>
    <p:sldId id="419" r:id="rId12"/>
    <p:sldId id="420" r:id="rId13"/>
    <p:sldId id="421" r:id="rId14"/>
    <p:sldId id="428" r:id="rId15"/>
    <p:sldId id="403" r:id="rId16"/>
    <p:sldId id="431" r:id="rId17"/>
    <p:sldId id="424" r:id="rId18"/>
    <p:sldId id="425" r:id="rId19"/>
    <p:sldId id="378" r:id="rId20"/>
    <p:sldId id="432" r:id="rId21"/>
    <p:sldId id="433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EEE"/>
    <a:srgbClr val="FF9933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3E55A9-28BD-4322-95C7-2C01AA4B5679}" v="43" dt="2019-02-28T15:40:18.7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61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2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na Szilvasy" userId="59fb472d-eed4-4f11-9686-c2c8db02a2cd" providerId="ADAL" clId="{AB3E55A9-28BD-4322-95C7-2C01AA4B5679}"/>
    <pc:docChg chg="undo custSel addSld delSld modSld">
      <pc:chgData name="Davina Szilvasy" userId="59fb472d-eed4-4f11-9686-c2c8db02a2cd" providerId="ADAL" clId="{AB3E55A9-28BD-4322-95C7-2C01AA4B5679}" dt="2019-02-28T15:40:18.780" v="358"/>
      <pc:docMkLst>
        <pc:docMk/>
      </pc:docMkLst>
      <pc:sldChg chg="addSp modSp">
        <pc:chgData name="Davina Szilvasy" userId="59fb472d-eed4-4f11-9686-c2c8db02a2cd" providerId="ADAL" clId="{AB3E55A9-28BD-4322-95C7-2C01AA4B5679}" dt="2019-02-28T15:33:24.850" v="346" actId="20577"/>
        <pc:sldMkLst>
          <pc:docMk/>
          <pc:sldMk cId="1669721746" sldId="365"/>
        </pc:sldMkLst>
        <pc:spChg chg="add mod">
          <ac:chgData name="Davina Szilvasy" userId="59fb472d-eed4-4f11-9686-c2c8db02a2cd" providerId="ADAL" clId="{AB3E55A9-28BD-4322-95C7-2C01AA4B5679}" dt="2019-02-28T15:09:26.590" v="66" actId="164"/>
          <ac:spMkLst>
            <pc:docMk/>
            <pc:sldMk cId="1669721746" sldId="365"/>
            <ac:spMk id="2" creationId="{D2D613D4-24C8-46D2-8725-FC94EF50BC96}"/>
          </ac:spMkLst>
        </pc:spChg>
        <pc:spChg chg="add mod">
          <ac:chgData name="Davina Szilvasy" userId="59fb472d-eed4-4f11-9686-c2c8db02a2cd" providerId="ADAL" clId="{AB3E55A9-28BD-4322-95C7-2C01AA4B5679}" dt="2019-02-28T15:14:44.576" v="214" actId="20577"/>
          <ac:spMkLst>
            <pc:docMk/>
            <pc:sldMk cId="1669721746" sldId="365"/>
            <ac:spMk id="3" creationId="{1ADD6BC0-1849-4786-B640-315458F7C525}"/>
          </ac:spMkLst>
        </pc:spChg>
        <pc:spChg chg="add mod">
          <ac:chgData name="Davina Szilvasy" userId="59fb472d-eed4-4f11-9686-c2c8db02a2cd" providerId="ADAL" clId="{AB3E55A9-28BD-4322-95C7-2C01AA4B5679}" dt="2019-02-28T15:16:55.754" v="240" actId="255"/>
          <ac:spMkLst>
            <pc:docMk/>
            <pc:sldMk cId="1669721746" sldId="365"/>
            <ac:spMk id="5" creationId="{5FCA9BFD-07BC-4D84-AB69-4F539A1F2C73}"/>
          </ac:spMkLst>
        </pc:spChg>
        <pc:spChg chg="add mod">
          <ac:chgData name="Davina Szilvasy" userId="59fb472d-eed4-4f11-9686-c2c8db02a2cd" providerId="ADAL" clId="{AB3E55A9-28BD-4322-95C7-2C01AA4B5679}" dt="2019-02-28T15:09:11.215" v="63" actId="571"/>
          <ac:spMkLst>
            <pc:docMk/>
            <pc:sldMk cId="1669721746" sldId="365"/>
            <ac:spMk id="9" creationId="{9E9BCBB7-9719-41FF-9D4A-2FFAD0F2AD3A}"/>
          </ac:spMkLst>
        </pc:spChg>
        <pc:spChg chg="add mod">
          <ac:chgData name="Davina Szilvasy" userId="59fb472d-eed4-4f11-9686-c2c8db02a2cd" providerId="ADAL" clId="{AB3E55A9-28BD-4322-95C7-2C01AA4B5679}" dt="2019-02-28T15:09:11.215" v="63" actId="571"/>
          <ac:spMkLst>
            <pc:docMk/>
            <pc:sldMk cId="1669721746" sldId="365"/>
            <ac:spMk id="10" creationId="{540B1F1D-A344-4829-A685-C1228F4C4706}"/>
          </ac:spMkLst>
        </pc:spChg>
        <pc:spChg chg="mod">
          <ac:chgData name="Davina Szilvasy" userId="59fb472d-eed4-4f11-9686-c2c8db02a2cd" providerId="ADAL" clId="{AB3E55A9-28BD-4322-95C7-2C01AA4B5679}" dt="2019-02-28T15:13:46.676" v="198" actId="20577"/>
          <ac:spMkLst>
            <pc:docMk/>
            <pc:sldMk cId="1669721746" sldId="365"/>
            <ac:spMk id="13" creationId="{A7C89207-3F63-4CD6-A013-55791885F3A7}"/>
          </ac:spMkLst>
        </pc:spChg>
        <pc:spChg chg="mod">
          <ac:chgData name="Davina Szilvasy" userId="59fb472d-eed4-4f11-9686-c2c8db02a2cd" providerId="ADAL" clId="{AB3E55A9-28BD-4322-95C7-2C01AA4B5679}" dt="2019-02-28T15:13:57.396" v="208" actId="20577"/>
          <ac:spMkLst>
            <pc:docMk/>
            <pc:sldMk cId="1669721746" sldId="365"/>
            <ac:spMk id="16" creationId="{61B9CC5D-A5A2-4E61-B3E2-9F30D8E1D98F}"/>
          </ac:spMkLst>
        </pc:spChg>
        <pc:spChg chg="mod">
          <ac:chgData name="Davina Szilvasy" userId="59fb472d-eed4-4f11-9686-c2c8db02a2cd" providerId="ADAL" clId="{AB3E55A9-28BD-4322-95C7-2C01AA4B5679}" dt="2019-02-28T15:33:24.850" v="346" actId="20577"/>
          <ac:spMkLst>
            <pc:docMk/>
            <pc:sldMk cId="1669721746" sldId="365"/>
            <ac:spMk id="19" creationId="{5252A847-DE45-4FA3-A1F8-EEBEB845FF8E}"/>
          </ac:spMkLst>
        </pc:spChg>
        <pc:spChg chg="add mod">
          <ac:chgData name="Davina Szilvasy" userId="59fb472d-eed4-4f11-9686-c2c8db02a2cd" providerId="ADAL" clId="{AB3E55A9-28BD-4322-95C7-2C01AA4B5679}" dt="2019-02-28T15:16:28.424" v="234" actId="403"/>
          <ac:spMkLst>
            <pc:docMk/>
            <pc:sldMk cId="1669721746" sldId="365"/>
            <ac:spMk id="20" creationId="{2AB21128-426E-462D-A46E-B788EE863731}"/>
          </ac:spMkLst>
        </pc:spChg>
        <pc:spChg chg="add mod">
          <ac:chgData name="Davina Szilvasy" userId="59fb472d-eed4-4f11-9686-c2c8db02a2cd" providerId="ADAL" clId="{AB3E55A9-28BD-4322-95C7-2C01AA4B5679}" dt="2019-02-28T15:17:33.941" v="246" actId="113"/>
          <ac:spMkLst>
            <pc:docMk/>
            <pc:sldMk cId="1669721746" sldId="365"/>
            <ac:spMk id="21" creationId="{8112A58C-4807-4986-AD88-9E7BC8D55EF5}"/>
          </ac:spMkLst>
        </pc:spChg>
        <pc:grpChg chg="add mod">
          <ac:chgData name="Davina Szilvasy" userId="59fb472d-eed4-4f11-9686-c2c8db02a2cd" providerId="ADAL" clId="{AB3E55A9-28BD-4322-95C7-2C01AA4B5679}" dt="2019-02-28T15:09:48.194" v="71" actId="465"/>
          <ac:grpSpMkLst>
            <pc:docMk/>
            <pc:sldMk cId="1669721746" sldId="365"/>
            <ac:grpSpMk id="4" creationId="{32DBC3E5-6F2D-4F1C-B5CB-A9190CF5F931}"/>
          </ac:grpSpMkLst>
        </pc:grpChg>
        <pc:grpChg chg="add mod">
          <ac:chgData name="Davina Szilvasy" userId="59fb472d-eed4-4f11-9686-c2c8db02a2cd" providerId="ADAL" clId="{AB3E55A9-28BD-4322-95C7-2C01AA4B5679}" dt="2019-02-28T15:09:48.194" v="71" actId="465"/>
          <ac:grpSpMkLst>
            <pc:docMk/>
            <pc:sldMk cId="1669721746" sldId="365"/>
            <ac:grpSpMk id="11" creationId="{7236C0AA-D5FA-4D4A-8CA4-5F8329E1C632}"/>
          </ac:grpSpMkLst>
        </pc:grpChg>
        <pc:grpChg chg="add mod">
          <ac:chgData name="Davina Szilvasy" userId="59fb472d-eed4-4f11-9686-c2c8db02a2cd" providerId="ADAL" clId="{AB3E55A9-28BD-4322-95C7-2C01AA4B5679}" dt="2019-02-28T15:09:48.194" v="71" actId="465"/>
          <ac:grpSpMkLst>
            <pc:docMk/>
            <pc:sldMk cId="1669721746" sldId="365"/>
            <ac:grpSpMk id="14" creationId="{7A2CEFFD-C2E0-49DB-8280-7E6D207E5336}"/>
          </ac:grpSpMkLst>
        </pc:grpChg>
      </pc:sldChg>
      <pc:sldChg chg="modSp">
        <pc:chgData name="Davina Szilvasy" userId="59fb472d-eed4-4f11-9686-c2c8db02a2cd" providerId="ADAL" clId="{AB3E55A9-28BD-4322-95C7-2C01AA4B5679}" dt="2019-02-28T15:23:15.581" v="280" actId="1582"/>
        <pc:sldMkLst>
          <pc:docMk/>
          <pc:sldMk cId="4028378535" sldId="372"/>
        </pc:sldMkLst>
        <pc:spChg chg="mod">
          <ac:chgData name="Davina Szilvasy" userId="59fb472d-eed4-4f11-9686-c2c8db02a2cd" providerId="ADAL" clId="{AB3E55A9-28BD-4322-95C7-2C01AA4B5679}" dt="2019-02-28T15:23:01.913" v="279" actId="1582"/>
          <ac:spMkLst>
            <pc:docMk/>
            <pc:sldMk cId="4028378535" sldId="372"/>
            <ac:spMk id="13" creationId="{AA1C773F-63D3-4B0C-98D9-1CC621573D6B}"/>
          </ac:spMkLst>
        </pc:spChg>
        <pc:spChg chg="mod">
          <ac:chgData name="Davina Szilvasy" userId="59fb472d-eed4-4f11-9686-c2c8db02a2cd" providerId="ADAL" clId="{AB3E55A9-28BD-4322-95C7-2C01AA4B5679}" dt="2019-02-28T15:23:15.581" v="280" actId="1582"/>
          <ac:spMkLst>
            <pc:docMk/>
            <pc:sldMk cId="4028378535" sldId="372"/>
            <ac:spMk id="14" creationId="{44E61467-CD9C-4245-AD7E-7095C340FAFD}"/>
          </ac:spMkLst>
        </pc:spChg>
        <pc:spChg chg="mod">
          <ac:chgData name="Davina Szilvasy" userId="59fb472d-eed4-4f11-9686-c2c8db02a2cd" providerId="ADAL" clId="{AB3E55A9-28BD-4322-95C7-2C01AA4B5679}" dt="2019-02-28T15:23:15.581" v="280" actId="1582"/>
          <ac:spMkLst>
            <pc:docMk/>
            <pc:sldMk cId="4028378535" sldId="372"/>
            <ac:spMk id="15" creationId="{CA2564F4-8820-4F98-AB35-C28458A63465}"/>
          </ac:spMkLst>
        </pc:spChg>
        <pc:spChg chg="mod">
          <ac:chgData name="Davina Szilvasy" userId="59fb472d-eed4-4f11-9686-c2c8db02a2cd" providerId="ADAL" clId="{AB3E55A9-28BD-4322-95C7-2C01AA4B5679}" dt="2019-02-28T15:23:01.913" v="279" actId="1582"/>
          <ac:spMkLst>
            <pc:docMk/>
            <pc:sldMk cId="4028378535" sldId="372"/>
            <ac:spMk id="24" creationId="{78FD3429-B2D4-4587-9BDA-D6B07D519959}"/>
          </ac:spMkLst>
        </pc:spChg>
        <pc:spChg chg="mod">
          <ac:chgData name="Davina Szilvasy" userId="59fb472d-eed4-4f11-9686-c2c8db02a2cd" providerId="ADAL" clId="{AB3E55A9-28BD-4322-95C7-2C01AA4B5679}" dt="2019-02-28T15:23:15.581" v="280" actId="1582"/>
          <ac:spMkLst>
            <pc:docMk/>
            <pc:sldMk cId="4028378535" sldId="372"/>
            <ac:spMk id="25" creationId="{103253A4-2D32-4BF6-868C-F4282B25DBD0}"/>
          </ac:spMkLst>
        </pc:spChg>
        <pc:spChg chg="mod">
          <ac:chgData name="Davina Szilvasy" userId="59fb472d-eed4-4f11-9686-c2c8db02a2cd" providerId="ADAL" clId="{AB3E55A9-28BD-4322-95C7-2C01AA4B5679}" dt="2019-02-28T15:23:15.581" v="280" actId="1582"/>
          <ac:spMkLst>
            <pc:docMk/>
            <pc:sldMk cId="4028378535" sldId="372"/>
            <ac:spMk id="26" creationId="{9AF99A3E-2E05-4C5A-8129-A74EDED72474}"/>
          </ac:spMkLst>
        </pc:spChg>
        <pc:spChg chg="mod">
          <ac:chgData name="Davina Szilvasy" userId="59fb472d-eed4-4f11-9686-c2c8db02a2cd" providerId="ADAL" clId="{AB3E55A9-28BD-4322-95C7-2C01AA4B5679}" dt="2019-02-28T15:23:01.913" v="279" actId="1582"/>
          <ac:spMkLst>
            <pc:docMk/>
            <pc:sldMk cId="4028378535" sldId="372"/>
            <ac:spMk id="27" creationId="{21DD58D5-3F5D-47F3-A681-21145A834AE5}"/>
          </ac:spMkLst>
        </pc:spChg>
        <pc:spChg chg="mod">
          <ac:chgData name="Davina Szilvasy" userId="59fb472d-eed4-4f11-9686-c2c8db02a2cd" providerId="ADAL" clId="{AB3E55A9-28BD-4322-95C7-2C01AA4B5679}" dt="2019-02-28T15:23:15.581" v="280" actId="1582"/>
          <ac:spMkLst>
            <pc:docMk/>
            <pc:sldMk cId="4028378535" sldId="372"/>
            <ac:spMk id="28" creationId="{897ECC18-5CBE-4740-AD0B-F0BF72594BFA}"/>
          </ac:spMkLst>
        </pc:spChg>
        <pc:spChg chg="mod">
          <ac:chgData name="Davina Szilvasy" userId="59fb472d-eed4-4f11-9686-c2c8db02a2cd" providerId="ADAL" clId="{AB3E55A9-28BD-4322-95C7-2C01AA4B5679}" dt="2019-02-28T15:23:15.581" v="280" actId="1582"/>
          <ac:spMkLst>
            <pc:docMk/>
            <pc:sldMk cId="4028378535" sldId="372"/>
            <ac:spMk id="29" creationId="{C7D41A4C-0307-4227-9A06-D988B386FDC6}"/>
          </ac:spMkLst>
        </pc:spChg>
      </pc:sldChg>
      <pc:sldChg chg="modSp">
        <pc:chgData name="Davina Szilvasy" userId="59fb472d-eed4-4f11-9686-c2c8db02a2cd" providerId="ADAL" clId="{AB3E55A9-28BD-4322-95C7-2C01AA4B5679}" dt="2019-02-28T15:35:07.766" v="357"/>
        <pc:sldMkLst>
          <pc:docMk/>
          <pc:sldMk cId="302631223" sldId="403"/>
        </pc:sldMkLst>
        <pc:spChg chg="mod">
          <ac:chgData name="Davina Szilvasy" userId="59fb472d-eed4-4f11-9686-c2c8db02a2cd" providerId="ADAL" clId="{AB3E55A9-28BD-4322-95C7-2C01AA4B5679}" dt="2019-02-28T15:35:07.766" v="357"/>
          <ac:spMkLst>
            <pc:docMk/>
            <pc:sldMk cId="302631223" sldId="403"/>
            <ac:spMk id="19" creationId="{5252A847-DE45-4FA3-A1F8-EEBEB845FF8E}"/>
          </ac:spMkLst>
        </pc:spChg>
      </pc:sldChg>
      <pc:sldChg chg="del">
        <pc:chgData name="Davina Szilvasy" userId="59fb472d-eed4-4f11-9686-c2c8db02a2cd" providerId="ADAL" clId="{AB3E55A9-28BD-4322-95C7-2C01AA4B5679}" dt="2019-02-28T15:17:44.479" v="247" actId="2696"/>
        <pc:sldMkLst>
          <pc:docMk/>
          <pc:sldMk cId="76535722" sldId="416"/>
        </pc:sldMkLst>
      </pc:sldChg>
      <pc:sldChg chg="modSp">
        <pc:chgData name="Davina Szilvasy" userId="59fb472d-eed4-4f11-9686-c2c8db02a2cd" providerId="ADAL" clId="{AB3E55A9-28BD-4322-95C7-2C01AA4B5679}" dt="2019-02-28T15:23:43.571" v="282" actId="1582"/>
        <pc:sldMkLst>
          <pc:docMk/>
          <pc:sldMk cId="818382119" sldId="417"/>
        </pc:sldMkLst>
        <pc:spChg chg="mod">
          <ac:chgData name="Davina Szilvasy" userId="59fb472d-eed4-4f11-9686-c2c8db02a2cd" providerId="ADAL" clId="{AB3E55A9-28BD-4322-95C7-2C01AA4B5679}" dt="2019-02-28T15:23:31.235" v="281" actId="1582"/>
          <ac:spMkLst>
            <pc:docMk/>
            <pc:sldMk cId="818382119" sldId="417"/>
            <ac:spMk id="13" creationId="{AA1C773F-63D3-4B0C-98D9-1CC621573D6B}"/>
          </ac:spMkLst>
        </pc:spChg>
        <pc:spChg chg="mod">
          <ac:chgData name="Davina Szilvasy" userId="59fb472d-eed4-4f11-9686-c2c8db02a2cd" providerId="ADAL" clId="{AB3E55A9-28BD-4322-95C7-2C01AA4B5679}" dt="2019-02-28T15:23:31.235" v="281" actId="1582"/>
          <ac:spMkLst>
            <pc:docMk/>
            <pc:sldMk cId="818382119" sldId="417"/>
            <ac:spMk id="14" creationId="{44E61467-CD9C-4245-AD7E-7095C340FAFD}"/>
          </ac:spMkLst>
        </pc:spChg>
        <pc:spChg chg="mod">
          <ac:chgData name="Davina Szilvasy" userId="59fb472d-eed4-4f11-9686-c2c8db02a2cd" providerId="ADAL" clId="{AB3E55A9-28BD-4322-95C7-2C01AA4B5679}" dt="2019-02-28T15:23:31.235" v="281" actId="1582"/>
          <ac:spMkLst>
            <pc:docMk/>
            <pc:sldMk cId="818382119" sldId="417"/>
            <ac:spMk id="15" creationId="{CA2564F4-8820-4F98-AB35-C28458A63465}"/>
          </ac:spMkLst>
        </pc:spChg>
        <pc:spChg chg="mod">
          <ac:chgData name="Davina Szilvasy" userId="59fb472d-eed4-4f11-9686-c2c8db02a2cd" providerId="ADAL" clId="{AB3E55A9-28BD-4322-95C7-2C01AA4B5679}" dt="2019-02-28T15:23:31.235" v="281" actId="1582"/>
          <ac:spMkLst>
            <pc:docMk/>
            <pc:sldMk cId="818382119" sldId="417"/>
            <ac:spMk id="24" creationId="{78FD3429-B2D4-4587-9BDA-D6B07D519959}"/>
          </ac:spMkLst>
        </pc:spChg>
        <pc:spChg chg="mod">
          <ac:chgData name="Davina Szilvasy" userId="59fb472d-eed4-4f11-9686-c2c8db02a2cd" providerId="ADAL" clId="{AB3E55A9-28BD-4322-95C7-2C01AA4B5679}" dt="2019-02-28T15:23:31.235" v="281" actId="1582"/>
          <ac:spMkLst>
            <pc:docMk/>
            <pc:sldMk cId="818382119" sldId="417"/>
            <ac:spMk id="25" creationId="{103253A4-2D32-4BF6-868C-F4282B25DBD0}"/>
          </ac:spMkLst>
        </pc:spChg>
        <pc:spChg chg="mod">
          <ac:chgData name="Davina Szilvasy" userId="59fb472d-eed4-4f11-9686-c2c8db02a2cd" providerId="ADAL" clId="{AB3E55A9-28BD-4322-95C7-2C01AA4B5679}" dt="2019-02-28T15:23:31.235" v="281" actId="1582"/>
          <ac:spMkLst>
            <pc:docMk/>
            <pc:sldMk cId="818382119" sldId="417"/>
            <ac:spMk id="26" creationId="{9AF99A3E-2E05-4C5A-8129-A74EDED72474}"/>
          </ac:spMkLst>
        </pc:spChg>
        <pc:spChg chg="mod">
          <ac:chgData name="Davina Szilvasy" userId="59fb472d-eed4-4f11-9686-c2c8db02a2cd" providerId="ADAL" clId="{AB3E55A9-28BD-4322-95C7-2C01AA4B5679}" dt="2019-02-28T15:23:31.235" v="281" actId="1582"/>
          <ac:spMkLst>
            <pc:docMk/>
            <pc:sldMk cId="818382119" sldId="417"/>
            <ac:spMk id="27" creationId="{21DD58D5-3F5D-47F3-A681-21145A834AE5}"/>
          </ac:spMkLst>
        </pc:spChg>
        <pc:spChg chg="mod">
          <ac:chgData name="Davina Szilvasy" userId="59fb472d-eed4-4f11-9686-c2c8db02a2cd" providerId="ADAL" clId="{AB3E55A9-28BD-4322-95C7-2C01AA4B5679}" dt="2019-02-28T15:23:31.235" v="281" actId="1582"/>
          <ac:spMkLst>
            <pc:docMk/>
            <pc:sldMk cId="818382119" sldId="417"/>
            <ac:spMk id="28" creationId="{897ECC18-5CBE-4740-AD0B-F0BF72594BFA}"/>
          </ac:spMkLst>
        </pc:spChg>
        <pc:spChg chg="mod">
          <ac:chgData name="Davina Szilvasy" userId="59fb472d-eed4-4f11-9686-c2c8db02a2cd" providerId="ADAL" clId="{AB3E55A9-28BD-4322-95C7-2C01AA4B5679}" dt="2019-02-28T15:23:31.235" v="281" actId="1582"/>
          <ac:spMkLst>
            <pc:docMk/>
            <pc:sldMk cId="818382119" sldId="417"/>
            <ac:spMk id="29" creationId="{C7D41A4C-0307-4227-9A06-D988B386FDC6}"/>
          </ac:spMkLst>
        </pc:spChg>
        <pc:cxnChg chg="mod">
          <ac:chgData name="Davina Szilvasy" userId="59fb472d-eed4-4f11-9686-c2c8db02a2cd" providerId="ADAL" clId="{AB3E55A9-28BD-4322-95C7-2C01AA4B5679}" dt="2019-02-28T15:23:43.571" v="282" actId="1582"/>
          <ac:cxnSpMkLst>
            <pc:docMk/>
            <pc:sldMk cId="818382119" sldId="417"/>
            <ac:cxnSpMk id="3" creationId="{CFC5159E-C488-4694-AF99-40F24FED08C1}"/>
          </ac:cxnSpMkLst>
        </pc:cxnChg>
        <pc:cxnChg chg="mod">
          <ac:chgData name="Davina Szilvasy" userId="59fb472d-eed4-4f11-9686-c2c8db02a2cd" providerId="ADAL" clId="{AB3E55A9-28BD-4322-95C7-2C01AA4B5679}" dt="2019-02-28T15:23:43.571" v="282" actId="1582"/>
          <ac:cxnSpMkLst>
            <pc:docMk/>
            <pc:sldMk cId="818382119" sldId="417"/>
            <ac:cxnSpMk id="21" creationId="{F61423AB-A189-4E78-A57A-BBD81403723E}"/>
          </ac:cxnSpMkLst>
        </pc:cxnChg>
        <pc:cxnChg chg="mod">
          <ac:chgData name="Davina Szilvasy" userId="59fb472d-eed4-4f11-9686-c2c8db02a2cd" providerId="ADAL" clId="{AB3E55A9-28BD-4322-95C7-2C01AA4B5679}" dt="2019-02-28T15:23:43.571" v="282" actId="1582"/>
          <ac:cxnSpMkLst>
            <pc:docMk/>
            <pc:sldMk cId="818382119" sldId="417"/>
            <ac:cxnSpMk id="22" creationId="{7A9625FF-C54E-4346-B186-ACDBF1C4D62C}"/>
          </ac:cxnSpMkLst>
        </pc:cxnChg>
        <pc:cxnChg chg="mod">
          <ac:chgData name="Davina Szilvasy" userId="59fb472d-eed4-4f11-9686-c2c8db02a2cd" providerId="ADAL" clId="{AB3E55A9-28BD-4322-95C7-2C01AA4B5679}" dt="2019-02-28T15:23:43.571" v="282" actId="1582"/>
          <ac:cxnSpMkLst>
            <pc:docMk/>
            <pc:sldMk cId="818382119" sldId="417"/>
            <ac:cxnSpMk id="33" creationId="{25CB3066-62DF-48B3-82AF-9DBF3CEC3793}"/>
          </ac:cxnSpMkLst>
        </pc:cxnChg>
        <pc:cxnChg chg="mod">
          <ac:chgData name="Davina Szilvasy" userId="59fb472d-eed4-4f11-9686-c2c8db02a2cd" providerId="ADAL" clId="{AB3E55A9-28BD-4322-95C7-2C01AA4B5679}" dt="2019-02-28T15:23:43.571" v="282" actId="1582"/>
          <ac:cxnSpMkLst>
            <pc:docMk/>
            <pc:sldMk cId="818382119" sldId="417"/>
            <ac:cxnSpMk id="34" creationId="{CA526F6D-5FD8-49E4-AB80-598048439BE6}"/>
          </ac:cxnSpMkLst>
        </pc:cxnChg>
        <pc:cxnChg chg="mod">
          <ac:chgData name="Davina Szilvasy" userId="59fb472d-eed4-4f11-9686-c2c8db02a2cd" providerId="ADAL" clId="{AB3E55A9-28BD-4322-95C7-2C01AA4B5679}" dt="2019-02-28T15:23:43.571" v="282" actId="1582"/>
          <ac:cxnSpMkLst>
            <pc:docMk/>
            <pc:sldMk cId="818382119" sldId="417"/>
            <ac:cxnSpMk id="35" creationId="{610750DF-A918-465B-AD61-4D2553D61860}"/>
          </ac:cxnSpMkLst>
        </pc:cxnChg>
      </pc:sldChg>
      <pc:sldChg chg="addSp modSp">
        <pc:chgData name="Davina Szilvasy" userId="59fb472d-eed4-4f11-9686-c2c8db02a2cd" providerId="ADAL" clId="{AB3E55A9-28BD-4322-95C7-2C01AA4B5679}" dt="2019-02-28T15:26:25.448" v="295" actId="572"/>
        <pc:sldMkLst>
          <pc:docMk/>
          <pc:sldMk cId="1058288582" sldId="418"/>
        </pc:sldMkLst>
        <pc:spChg chg="mod">
          <ac:chgData name="Davina Szilvasy" userId="59fb472d-eed4-4f11-9686-c2c8db02a2cd" providerId="ADAL" clId="{AB3E55A9-28BD-4322-95C7-2C01AA4B5679}" dt="2019-02-28T15:25:09.025" v="283" actId="1582"/>
          <ac:spMkLst>
            <pc:docMk/>
            <pc:sldMk cId="1058288582" sldId="418"/>
            <ac:spMk id="2" creationId="{BE12287E-4045-4528-9B94-87248CD3925F}"/>
          </ac:spMkLst>
        </pc:spChg>
        <pc:spChg chg="mod">
          <ac:chgData name="Davina Szilvasy" userId="59fb472d-eed4-4f11-9686-c2c8db02a2cd" providerId="ADAL" clId="{AB3E55A9-28BD-4322-95C7-2C01AA4B5679}" dt="2019-02-28T15:25:23.608" v="285" actId="207"/>
          <ac:spMkLst>
            <pc:docMk/>
            <pc:sldMk cId="1058288582" sldId="418"/>
            <ac:spMk id="14" creationId="{F7264B08-22AD-4FF6-BFD4-537C46694F2A}"/>
          </ac:spMkLst>
        </pc:spChg>
        <pc:spChg chg="mod">
          <ac:chgData name="Davina Szilvasy" userId="59fb472d-eed4-4f11-9686-c2c8db02a2cd" providerId="ADAL" clId="{AB3E55A9-28BD-4322-95C7-2C01AA4B5679}" dt="2019-02-28T15:25:20.033" v="284" actId="207"/>
          <ac:spMkLst>
            <pc:docMk/>
            <pc:sldMk cId="1058288582" sldId="418"/>
            <ac:spMk id="15" creationId="{17CDA8E0-771C-4E54-A5EE-213304F45D84}"/>
          </ac:spMkLst>
        </pc:spChg>
        <pc:spChg chg="mod">
          <ac:chgData name="Davina Szilvasy" userId="59fb472d-eed4-4f11-9686-c2c8db02a2cd" providerId="ADAL" clId="{AB3E55A9-28BD-4322-95C7-2C01AA4B5679}" dt="2019-02-28T15:26:01.036" v="290" actId="207"/>
          <ac:spMkLst>
            <pc:docMk/>
            <pc:sldMk cId="1058288582" sldId="418"/>
            <ac:spMk id="19" creationId="{5252A847-DE45-4FA3-A1F8-EEBEB845FF8E}"/>
          </ac:spMkLst>
        </pc:spChg>
        <pc:spChg chg="add mod">
          <ac:chgData name="Davina Szilvasy" userId="59fb472d-eed4-4f11-9686-c2c8db02a2cd" providerId="ADAL" clId="{AB3E55A9-28BD-4322-95C7-2C01AA4B5679}" dt="2019-02-28T15:25:54.244" v="289" actId="571"/>
          <ac:spMkLst>
            <pc:docMk/>
            <pc:sldMk cId="1058288582" sldId="418"/>
            <ac:spMk id="20" creationId="{170C4F79-2041-42F5-A981-1DC69A2BCE83}"/>
          </ac:spMkLst>
        </pc:spChg>
        <pc:spChg chg="add mod">
          <ac:chgData name="Davina Szilvasy" userId="59fb472d-eed4-4f11-9686-c2c8db02a2cd" providerId="ADAL" clId="{AB3E55A9-28BD-4322-95C7-2C01AA4B5679}" dt="2019-02-28T15:25:54.244" v="289" actId="571"/>
          <ac:spMkLst>
            <pc:docMk/>
            <pc:sldMk cId="1058288582" sldId="418"/>
            <ac:spMk id="21" creationId="{7B3C9E15-8983-438C-8EF2-E4C055C4192C}"/>
          </ac:spMkLst>
        </pc:spChg>
        <pc:spChg chg="add mod">
          <ac:chgData name="Davina Szilvasy" userId="59fb472d-eed4-4f11-9686-c2c8db02a2cd" providerId="ADAL" clId="{AB3E55A9-28BD-4322-95C7-2C01AA4B5679}" dt="2019-02-28T15:25:54.244" v="289" actId="571"/>
          <ac:spMkLst>
            <pc:docMk/>
            <pc:sldMk cId="1058288582" sldId="418"/>
            <ac:spMk id="22" creationId="{87C15337-EEDA-4740-8E57-6CAB07A17495}"/>
          </ac:spMkLst>
        </pc:spChg>
        <pc:spChg chg="mod">
          <ac:chgData name="Davina Szilvasy" userId="59fb472d-eed4-4f11-9686-c2c8db02a2cd" providerId="ADAL" clId="{AB3E55A9-28BD-4322-95C7-2C01AA4B5679}" dt="2019-02-28T15:26:07.049" v="291" actId="207"/>
          <ac:spMkLst>
            <pc:docMk/>
            <pc:sldMk cId="1058288582" sldId="418"/>
            <ac:spMk id="24" creationId="{D038454E-2E27-4B12-B4AB-45CCA10F9909}"/>
          </ac:spMkLst>
        </pc:spChg>
        <pc:spChg chg="mod">
          <ac:chgData name="Davina Szilvasy" userId="59fb472d-eed4-4f11-9686-c2c8db02a2cd" providerId="ADAL" clId="{AB3E55A9-28BD-4322-95C7-2C01AA4B5679}" dt="2019-02-28T15:26:07.049" v="291" actId="207"/>
          <ac:spMkLst>
            <pc:docMk/>
            <pc:sldMk cId="1058288582" sldId="418"/>
            <ac:spMk id="25" creationId="{1CE1A896-D36D-4808-AB72-D0E1FAA7955D}"/>
          </ac:spMkLst>
        </pc:spChg>
        <pc:spChg chg="mod">
          <ac:chgData name="Davina Szilvasy" userId="59fb472d-eed4-4f11-9686-c2c8db02a2cd" providerId="ADAL" clId="{AB3E55A9-28BD-4322-95C7-2C01AA4B5679}" dt="2019-02-28T15:26:07.049" v="291" actId="207"/>
          <ac:spMkLst>
            <pc:docMk/>
            <pc:sldMk cId="1058288582" sldId="418"/>
            <ac:spMk id="26" creationId="{D78D34F9-5DA6-442B-B3AA-153DAF12AF42}"/>
          </ac:spMkLst>
        </pc:spChg>
        <pc:spChg chg="mod">
          <ac:chgData name="Davina Szilvasy" userId="59fb472d-eed4-4f11-9686-c2c8db02a2cd" providerId="ADAL" clId="{AB3E55A9-28BD-4322-95C7-2C01AA4B5679}" dt="2019-02-28T15:26:07.049" v="291" actId="207"/>
          <ac:spMkLst>
            <pc:docMk/>
            <pc:sldMk cId="1058288582" sldId="418"/>
            <ac:spMk id="27" creationId="{D8D342FF-3417-4897-8126-138E3905924E}"/>
          </ac:spMkLst>
        </pc:spChg>
        <pc:spChg chg="mod">
          <ac:chgData name="Davina Szilvasy" userId="59fb472d-eed4-4f11-9686-c2c8db02a2cd" providerId="ADAL" clId="{AB3E55A9-28BD-4322-95C7-2C01AA4B5679}" dt="2019-02-28T15:26:07.049" v="291" actId="207"/>
          <ac:spMkLst>
            <pc:docMk/>
            <pc:sldMk cId="1058288582" sldId="418"/>
            <ac:spMk id="28" creationId="{ECD94FA0-70B7-4258-B050-60DF434FCC96}"/>
          </ac:spMkLst>
        </pc:spChg>
        <pc:spChg chg="mod">
          <ac:chgData name="Davina Szilvasy" userId="59fb472d-eed4-4f11-9686-c2c8db02a2cd" providerId="ADAL" clId="{AB3E55A9-28BD-4322-95C7-2C01AA4B5679}" dt="2019-02-28T15:26:07.049" v="291" actId="207"/>
          <ac:spMkLst>
            <pc:docMk/>
            <pc:sldMk cId="1058288582" sldId="418"/>
            <ac:spMk id="29" creationId="{01818DF2-726A-4F50-BC8F-C4B980FD9FFC}"/>
          </ac:spMkLst>
        </pc:spChg>
        <pc:spChg chg="mod">
          <ac:chgData name="Davina Szilvasy" userId="59fb472d-eed4-4f11-9686-c2c8db02a2cd" providerId="ADAL" clId="{AB3E55A9-28BD-4322-95C7-2C01AA4B5679}" dt="2019-02-28T15:26:07.049" v="291" actId="207"/>
          <ac:spMkLst>
            <pc:docMk/>
            <pc:sldMk cId="1058288582" sldId="418"/>
            <ac:spMk id="30" creationId="{63A0432F-7BB4-4E34-B6D4-4729BA322485}"/>
          </ac:spMkLst>
        </pc:spChg>
        <pc:graphicFrameChg chg="modGraphic">
          <ac:chgData name="Davina Szilvasy" userId="59fb472d-eed4-4f11-9686-c2c8db02a2cd" providerId="ADAL" clId="{AB3E55A9-28BD-4322-95C7-2C01AA4B5679}" dt="2019-02-28T15:25:47.079" v="287" actId="207"/>
          <ac:graphicFrameMkLst>
            <pc:docMk/>
            <pc:sldMk cId="1058288582" sldId="418"/>
            <ac:graphicFrameMk id="13" creationId="{720DB974-5E46-41EE-838D-6AA60A7A4B95}"/>
          </ac:graphicFrameMkLst>
        </pc:graphicFrameChg>
        <pc:graphicFrameChg chg="mod modGraphic">
          <ac:chgData name="Davina Szilvasy" userId="59fb472d-eed4-4f11-9686-c2c8db02a2cd" providerId="ADAL" clId="{AB3E55A9-28BD-4322-95C7-2C01AA4B5679}" dt="2019-02-28T15:26:25.448" v="295" actId="572"/>
          <ac:graphicFrameMkLst>
            <pc:docMk/>
            <pc:sldMk cId="1058288582" sldId="418"/>
            <ac:graphicFrameMk id="31" creationId="{D01C6D64-21B0-413A-8FD1-AA35298170FB}"/>
          </ac:graphicFrameMkLst>
        </pc:graphicFrameChg>
      </pc:sldChg>
      <pc:sldChg chg="modSp">
        <pc:chgData name="Davina Szilvasy" userId="59fb472d-eed4-4f11-9686-c2c8db02a2cd" providerId="ADAL" clId="{AB3E55A9-28BD-4322-95C7-2C01AA4B5679}" dt="2019-02-28T15:31:52.146" v="315" actId="1582"/>
        <pc:sldMkLst>
          <pc:docMk/>
          <pc:sldMk cId="2843579362" sldId="419"/>
        </pc:sldMkLst>
        <pc:spChg chg="mod">
          <ac:chgData name="Davina Szilvasy" userId="59fb472d-eed4-4f11-9686-c2c8db02a2cd" providerId="ADAL" clId="{AB3E55A9-28BD-4322-95C7-2C01AA4B5679}" dt="2019-02-28T15:31:52.146" v="315" actId="1582"/>
          <ac:spMkLst>
            <pc:docMk/>
            <pc:sldMk cId="2843579362" sldId="419"/>
            <ac:spMk id="21" creationId="{E81DE9FA-6A48-48A2-85A9-473B449187F5}"/>
          </ac:spMkLst>
        </pc:spChg>
      </pc:sldChg>
      <pc:sldChg chg="modSp">
        <pc:chgData name="Davina Szilvasy" userId="59fb472d-eed4-4f11-9686-c2c8db02a2cd" providerId="ADAL" clId="{AB3E55A9-28BD-4322-95C7-2C01AA4B5679}" dt="2019-02-28T15:31:58.753" v="316" actId="1582"/>
        <pc:sldMkLst>
          <pc:docMk/>
          <pc:sldMk cId="468036374" sldId="420"/>
        </pc:sldMkLst>
        <pc:spChg chg="mod">
          <ac:chgData name="Davina Szilvasy" userId="59fb472d-eed4-4f11-9686-c2c8db02a2cd" providerId="ADAL" clId="{AB3E55A9-28BD-4322-95C7-2C01AA4B5679}" dt="2019-02-28T15:31:58.753" v="316" actId="1582"/>
          <ac:spMkLst>
            <pc:docMk/>
            <pc:sldMk cId="468036374" sldId="420"/>
            <ac:spMk id="20" creationId="{9E2E9C39-3A82-4439-99F1-40D7B4B83E5B}"/>
          </ac:spMkLst>
        </pc:spChg>
      </pc:sldChg>
      <pc:sldChg chg="modSp">
        <pc:chgData name="Davina Szilvasy" userId="59fb472d-eed4-4f11-9686-c2c8db02a2cd" providerId="ADAL" clId="{AB3E55A9-28BD-4322-95C7-2C01AA4B5679}" dt="2019-02-28T15:26:54.798" v="306"/>
        <pc:sldMkLst>
          <pc:docMk/>
          <pc:sldMk cId="1575837228" sldId="421"/>
        </pc:sldMkLst>
        <pc:graphicFrameChg chg="mod modGraphic">
          <ac:chgData name="Davina Szilvasy" userId="59fb472d-eed4-4f11-9686-c2c8db02a2cd" providerId="ADAL" clId="{AB3E55A9-28BD-4322-95C7-2C01AA4B5679}" dt="2019-02-28T15:26:54.798" v="306"/>
          <ac:graphicFrameMkLst>
            <pc:docMk/>
            <pc:sldMk cId="1575837228" sldId="421"/>
            <ac:graphicFrameMk id="9" creationId="{E15ABE0B-8E46-4E48-8B6E-0B993F40F85D}"/>
          </ac:graphicFrameMkLst>
        </pc:graphicFrameChg>
      </pc:sldChg>
      <pc:sldChg chg="modSp">
        <pc:chgData name="Davina Szilvasy" userId="59fb472d-eed4-4f11-9686-c2c8db02a2cd" providerId="ADAL" clId="{AB3E55A9-28BD-4322-95C7-2C01AA4B5679}" dt="2019-02-28T15:27:20.084" v="314"/>
        <pc:sldMkLst>
          <pc:docMk/>
          <pc:sldMk cId="3601367398" sldId="428"/>
        </pc:sldMkLst>
        <pc:graphicFrameChg chg="mod modGraphic">
          <ac:chgData name="Davina Szilvasy" userId="59fb472d-eed4-4f11-9686-c2c8db02a2cd" providerId="ADAL" clId="{AB3E55A9-28BD-4322-95C7-2C01AA4B5679}" dt="2019-02-28T15:27:20.084" v="314"/>
          <ac:graphicFrameMkLst>
            <pc:docMk/>
            <pc:sldMk cId="3601367398" sldId="428"/>
            <ac:graphicFrameMk id="9" creationId="{E15ABE0B-8E46-4E48-8B6E-0B993F40F85D}"/>
          </ac:graphicFrameMkLst>
        </pc:graphicFrameChg>
      </pc:sldChg>
      <pc:sldChg chg="addSp modSp add">
        <pc:chgData name="Davina Szilvasy" userId="59fb472d-eed4-4f11-9686-c2c8db02a2cd" providerId="ADAL" clId="{AB3E55A9-28BD-4322-95C7-2C01AA4B5679}" dt="2019-02-28T15:33:31.729" v="356" actId="20577"/>
        <pc:sldMkLst>
          <pc:docMk/>
          <pc:sldMk cId="2842342625" sldId="429"/>
        </pc:sldMkLst>
        <pc:spChg chg="mod">
          <ac:chgData name="Davina Szilvasy" userId="59fb472d-eed4-4f11-9686-c2c8db02a2cd" providerId="ADAL" clId="{AB3E55A9-28BD-4322-95C7-2C01AA4B5679}" dt="2019-02-28T15:33:31.729" v="356" actId="20577"/>
          <ac:spMkLst>
            <pc:docMk/>
            <pc:sldMk cId="2842342625" sldId="429"/>
            <ac:spMk id="19" creationId="{5252A847-DE45-4FA3-A1F8-EEBEB845FF8E}"/>
          </ac:spMkLst>
        </pc:spChg>
        <pc:cxnChg chg="add mod">
          <ac:chgData name="Davina Szilvasy" userId="59fb472d-eed4-4f11-9686-c2c8db02a2cd" providerId="ADAL" clId="{AB3E55A9-28BD-4322-95C7-2C01AA4B5679}" dt="2019-02-28T15:21:37.565" v="252" actId="1582"/>
          <ac:cxnSpMkLst>
            <pc:docMk/>
            <pc:sldMk cId="2842342625" sldId="429"/>
            <ac:cxnSpMk id="9" creationId="{EA73333F-4C8B-4518-A6AB-E24808506E1C}"/>
          </ac:cxnSpMkLst>
        </pc:cxnChg>
        <pc:cxnChg chg="add mod">
          <ac:chgData name="Davina Szilvasy" userId="59fb472d-eed4-4f11-9686-c2c8db02a2cd" providerId="ADAL" clId="{AB3E55A9-28BD-4322-95C7-2C01AA4B5679}" dt="2019-02-28T15:21:50.061" v="255" actId="14100"/>
          <ac:cxnSpMkLst>
            <pc:docMk/>
            <pc:sldMk cId="2842342625" sldId="429"/>
            <ac:cxnSpMk id="22" creationId="{61FA29E1-F4E2-4D81-A122-C68CEB941026}"/>
          </ac:cxnSpMkLst>
        </pc:cxnChg>
        <pc:cxnChg chg="add mod">
          <ac:chgData name="Davina Szilvasy" userId="59fb472d-eed4-4f11-9686-c2c8db02a2cd" providerId="ADAL" clId="{AB3E55A9-28BD-4322-95C7-2C01AA4B5679}" dt="2019-02-28T15:22:02.431" v="258" actId="14100"/>
          <ac:cxnSpMkLst>
            <pc:docMk/>
            <pc:sldMk cId="2842342625" sldId="429"/>
            <ac:cxnSpMk id="23" creationId="{FF9892C6-6378-492D-96CD-6FD50EB2759F}"/>
          </ac:cxnSpMkLst>
        </pc:cxnChg>
      </pc:sldChg>
      <pc:sldChg chg="add">
        <pc:chgData name="Davina Szilvasy" userId="59fb472d-eed4-4f11-9686-c2c8db02a2cd" providerId="ADAL" clId="{AB3E55A9-28BD-4322-95C7-2C01AA4B5679}" dt="2019-02-28T15:40:18.780" v="358"/>
        <pc:sldMkLst>
          <pc:docMk/>
          <pc:sldMk cId="2466342763" sldId="430"/>
        </pc:sldMkLst>
      </pc:sldChg>
    </pc:docChg>
  </pc:docChgLst>
  <pc:docChgLst>
    <pc:chgData name="Siobhán Dolan" userId="5fb224f7-af86-4327-acb4-fa0c8c23e721" providerId="ADAL" clId="{A47C2603-D757-4334-ADEF-917CF4BA818D}"/>
    <pc:docChg chg="custSel addSld delSld modSld">
      <pc:chgData name="Siobhán Dolan" userId="5fb224f7-af86-4327-acb4-fa0c8c23e721" providerId="ADAL" clId="{A47C2603-D757-4334-ADEF-917CF4BA818D}" dt="2019-02-24T10:56:01.505" v="29" actId="1038"/>
      <pc:docMkLst>
        <pc:docMk/>
      </pc:docMkLst>
      <pc:sldChg chg="modSp">
        <pc:chgData name="Siobhán Dolan" userId="5fb224f7-af86-4327-acb4-fa0c8c23e721" providerId="ADAL" clId="{A47C2603-D757-4334-ADEF-917CF4BA818D}" dt="2019-02-24T10:21:42.375" v="2" actId="20577"/>
        <pc:sldMkLst>
          <pc:docMk/>
          <pc:sldMk cId="4028378535" sldId="372"/>
        </pc:sldMkLst>
        <pc:spChg chg="mod">
          <ac:chgData name="Siobhán Dolan" userId="5fb224f7-af86-4327-acb4-fa0c8c23e721" providerId="ADAL" clId="{A47C2603-D757-4334-ADEF-917CF4BA818D}" dt="2019-02-24T10:21:42.375" v="2" actId="20577"/>
          <ac:spMkLst>
            <pc:docMk/>
            <pc:sldMk cId="4028378535" sldId="372"/>
            <ac:spMk id="19" creationId="{5252A847-DE45-4FA3-A1F8-EEBEB845FF8E}"/>
          </ac:spMkLst>
        </pc:spChg>
      </pc:sldChg>
      <pc:sldChg chg="modSp">
        <pc:chgData name="Siobhán Dolan" userId="5fb224f7-af86-4327-acb4-fa0c8c23e721" providerId="ADAL" clId="{A47C2603-D757-4334-ADEF-917CF4BA818D}" dt="2019-02-24T10:52:21.273" v="4" actId="6549"/>
        <pc:sldMkLst>
          <pc:docMk/>
          <pc:sldMk cId="818382119" sldId="417"/>
        </pc:sldMkLst>
        <pc:spChg chg="mod">
          <ac:chgData name="Siobhán Dolan" userId="5fb224f7-af86-4327-acb4-fa0c8c23e721" providerId="ADAL" clId="{A47C2603-D757-4334-ADEF-917CF4BA818D}" dt="2019-02-24T10:52:21.273" v="4" actId="6549"/>
          <ac:spMkLst>
            <pc:docMk/>
            <pc:sldMk cId="818382119" sldId="417"/>
            <ac:spMk id="19" creationId="{5252A847-DE45-4FA3-A1F8-EEBEB845FF8E}"/>
          </ac:spMkLst>
        </pc:spChg>
      </pc:sldChg>
      <pc:sldChg chg="modSp">
        <pc:chgData name="Siobhán Dolan" userId="5fb224f7-af86-4327-acb4-fa0c8c23e721" providerId="ADAL" clId="{A47C2603-D757-4334-ADEF-917CF4BA818D}" dt="2019-02-24T10:55:52.530" v="26" actId="1038"/>
        <pc:sldMkLst>
          <pc:docMk/>
          <pc:sldMk cId="1575837228" sldId="421"/>
        </pc:sldMkLst>
        <pc:graphicFrameChg chg="mod">
          <ac:chgData name="Siobhán Dolan" userId="5fb224f7-af86-4327-acb4-fa0c8c23e721" providerId="ADAL" clId="{A47C2603-D757-4334-ADEF-917CF4BA818D}" dt="2019-02-24T10:55:52.530" v="26" actId="1038"/>
          <ac:graphicFrameMkLst>
            <pc:docMk/>
            <pc:sldMk cId="1575837228" sldId="421"/>
            <ac:graphicFrameMk id="10" creationId="{E991DC55-A5B4-4853-8FB1-52D078EDED37}"/>
          </ac:graphicFrameMkLst>
        </pc:graphicFrameChg>
        <pc:graphicFrameChg chg="mod">
          <ac:chgData name="Siobhán Dolan" userId="5fb224f7-af86-4327-acb4-fa0c8c23e721" providerId="ADAL" clId="{A47C2603-D757-4334-ADEF-917CF4BA818D}" dt="2019-02-24T10:55:52.530" v="26" actId="1038"/>
          <ac:graphicFrameMkLst>
            <pc:docMk/>
            <pc:sldMk cId="1575837228" sldId="421"/>
            <ac:graphicFrameMk id="11" creationId="{00D2D0A5-C6EB-42AB-9C53-A3ADE475F712}"/>
          </ac:graphicFrameMkLst>
        </pc:graphicFrameChg>
      </pc:sldChg>
      <pc:sldChg chg="addSp modSp add">
        <pc:chgData name="Siobhán Dolan" userId="5fb224f7-af86-4327-acb4-fa0c8c23e721" providerId="ADAL" clId="{A47C2603-D757-4334-ADEF-917CF4BA818D}" dt="2019-02-24T10:56:01.505" v="29" actId="1038"/>
        <pc:sldMkLst>
          <pc:docMk/>
          <pc:sldMk cId="3601367398" sldId="428"/>
        </pc:sldMkLst>
        <pc:graphicFrameChg chg="modGraphic">
          <ac:chgData name="Siobhán Dolan" userId="5fb224f7-af86-4327-acb4-fa0c8c23e721" providerId="ADAL" clId="{A47C2603-D757-4334-ADEF-917CF4BA818D}" dt="2019-02-24T10:54:47.849" v="15" actId="207"/>
          <ac:graphicFrameMkLst>
            <pc:docMk/>
            <pc:sldMk cId="3601367398" sldId="428"/>
            <ac:graphicFrameMk id="9" creationId="{E15ABE0B-8E46-4E48-8B6E-0B993F40F85D}"/>
          </ac:graphicFrameMkLst>
        </pc:graphicFrameChg>
        <pc:graphicFrameChg chg="mod">
          <ac:chgData name="Siobhán Dolan" userId="5fb224f7-af86-4327-acb4-fa0c8c23e721" providerId="ADAL" clId="{A47C2603-D757-4334-ADEF-917CF4BA818D}" dt="2019-02-24T10:56:01.505" v="29" actId="1038"/>
          <ac:graphicFrameMkLst>
            <pc:docMk/>
            <pc:sldMk cId="3601367398" sldId="428"/>
            <ac:graphicFrameMk id="10" creationId="{E991DC55-A5B4-4853-8FB1-52D078EDED37}"/>
          </ac:graphicFrameMkLst>
        </pc:graphicFrameChg>
        <pc:graphicFrameChg chg="mod">
          <ac:chgData name="Siobhán Dolan" userId="5fb224f7-af86-4327-acb4-fa0c8c23e721" providerId="ADAL" clId="{A47C2603-D757-4334-ADEF-917CF4BA818D}" dt="2019-02-24T10:56:01.505" v="29" actId="1038"/>
          <ac:graphicFrameMkLst>
            <pc:docMk/>
            <pc:sldMk cId="3601367398" sldId="428"/>
            <ac:graphicFrameMk id="11" creationId="{00D2D0A5-C6EB-42AB-9C53-A3ADE475F712}"/>
          </ac:graphicFrameMkLst>
        </pc:graphicFrameChg>
        <pc:graphicFrameChg chg="add mod modGraphic">
          <ac:chgData name="Siobhán Dolan" userId="5fb224f7-af86-4327-acb4-fa0c8c23e721" providerId="ADAL" clId="{A47C2603-D757-4334-ADEF-917CF4BA818D}" dt="2019-02-24T10:56:01.505" v="29" actId="1038"/>
          <ac:graphicFrameMkLst>
            <pc:docMk/>
            <pc:sldMk cId="3601367398" sldId="428"/>
            <ac:graphicFrameMk id="12" creationId="{0995454E-32AC-4911-89B5-D86769A6E98F}"/>
          </ac:graphicFrameMkLst>
        </pc:graphicFrameChg>
      </pc:sldChg>
    </pc:docChg>
  </pc:docChgLst>
  <pc:docChgLst>
    <pc:chgData name="Siobhán Dolan" userId="5fb224f7-af86-4327-acb4-fa0c8c23e721" providerId="ADAL" clId="{EF165AC4-ECE8-4A98-902B-E6838C0EB889}"/>
    <pc:docChg chg="undo custSel addSld delSld modSld sldOrd">
      <pc:chgData name="Siobhán Dolan" userId="5fb224f7-af86-4327-acb4-fa0c8c23e721" providerId="ADAL" clId="{EF165AC4-ECE8-4A98-902B-E6838C0EB889}" dt="2019-02-23T13:51:06.454" v="1011" actId="20577"/>
      <pc:docMkLst>
        <pc:docMk/>
      </pc:docMkLst>
      <pc:sldChg chg="modSp">
        <pc:chgData name="Siobhán Dolan" userId="5fb224f7-af86-4327-acb4-fa0c8c23e721" providerId="ADAL" clId="{EF165AC4-ECE8-4A98-902B-E6838C0EB889}" dt="2019-02-23T13:02:26.527" v="67" actId="207"/>
        <pc:sldMkLst>
          <pc:docMk/>
          <pc:sldMk cId="2637481266" sldId="256"/>
        </pc:sldMkLst>
        <pc:spChg chg="mod">
          <ac:chgData name="Siobhán Dolan" userId="5fb224f7-af86-4327-acb4-fa0c8c23e721" providerId="ADAL" clId="{EF165AC4-ECE8-4A98-902B-E6838C0EB889}" dt="2019-02-23T13:02:26.527" v="67" actId="207"/>
          <ac:spMkLst>
            <pc:docMk/>
            <pc:sldMk cId="2637481266" sldId="256"/>
            <ac:spMk id="19" creationId="{5252A847-DE45-4FA3-A1F8-EEBEB845FF8E}"/>
          </ac:spMkLst>
        </pc:spChg>
      </pc:sldChg>
      <pc:sldChg chg="delSp modSp">
        <pc:chgData name="Siobhán Dolan" userId="5fb224f7-af86-4327-acb4-fa0c8c23e721" providerId="ADAL" clId="{EF165AC4-ECE8-4A98-902B-E6838C0EB889}" dt="2019-02-23T13:05:48.646" v="133" actId="478"/>
        <pc:sldMkLst>
          <pc:docMk/>
          <pc:sldMk cId="1669721746" sldId="365"/>
        </pc:sldMkLst>
        <pc:spChg chg="mod">
          <ac:chgData name="Siobhán Dolan" userId="5fb224f7-af86-4327-acb4-fa0c8c23e721" providerId="ADAL" clId="{EF165AC4-ECE8-4A98-902B-E6838C0EB889}" dt="2019-02-23T13:05:42.235" v="132" actId="255"/>
          <ac:spMkLst>
            <pc:docMk/>
            <pc:sldMk cId="1669721746" sldId="365"/>
            <ac:spMk id="19" creationId="{5252A847-DE45-4FA3-A1F8-EEBEB845FF8E}"/>
          </ac:spMkLst>
        </pc:spChg>
        <pc:graphicFrameChg chg="del">
          <ac:chgData name="Siobhán Dolan" userId="5fb224f7-af86-4327-acb4-fa0c8c23e721" providerId="ADAL" clId="{EF165AC4-ECE8-4A98-902B-E6838C0EB889}" dt="2019-02-23T13:05:48.646" v="133" actId="478"/>
          <ac:graphicFrameMkLst>
            <pc:docMk/>
            <pc:sldMk cId="1669721746" sldId="365"/>
            <ac:graphicFrameMk id="13" creationId="{D774B88C-2A79-4128-9FEE-45ACE24155E2}"/>
          </ac:graphicFrameMkLst>
        </pc:graphicFrameChg>
        <pc:graphicFrameChg chg="del">
          <ac:chgData name="Siobhán Dolan" userId="5fb224f7-af86-4327-acb4-fa0c8c23e721" providerId="ADAL" clId="{EF165AC4-ECE8-4A98-902B-E6838C0EB889}" dt="2019-02-23T13:05:48.646" v="133" actId="478"/>
          <ac:graphicFrameMkLst>
            <pc:docMk/>
            <pc:sldMk cId="1669721746" sldId="365"/>
            <ac:graphicFrameMk id="14" creationId="{6EE4A3CA-A46E-435A-9301-76E74B152E6E}"/>
          </ac:graphicFrameMkLst>
        </pc:graphicFrameChg>
        <pc:graphicFrameChg chg="del">
          <ac:chgData name="Siobhán Dolan" userId="5fb224f7-af86-4327-acb4-fa0c8c23e721" providerId="ADAL" clId="{EF165AC4-ECE8-4A98-902B-E6838C0EB889}" dt="2019-02-23T13:05:48.646" v="133" actId="478"/>
          <ac:graphicFrameMkLst>
            <pc:docMk/>
            <pc:sldMk cId="1669721746" sldId="365"/>
            <ac:graphicFrameMk id="15" creationId="{5F0A357F-1B0E-4EC4-915A-FA0532AAD81D}"/>
          </ac:graphicFrameMkLst>
        </pc:graphicFrameChg>
        <pc:graphicFrameChg chg="del">
          <ac:chgData name="Siobhán Dolan" userId="5fb224f7-af86-4327-acb4-fa0c8c23e721" providerId="ADAL" clId="{EF165AC4-ECE8-4A98-902B-E6838C0EB889}" dt="2019-02-23T13:05:48.646" v="133" actId="478"/>
          <ac:graphicFrameMkLst>
            <pc:docMk/>
            <pc:sldMk cId="1669721746" sldId="365"/>
            <ac:graphicFrameMk id="16" creationId="{5B805A22-5C22-4712-9FE4-9FDF75105FB6}"/>
          </ac:graphicFrameMkLst>
        </pc:graphicFrameChg>
      </pc:sldChg>
      <pc:sldChg chg="modSp">
        <pc:chgData name="Siobhán Dolan" userId="5fb224f7-af86-4327-acb4-fa0c8c23e721" providerId="ADAL" clId="{EF165AC4-ECE8-4A98-902B-E6838C0EB889}" dt="2019-02-23T13:03:00.585" v="129" actId="20577"/>
        <pc:sldMkLst>
          <pc:docMk/>
          <pc:sldMk cId="332354265" sldId="366"/>
        </pc:sldMkLst>
        <pc:spChg chg="mod">
          <ac:chgData name="Siobhán Dolan" userId="5fb224f7-af86-4327-acb4-fa0c8c23e721" providerId="ADAL" clId="{EF165AC4-ECE8-4A98-902B-E6838C0EB889}" dt="2019-02-23T13:03:00.585" v="129" actId="20577"/>
          <ac:spMkLst>
            <pc:docMk/>
            <pc:sldMk cId="332354265" sldId="366"/>
            <ac:spMk id="19" creationId="{5252A847-DE45-4FA3-A1F8-EEBEB845FF8E}"/>
          </ac:spMkLst>
        </pc:spChg>
      </pc:sldChg>
      <pc:sldChg chg="addSp delSp modSp">
        <pc:chgData name="Siobhán Dolan" userId="5fb224f7-af86-4327-acb4-fa0c8c23e721" providerId="ADAL" clId="{EF165AC4-ECE8-4A98-902B-E6838C0EB889}" dt="2019-02-23T13:11:28.887" v="325" actId="1076"/>
        <pc:sldMkLst>
          <pc:docMk/>
          <pc:sldMk cId="4028378535" sldId="372"/>
        </pc:sldMkLst>
        <pc:spChg chg="del">
          <ac:chgData name="Siobhán Dolan" userId="5fb224f7-af86-4327-acb4-fa0c8c23e721" providerId="ADAL" clId="{EF165AC4-ECE8-4A98-902B-E6838C0EB889}" dt="2019-02-23T13:06:32.194" v="141" actId="478"/>
          <ac:spMkLst>
            <pc:docMk/>
            <pc:sldMk cId="4028378535" sldId="372"/>
            <ac:spMk id="11" creationId="{EE94A52C-B32A-4AEE-A961-EA71BA2E0D67}"/>
          </ac:spMkLst>
        </pc:spChg>
        <pc:spChg chg="add mod">
          <ac:chgData name="Siobhán Dolan" userId="5fb224f7-af86-4327-acb4-fa0c8c23e721" providerId="ADAL" clId="{EF165AC4-ECE8-4A98-902B-E6838C0EB889}" dt="2019-02-23T13:10:50.497" v="322" actId="1037"/>
          <ac:spMkLst>
            <pc:docMk/>
            <pc:sldMk cId="4028378535" sldId="372"/>
            <ac:spMk id="13" creationId="{AA1C773F-63D3-4B0C-98D9-1CC621573D6B}"/>
          </ac:spMkLst>
        </pc:spChg>
        <pc:spChg chg="add mod">
          <ac:chgData name="Siobhán Dolan" userId="5fb224f7-af86-4327-acb4-fa0c8c23e721" providerId="ADAL" clId="{EF165AC4-ECE8-4A98-902B-E6838C0EB889}" dt="2019-02-23T13:10:50.497" v="322" actId="1037"/>
          <ac:spMkLst>
            <pc:docMk/>
            <pc:sldMk cId="4028378535" sldId="372"/>
            <ac:spMk id="14" creationId="{44E61467-CD9C-4245-AD7E-7095C340FAFD}"/>
          </ac:spMkLst>
        </pc:spChg>
        <pc:spChg chg="add mod">
          <ac:chgData name="Siobhán Dolan" userId="5fb224f7-af86-4327-acb4-fa0c8c23e721" providerId="ADAL" clId="{EF165AC4-ECE8-4A98-902B-E6838C0EB889}" dt="2019-02-23T13:10:50.497" v="322" actId="1037"/>
          <ac:spMkLst>
            <pc:docMk/>
            <pc:sldMk cId="4028378535" sldId="372"/>
            <ac:spMk id="15" creationId="{CA2564F4-8820-4F98-AB35-C28458A63465}"/>
          </ac:spMkLst>
        </pc:spChg>
        <pc:spChg chg="del">
          <ac:chgData name="Siobhán Dolan" userId="5fb224f7-af86-4327-acb4-fa0c8c23e721" providerId="ADAL" clId="{EF165AC4-ECE8-4A98-902B-E6838C0EB889}" dt="2019-02-23T13:06:32.194" v="141" actId="478"/>
          <ac:spMkLst>
            <pc:docMk/>
            <pc:sldMk cId="4028378535" sldId="372"/>
            <ac:spMk id="17" creationId="{1382B0B0-1442-498E-83B4-9A9CD37B1FE2}"/>
          </ac:spMkLst>
        </pc:spChg>
        <pc:spChg chg="mod">
          <ac:chgData name="Siobhán Dolan" userId="5fb224f7-af86-4327-acb4-fa0c8c23e721" providerId="ADAL" clId="{EF165AC4-ECE8-4A98-902B-E6838C0EB889}" dt="2019-02-23T13:07:11.953" v="145" actId="20577"/>
          <ac:spMkLst>
            <pc:docMk/>
            <pc:sldMk cId="4028378535" sldId="372"/>
            <ac:spMk id="19" creationId="{5252A847-DE45-4FA3-A1F8-EEBEB845FF8E}"/>
          </ac:spMkLst>
        </pc:spChg>
        <pc:spChg chg="del">
          <ac:chgData name="Siobhán Dolan" userId="5fb224f7-af86-4327-acb4-fa0c8c23e721" providerId="ADAL" clId="{EF165AC4-ECE8-4A98-902B-E6838C0EB889}" dt="2019-02-23T13:06:32.194" v="141" actId="478"/>
          <ac:spMkLst>
            <pc:docMk/>
            <pc:sldMk cId="4028378535" sldId="372"/>
            <ac:spMk id="21" creationId="{84654FD3-E756-4E8D-943D-88D40F5435C8}"/>
          </ac:spMkLst>
        </pc:spChg>
        <pc:spChg chg="add mod">
          <ac:chgData name="Siobhán Dolan" userId="5fb224f7-af86-4327-acb4-fa0c8c23e721" providerId="ADAL" clId="{EF165AC4-ECE8-4A98-902B-E6838C0EB889}" dt="2019-02-23T13:11:28.887" v="325" actId="1076"/>
          <ac:spMkLst>
            <pc:docMk/>
            <pc:sldMk cId="4028378535" sldId="372"/>
            <ac:spMk id="24" creationId="{78FD3429-B2D4-4587-9BDA-D6B07D519959}"/>
          </ac:spMkLst>
        </pc:spChg>
        <pc:spChg chg="add mod">
          <ac:chgData name="Siobhán Dolan" userId="5fb224f7-af86-4327-acb4-fa0c8c23e721" providerId="ADAL" clId="{EF165AC4-ECE8-4A98-902B-E6838C0EB889}" dt="2019-02-23T13:11:28.887" v="325" actId="1076"/>
          <ac:spMkLst>
            <pc:docMk/>
            <pc:sldMk cId="4028378535" sldId="372"/>
            <ac:spMk id="25" creationId="{103253A4-2D32-4BF6-868C-F4282B25DBD0}"/>
          </ac:spMkLst>
        </pc:spChg>
        <pc:spChg chg="add mod">
          <ac:chgData name="Siobhán Dolan" userId="5fb224f7-af86-4327-acb4-fa0c8c23e721" providerId="ADAL" clId="{EF165AC4-ECE8-4A98-902B-E6838C0EB889}" dt="2019-02-23T13:11:28.887" v="325" actId="1076"/>
          <ac:spMkLst>
            <pc:docMk/>
            <pc:sldMk cId="4028378535" sldId="372"/>
            <ac:spMk id="26" creationId="{9AF99A3E-2E05-4C5A-8129-A74EDED72474}"/>
          </ac:spMkLst>
        </pc:spChg>
        <pc:spChg chg="add mod">
          <ac:chgData name="Siobhán Dolan" userId="5fb224f7-af86-4327-acb4-fa0c8c23e721" providerId="ADAL" clId="{EF165AC4-ECE8-4A98-902B-E6838C0EB889}" dt="2019-02-23T13:11:06.653" v="323" actId="1076"/>
          <ac:spMkLst>
            <pc:docMk/>
            <pc:sldMk cId="4028378535" sldId="372"/>
            <ac:spMk id="27" creationId="{21DD58D5-3F5D-47F3-A681-21145A834AE5}"/>
          </ac:spMkLst>
        </pc:spChg>
        <pc:spChg chg="add mod">
          <ac:chgData name="Siobhán Dolan" userId="5fb224f7-af86-4327-acb4-fa0c8c23e721" providerId="ADAL" clId="{EF165AC4-ECE8-4A98-902B-E6838C0EB889}" dt="2019-02-23T13:11:06.653" v="323" actId="1076"/>
          <ac:spMkLst>
            <pc:docMk/>
            <pc:sldMk cId="4028378535" sldId="372"/>
            <ac:spMk id="28" creationId="{897ECC18-5CBE-4740-AD0B-F0BF72594BFA}"/>
          </ac:spMkLst>
        </pc:spChg>
        <pc:spChg chg="add mod">
          <ac:chgData name="Siobhán Dolan" userId="5fb224f7-af86-4327-acb4-fa0c8c23e721" providerId="ADAL" clId="{EF165AC4-ECE8-4A98-902B-E6838C0EB889}" dt="2019-02-23T13:11:06.653" v="323" actId="1076"/>
          <ac:spMkLst>
            <pc:docMk/>
            <pc:sldMk cId="4028378535" sldId="372"/>
            <ac:spMk id="29" creationId="{C7D41A4C-0307-4227-9A06-D988B386FDC6}"/>
          </ac:spMkLst>
        </pc:spChg>
        <pc:graphicFrameChg chg="del">
          <ac:chgData name="Siobhán Dolan" userId="5fb224f7-af86-4327-acb4-fa0c8c23e721" providerId="ADAL" clId="{EF165AC4-ECE8-4A98-902B-E6838C0EB889}" dt="2019-02-23T13:06:32.194" v="141" actId="478"/>
          <ac:graphicFrameMkLst>
            <pc:docMk/>
            <pc:sldMk cId="4028378535" sldId="372"/>
            <ac:graphicFrameMk id="16" creationId="{334D767D-B9EF-46B8-9894-9FD189E59BD7}"/>
          </ac:graphicFrameMkLst>
        </pc:graphicFrameChg>
        <pc:graphicFrameChg chg="del">
          <ac:chgData name="Siobhán Dolan" userId="5fb224f7-af86-4327-acb4-fa0c8c23e721" providerId="ADAL" clId="{EF165AC4-ECE8-4A98-902B-E6838C0EB889}" dt="2019-02-23T13:06:32.194" v="141" actId="478"/>
          <ac:graphicFrameMkLst>
            <pc:docMk/>
            <pc:sldMk cId="4028378535" sldId="372"/>
            <ac:graphicFrameMk id="20" creationId="{11142D59-47E4-4739-A687-4A775C63635A}"/>
          </ac:graphicFrameMkLst>
        </pc:graphicFrameChg>
        <pc:graphicFrameChg chg="del">
          <ac:chgData name="Siobhán Dolan" userId="5fb224f7-af86-4327-acb4-fa0c8c23e721" providerId="ADAL" clId="{EF165AC4-ECE8-4A98-902B-E6838C0EB889}" dt="2019-02-23T13:06:32.194" v="141" actId="478"/>
          <ac:graphicFrameMkLst>
            <pc:docMk/>
            <pc:sldMk cId="4028378535" sldId="372"/>
            <ac:graphicFrameMk id="22" creationId="{1CC075A6-C6A1-4035-86EB-D132318BB457}"/>
          </ac:graphicFrameMkLst>
        </pc:graphicFrameChg>
        <pc:graphicFrameChg chg="del">
          <ac:chgData name="Siobhán Dolan" userId="5fb224f7-af86-4327-acb4-fa0c8c23e721" providerId="ADAL" clId="{EF165AC4-ECE8-4A98-902B-E6838C0EB889}" dt="2019-02-23T13:06:32.194" v="141" actId="478"/>
          <ac:graphicFrameMkLst>
            <pc:docMk/>
            <pc:sldMk cId="4028378535" sldId="372"/>
            <ac:graphicFrameMk id="23" creationId="{8370BF34-5FA2-4089-8D18-8FE28D9D5E34}"/>
          </ac:graphicFrameMkLst>
        </pc:graphicFrameChg>
        <pc:graphicFrameChg chg="add mod modGraphic">
          <ac:chgData name="Siobhán Dolan" userId="5fb224f7-af86-4327-acb4-fa0c8c23e721" providerId="ADAL" clId="{EF165AC4-ECE8-4A98-902B-E6838C0EB889}" dt="2019-02-23T13:10:50.497" v="322" actId="1037"/>
          <ac:graphicFrameMkLst>
            <pc:docMk/>
            <pc:sldMk cId="4028378535" sldId="372"/>
            <ac:graphicFrameMk id="30" creationId="{6AD4AF53-07BE-4A3F-A49F-E2B41B5D7CA1}"/>
          </ac:graphicFrameMkLst>
        </pc:graphicFrameChg>
        <pc:graphicFrameChg chg="add mod modGraphic">
          <ac:chgData name="Siobhán Dolan" userId="5fb224f7-af86-4327-acb4-fa0c8c23e721" providerId="ADAL" clId="{EF165AC4-ECE8-4A98-902B-E6838C0EB889}" dt="2019-02-23T13:10:50.497" v="322" actId="1037"/>
          <ac:graphicFrameMkLst>
            <pc:docMk/>
            <pc:sldMk cId="4028378535" sldId="372"/>
            <ac:graphicFrameMk id="31" creationId="{0FB633EE-114B-4F32-B115-3B7CB6DEFBDE}"/>
          </ac:graphicFrameMkLst>
        </pc:graphicFrameChg>
        <pc:graphicFrameChg chg="add mod modGraphic">
          <ac:chgData name="Siobhán Dolan" userId="5fb224f7-af86-4327-acb4-fa0c8c23e721" providerId="ADAL" clId="{EF165AC4-ECE8-4A98-902B-E6838C0EB889}" dt="2019-02-23T13:10:50.497" v="322" actId="1037"/>
          <ac:graphicFrameMkLst>
            <pc:docMk/>
            <pc:sldMk cId="4028378535" sldId="372"/>
            <ac:graphicFrameMk id="32" creationId="{7BBB90EA-CB23-4812-A5E9-71857D101016}"/>
          </ac:graphicFrameMkLst>
        </pc:graphicFrameChg>
      </pc:sldChg>
      <pc:sldChg chg="addSp delSp modSp">
        <pc:chgData name="Siobhán Dolan" userId="5fb224f7-af86-4327-acb4-fa0c8c23e721" providerId="ADAL" clId="{EF165AC4-ECE8-4A98-902B-E6838C0EB889}" dt="2019-02-23T13:48:30.194" v="915" actId="12788"/>
        <pc:sldMkLst>
          <pc:docMk/>
          <pc:sldMk cId="1735350956" sldId="378"/>
        </pc:sldMkLst>
        <pc:spChg chg="mod">
          <ac:chgData name="Siobhán Dolan" userId="5fb224f7-af86-4327-acb4-fa0c8c23e721" providerId="ADAL" clId="{EF165AC4-ECE8-4A98-902B-E6838C0EB889}" dt="2019-02-23T13:44:37.046" v="783" actId="6549"/>
          <ac:spMkLst>
            <pc:docMk/>
            <pc:sldMk cId="1735350956" sldId="378"/>
            <ac:spMk id="19" creationId="{5252A847-DE45-4FA3-A1F8-EEBEB845FF8E}"/>
          </ac:spMkLst>
        </pc:spChg>
        <pc:spChg chg="mod">
          <ac:chgData name="Siobhán Dolan" userId="5fb224f7-af86-4327-acb4-fa0c8c23e721" providerId="ADAL" clId="{EF165AC4-ECE8-4A98-902B-E6838C0EB889}" dt="2019-02-23T13:48:30.194" v="915" actId="12788"/>
          <ac:spMkLst>
            <pc:docMk/>
            <pc:sldMk cId="1735350956" sldId="378"/>
            <ac:spMk id="21" creationId="{274794C0-B234-4DEE-A131-DCA32796EC86}"/>
          </ac:spMkLst>
        </pc:spChg>
        <pc:spChg chg="mod">
          <ac:chgData name="Siobhán Dolan" userId="5fb224f7-af86-4327-acb4-fa0c8c23e721" providerId="ADAL" clId="{EF165AC4-ECE8-4A98-902B-E6838C0EB889}" dt="2019-02-23T13:47:39.694" v="893" actId="1037"/>
          <ac:spMkLst>
            <pc:docMk/>
            <pc:sldMk cId="1735350956" sldId="378"/>
            <ac:spMk id="22" creationId="{8051FA4A-6613-4057-A9EE-08F8684EA395}"/>
          </ac:spMkLst>
        </pc:spChg>
        <pc:spChg chg="mod">
          <ac:chgData name="Siobhán Dolan" userId="5fb224f7-af86-4327-acb4-fa0c8c23e721" providerId="ADAL" clId="{EF165AC4-ECE8-4A98-902B-E6838C0EB889}" dt="2019-02-23T13:47:12.756" v="874" actId="1035"/>
          <ac:spMkLst>
            <pc:docMk/>
            <pc:sldMk cId="1735350956" sldId="378"/>
            <ac:spMk id="24" creationId="{983B84B7-10C5-4679-B008-F6EE97BDE4A1}"/>
          </ac:spMkLst>
        </pc:spChg>
        <pc:spChg chg="mod">
          <ac:chgData name="Siobhán Dolan" userId="5fb224f7-af86-4327-acb4-fa0c8c23e721" providerId="ADAL" clId="{EF165AC4-ECE8-4A98-902B-E6838C0EB889}" dt="2019-02-23T13:48:24.724" v="914" actId="12788"/>
          <ac:spMkLst>
            <pc:docMk/>
            <pc:sldMk cId="1735350956" sldId="378"/>
            <ac:spMk id="32" creationId="{DD503392-C857-43D6-AA2C-CC06DF0818C8}"/>
          </ac:spMkLst>
        </pc:spChg>
        <pc:graphicFrameChg chg="add mod modGraphic">
          <ac:chgData name="Siobhán Dolan" userId="5fb224f7-af86-4327-acb4-fa0c8c23e721" providerId="ADAL" clId="{EF165AC4-ECE8-4A98-902B-E6838C0EB889}" dt="2019-02-23T13:47:20.025" v="875" actId="1076"/>
          <ac:graphicFrameMkLst>
            <pc:docMk/>
            <pc:sldMk cId="1735350956" sldId="378"/>
            <ac:graphicFrameMk id="13" creationId="{3ABAEB48-02C7-41F3-88D8-07F53DB10A5B}"/>
          </ac:graphicFrameMkLst>
        </pc:graphicFrameChg>
        <pc:graphicFrameChg chg="del">
          <ac:chgData name="Siobhán Dolan" userId="5fb224f7-af86-4327-acb4-fa0c8c23e721" providerId="ADAL" clId="{EF165AC4-ECE8-4A98-902B-E6838C0EB889}" dt="2019-02-23T13:43:30.524" v="751" actId="478"/>
          <ac:graphicFrameMkLst>
            <pc:docMk/>
            <pc:sldMk cId="1735350956" sldId="378"/>
            <ac:graphicFrameMk id="20" creationId="{12907C09-92E5-4289-A18E-139C891C1A3F}"/>
          </ac:graphicFrameMkLst>
        </pc:graphicFrameChg>
        <pc:picChg chg="add mod">
          <ac:chgData name="Siobhán Dolan" userId="5fb224f7-af86-4327-acb4-fa0c8c23e721" providerId="ADAL" clId="{EF165AC4-ECE8-4A98-902B-E6838C0EB889}" dt="2019-02-23T13:48:24.724" v="914" actId="12788"/>
          <ac:picMkLst>
            <pc:docMk/>
            <pc:sldMk cId="1735350956" sldId="378"/>
            <ac:picMk id="14" creationId="{8F457AF1-3061-4A11-8761-067A650FE19B}"/>
          </ac:picMkLst>
        </pc:picChg>
        <pc:picChg chg="add mod">
          <ac:chgData name="Siobhán Dolan" userId="5fb224f7-af86-4327-acb4-fa0c8c23e721" providerId="ADAL" clId="{EF165AC4-ECE8-4A98-902B-E6838C0EB889}" dt="2019-02-23T13:48:30.194" v="915" actId="12788"/>
          <ac:picMkLst>
            <pc:docMk/>
            <pc:sldMk cId="1735350956" sldId="378"/>
            <ac:picMk id="15" creationId="{50D95C77-5DA4-427A-9292-74610504B432}"/>
          </ac:picMkLst>
        </pc:picChg>
        <pc:picChg chg="del mod">
          <ac:chgData name="Siobhán Dolan" userId="5fb224f7-af86-4327-acb4-fa0c8c23e721" providerId="ADAL" clId="{EF165AC4-ECE8-4A98-902B-E6838C0EB889}" dt="2019-02-23T13:47:24.536" v="876" actId="478"/>
          <ac:picMkLst>
            <pc:docMk/>
            <pc:sldMk cId="1735350956" sldId="378"/>
            <ac:picMk id="30" creationId="{FBD45E4D-8C1D-49C2-B875-997AF883C552}"/>
          </ac:picMkLst>
        </pc:picChg>
        <pc:picChg chg="del mod">
          <ac:chgData name="Siobhán Dolan" userId="5fb224f7-af86-4327-acb4-fa0c8c23e721" providerId="ADAL" clId="{EF165AC4-ECE8-4A98-902B-E6838C0EB889}" dt="2019-02-23T13:47:24.536" v="876" actId="478"/>
          <ac:picMkLst>
            <pc:docMk/>
            <pc:sldMk cId="1735350956" sldId="378"/>
            <ac:picMk id="31" creationId="{73D36D3A-413A-45D3-AC48-2581C8982ED2}"/>
          </ac:picMkLst>
        </pc:picChg>
      </pc:sldChg>
      <pc:sldChg chg="addSp delSp modSp">
        <pc:chgData name="Siobhán Dolan" userId="5fb224f7-af86-4327-acb4-fa0c8c23e721" providerId="ADAL" clId="{EF165AC4-ECE8-4A98-902B-E6838C0EB889}" dt="2019-02-23T13:36:39.002" v="686"/>
        <pc:sldMkLst>
          <pc:docMk/>
          <pc:sldMk cId="302631223" sldId="403"/>
        </pc:sldMkLst>
        <pc:spChg chg="del">
          <ac:chgData name="Siobhán Dolan" userId="5fb224f7-af86-4327-acb4-fa0c8c23e721" providerId="ADAL" clId="{EF165AC4-ECE8-4A98-902B-E6838C0EB889}" dt="2019-02-23T13:33:06.627" v="655" actId="478"/>
          <ac:spMkLst>
            <pc:docMk/>
            <pc:sldMk cId="302631223" sldId="403"/>
            <ac:spMk id="11" creationId="{A6E1A850-9B91-4295-9312-A49FE3EF6112}"/>
          </ac:spMkLst>
        </pc:spChg>
        <pc:spChg chg="mod">
          <ac:chgData name="Siobhán Dolan" userId="5fb224f7-af86-4327-acb4-fa0c8c23e721" providerId="ADAL" clId="{EF165AC4-ECE8-4A98-902B-E6838C0EB889}" dt="2019-02-23T13:34:14.600" v="669" actId="20577"/>
          <ac:spMkLst>
            <pc:docMk/>
            <pc:sldMk cId="302631223" sldId="403"/>
            <ac:spMk id="19" creationId="{5252A847-DE45-4FA3-A1F8-EEBEB845FF8E}"/>
          </ac:spMkLst>
        </pc:spChg>
        <pc:picChg chg="add mod">
          <ac:chgData name="Siobhán Dolan" userId="5fb224f7-af86-4327-acb4-fa0c8c23e721" providerId="ADAL" clId="{EF165AC4-ECE8-4A98-902B-E6838C0EB889}" dt="2019-02-23T13:36:39.002" v="686"/>
          <ac:picMkLst>
            <pc:docMk/>
            <pc:sldMk cId="302631223" sldId="403"/>
            <ac:picMk id="9" creationId="{F5057159-0D5E-4777-9E8B-F5795C4888FF}"/>
          </ac:picMkLst>
        </pc:picChg>
      </pc:sldChg>
      <pc:sldChg chg="addSp delSp modSp">
        <pc:chgData name="Siobhán Dolan" userId="5fb224f7-af86-4327-acb4-fa0c8c23e721" providerId="ADAL" clId="{EF165AC4-ECE8-4A98-902B-E6838C0EB889}" dt="2019-02-23T13:22:28.524" v="504"/>
        <pc:sldMkLst>
          <pc:docMk/>
          <pc:sldMk cId="973360639" sldId="408"/>
        </pc:sldMkLst>
        <pc:spChg chg="del">
          <ac:chgData name="Siobhán Dolan" userId="5fb224f7-af86-4327-acb4-fa0c8c23e721" providerId="ADAL" clId="{EF165AC4-ECE8-4A98-902B-E6838C0EB889}" dt="2019-02-23T13:21:50.102" v="470" actId="478"/>
          <ac:spMkLst>
            <pc:docMk/>
            <pc:sldMk cId="973360639" sldId="408"/>
            <ac:spMk id="11" creationId="{EE94A52C-B32A-4AEE-A961-EA71BA2E0D67}"/>
          </ac:spMkLst>
        </pc:spChg>
        <pc:spChg chg="add">
          <ac:chgData name="Siobhán Dolan" userId="5fb224f7-af86-4327-acb4-fa0c8c23e721" providerId="ADAL" clId="{EF165AC4-ECE8-4A98-902B-E6838C0EB889}" dt="2019-02-23T13:22:28.524" v="504"/>
          <ac:spMkLst>
            <pc:docMk/>
            <pc:sldMk cId="973360639" sldId="408"/>
            <ac:spMk id="14" creationId="{F7264B08-22AD-4FF6-BFD4-537C46694F2A}"/>
          </ac:spMkLst>
        </pc:spChg>
        <pc:spChg chg="add">
          <ac:chgData name="Siobhán Dolan" userId="5fb224f7-af86-4327-acb4-fa0c8c23e721" providerId="ADAL" clId="{EF165AC4-ECE8-4A98-902B-E6838C0EB889}" dt="2019-02-23T13:22:28.524" v="504"/>
          <ac:spMkLst>
            <pc:docMk/>
            <pc:sldMk cId="973360639" sldId="408"/>
            <ac:spMk id="15" creationId="{17CDA8E0-771C-4E54-A5EE-213304F45D84}"/>
          </ac:spMkLst>
        </pc:spChg>
        <pc:spChg chg="del">
          <ac:chgData name="Siobhán Dolan" userId="5fb224f7-af86-4327-acb4-fa0c8c23e721" providerId="ADAL" clId="{EF165AC4-ECE8-4A98-902B-E6838C0EB889}" dt="2019-02-23T13:21:50.102" v="470" actId="478"/>
          <ac:spMkLst>
            <pc:docMk/>
            <pc:sldMk cId="973360639" sldId="408"/>
            <ac:spMk id="17" creationId="{1382B0B0-1442-498E-83B4-9A9CD37B1FE2}"/>
          </ac:spMkLst>
        </pc:spChg>
        <pc:spChg chg="mod">
          <ac:chgData name="Siobhán Dolan" userId="5fb224f7-af86-4327-acb4-fa0c8c23e721" providerId="ADAL" clId="{EF165AC4-ECE8-4A98-902B-E6838C0EB889}" dt="2019-02-23T13:22:23.538" v="503" actId="20577"/>
          <ac:spMkLst>
            <pc:docMk/>
            <pc:sldMk cId="973360639" sldId="408"/>
            <ac:spMk id="19" creationId="{5252A847-DE45-4FA3-A1F8-EEBEB845FF8E}"/>
          </ac:spMkLst>
        </pc:spChg>
        <pc:spChg chg="del">
          <ac:chgData name="Siobhán Dolan" userId="5fb224f7-af86-4327-acb4-fa0c8c23e721" providerId="ADAL" clId="{EF165AC4-ECE8-4A98-902B-E6838C0EB889}" dt="2019-02-23T13:21:50.102" v="470" actId="478"/>
          <ac:spMkLst>
            <pc:docMk/>
            <pc:sldMk cId="973360639" sldId="408"/>
            <ac:spMk id="21" creationId="{84654FD3-E756-4E8D-943D-88D40F5435C8}"/>
          </ac:spMkLst>
        </pc:spChg>
        <pc:spChg chg="add">
          <ac:chgData name="Siobhán Dolan" userId="5fb224f7-af86-4327-acb4-fa0c8c23e721" providerId="ADAL" clId="{EF165AC4-ECE8-4A98-902B-E6838C0EB889}" dt="2019-02-23T13:22:28.524" v="504"/>
          <ac:spMkLst>
            <pc:docMk/>
            <pc:sldMk cId="973360639" sldId="408"/>
            <ac:spMk id="24" creationId="{D038454E-2E27-4B12-B4AB-45CCA10F9909}"/>
          </ac:spMkLst>
        </pc:spChg>
        <pc:spChg chg="add">
          <ac:chgData name="Siobhán Dolan" userId="5fb224f7-af86-4327-acb4-fa0c8c23e721" providerId="ADAL" clId="{EF165AC4-ECE8-4A98-902B-E6838C0EB889}" dt="2019-02-23T13:22:28.524" v="504"/>
          <ac:spMkLst>
            <pc:docMk/>
            <pc:sldMk cId="973360639" sldId="408"/>
            <ac:spMk id="25" creationId="{1CE1A896-D36D-4808-AB72-D0E1FAA7955D}"/>
          </ac:spMkLst>
        </pc:spChg>
        <pc:spChg chg="add">
          <ac:chgData name="Siobhán Dolan" userId="5fb224f7-af86-4327-acb4-fa0c8c23e721" providerId="ADAL" clId="{EF165AC4-ECE8-4A98-902B-E6838C0EB889}" dt="2019-02-23T13:22:28.524" v="504"/>
          <ac:spMkLst>
            <pc:docMk/>
            <pc:sldMk cId="973360639" sldId="408"/>
            <ac:spMk id="26" creationId="{D78D34F9-5DA6-442B-B3AA-153DAF12AF42}"/>
          </ac:spMkLst>
        </pc:spChg>
        <pc:spChg chg="add">
          <ac:chgData name="Siobhán Dolan" userId="5fb224f7-af86-4327-acb4-fa0c8c23e721" providerId="ADAL" clId="{EF165AC4-ECE8-4A98-902B-E6838C0EB889}" dt="2019-02-23T13:22:28.524" v="504"/>
          <ac:spMkLst>
            <pc:docMk/>
            <pc:sldMk cId="973360639" sldId="408"/>
            <ac:spMk id="27" creationId="{D8D342FF-3417-4897-8126-138E3905924E}"/>
          </ac:spMkLst>
        </pc:spChg>
        <pc:spChg chg="add">
          <ac:chgData name="Siobhán Dolan" userId="5fb224f7-af86-4327-acb4-fa0c8c23e721" providerId="ADAL" clId="{EF165AC4-ECE8-4A98-902B-E6838C0EB889}" dt="2019-02-23T13:22:28.524" v="504"/>
          <ac:spMkLst>
            <pc:docMk/>
            <pc:sldMk cId="973360639" sldId="408"/>
            <ac:spMk id="28" creationId="{ECD94FA0-70B7-4258-B050-60DF434FCC96}"/>
          </ac:spMkLst>
        </pc:spChg>
        <pc:spChg chg="add">
          <ac:chgData name="Siobhán Dolan" userId="5fb224f7-af86-4327-acb4-fa0c8c23e721" providerId="ADAL" clId="{EF165AC4-ECE8-4A98-902B-E6838C0EB889}" dt="2019-02-23T13:22:28.524" v="504"/>
          <ac:spMkLst>
            <pc:docMk/>
            <pc:sldMk cId="973360639" sldId="408"/>
            <ac:spMk id="29" creationId="{01818DF2-726A-4F50-BC8F-C4B980FD9FFC}"/>
          </ac:spMkLst>
        </pc:spChg>
        <pc:spChg chg="add">
          <ac:chgData name="Siobhán Dolan" userId="5fb224f7-af86-4327-acb4-fa0c8c23e721" providerId="ADAL" clId="{EF165AC4-ECE8-4A98-902B-E6838C0EB889}" dt="2019-02-23T13:22:28.524" v="504"/>
          <ac:spMkLst>
            <pc:docMk/>
            <pc:sldMk cId="973360639" sldId="408"/>
            <ac:spMk id="30" creationId="{63A0432F-7BB4-4E34-B6D4-4729BA322485}"/>
          </ac:spMkLst>
        </pc:spChg>
        <pc:graphicFrameChg chg="add">
          <ac:chgData name="Siobhán Dolan" userId="5fb224f7-af86-4327-acb4-fa0c8c23e721" providerId="ADAL" clId="{EF165AC4-ECE8-4A98-902B-E6838C0EB889}" dt="2019-02-23T13:22:28.524" v="504"/>
          <ac:graphicFrameMkLst>
            <pc:docMk/>
            <pc:sldMk cId="973360639" sldId="408"/>
            <ac:graphicFrameMk id="13" creationId="{720DB974-5E46-41EE-838D-6AA60A7A4B95}"/>
          </ac:graphicFrameMkLst>
        </pc:graphicFrameChg>
        <pc:graphicFrameChg chg="del">
          <ac:chgData name="Siobhán Dolan" userId="5fb224f7-af86-4327-acb4-fa0c8c23e721" providerId="ADAL" clId="{EF165AC4-ECE8-4A98-902B-E6838C0EB889}" dt="2019-02-23T13:21:50.102" v="470" actId="478"/>
          <ac:graphicFrameMkLst>
            <pc:docMk/>
            <pc:sldMk cId="973360639" sldId="408"/>
            <ac:graphicFrameMk id="16" creationId="{334D767D-B9EF-46B8-9894-9FD189E59BD7}"/>
          </ac:graphicFrameMkLst>
        </pc:graphicFrameChg>
        <pc:graphicFrameChg chg="del">
          <ac:chgData name="Siobhán Dolan" userId="5fb224f7-af86-4327-acb4-fa0c8c23e721" providerId="ADAL" clId="{EF165AC4-ECE8-4A98-902B-E6838C0EB889}" dt="2019-02-23T13:21:50.102" v="470" actId="478"/>
          <ac:graphicFrameMkLst>
            <pc:docMk/>
            <pc:sldMk cId="973360639" sldId="408"/>
            <ac:graphicFrameMk id="20" creationId="{11142D59-47E4-4739-A687-4A775C63635A}"/>
          </ac:graphicFrameMkLst>
        </pc:graphicFrameChg>
        <pc:graphicFrameChg chg="del">
          <ac:chgData name="Siobhán Dolan" userId="5fb224f7-af86-4327-acb4-fa0c8c23e721" providerId="ADAL" clId="{EF165AC4-ECE8-4A98-902B-E6838C0EB889}" dt="2019-02-23T13:21:50.102" v="470" actId="478"/>
          <ac:graphicFrameMkLst>
            <pc:docMk/>
            <pc:sldMk cId="973360639" sldId="408"/>
            <ac:graphicFrameMk id="22" creationId="{1CC075A6-C6A1-4035-86EB-D132318BB457}"/>
          </ac:graphicFrameMkLst>
        </pc:graphicFrameChg>
        <pc:graphicFrameChg chg="del">
          <ac:chgData name="Siobhán Dolan" userId="5fb224f7-af86-4327-acb4-fa0c8c23e721" providerId="ADAL" clId="{EF165AC4-ECE8-4A98-902B-E6838C0EB889}" dt="2019-02-23T13:21:50.102" v="470" actId="478"/>
          <ac:graphicFrameMkLst>
            <pc:docMk/>
            <pc:sldMk cId="973360639" sldId="408"/>
            <ac:graphicFrameMk id="23" creationId="{8370BF34-5FA2-4089-8D18-8FE28D9D5E34}"/>
          </ac:graphicFrameMkLst>
        </pc:graphicFrameChg>
        <pc:graphicFrameChg chg="add">
          <ac:chgData name="Siobhán Dolan" userId="5fb224f7-af86-4327-acb4-fa0c8c23e721" providerId="ADAL" clId="{EF165AC4-ECE8-4A98-902B-E6838C0EB889}" dt="2019-02-23T13:22:28.524" v="504"/>
          <ac:graphicFrameMkLst>
            <pc:docMk/>
            <pc:sldMk cId="973360639" sldId="408"/>
            <ac:graphicFrameMk id="31" creationId="{D01C6D64-21B0-413A-8FD1-AA35298170FB}"/>
          </ac:graphicFrameMkLst>
        </pc:graphicFrameChg>
      </pc:sldChg>
      <pc:sldChg chg="addSp modSp add">
        <pc:chgData name="Siobhán Dolan" userId="5fb224f7-af86-4327-acb4-fa0c8c23e721" providerId="ADAL" clId="{EF165AC4-ECE8-4A98-902B-E6838C0EB889}" dt="2019-02-23T13:15:37.691" v="354" actId="14100"/>
        <pc:sldMkLst>
          <pc:docMk/>
          <pc:sldMk cId="818382119" sldId="417"/>
        </pc:sldMkLst>
        <pc:cxnChg chg="add mod">
          <ac:chgData name="Siobhán Dolan" userId="5fb224f7-af86-4327-acb4-fa0c8c23e721" providerId="ADAL" clId="{EF165AC4-ECE8-4A98-902B-E6838C0EB889}" dt="2019-02-23T13:13:46.681" v="331" actId="14100"/>
          <ac:cxnSpMkLst>
            <pc:docMk/>
            <pc:sldMk cId="818382119" sldId="417"/>
            <ac:cxnSpMk id="3" creationId="{CFC5159E-C488-4694-AF99-40F24FED08C1}"/>
          </ac:cxnSpMkLst>
        </pc:cxnChg>
        <pc:cxnChg chg="add mod">
          <ac:chgData name="Siobhán Dolan" userId="5fb224f7-af86-4327-acb4-fa0c8c23e721" providerId="ADAL" clId="{EF165AC4-ECE8-4A98-902B-E6838C0EB889}" dt="2019-02-23T13:14:29.768" v="342" actId="14100"/>
          <ac:cxnSpMkLst>
            <pc:docMk/>
            <pc:sldMk cId="818382119" sldId="417"/>
            <ac:cxnSpMk id="21" creationId="{F61423AB-A189-4E78-A57A-BBD81403723E}"/>
          </ac:cxnSpMkLst>
        </pc:cxnChg>
        <pc:cxnChg chg="add mod">
          <ac:chgData name="Siobhán Dolan" userId="5fb224f7-af86-4327-acb4-fa0c8c23e721" providerId="ADAL" clId="{EF165AC4-ECE8-4A98-902B-E6838C0EB889}" dt="2019-02-23T13:14:13.361" v="338" actId="1035"/>
          <ac:cxnSpMkLst>
            <pc:docMk/>
            <pc:sldMk cId="818382119" sldId="417"/>
            <ac:cxnSpMk id="22" creationId="{7A9625FF-C54E-4346-B186-ACDBF1C4D62C}"/>
          </ac:cxnSpMkLst>
        </pc:cxnChg>
        <pc:cxnChg chg="add mod">
          <ac:chgData name="Siobhán Dolan" userId="5fb224f7-af86-4327-acb4-fa0c8c23e721" providerId="ADAL" clId="{EF165AC4-ECE8-4A98-902B-E6838C0EB889}" dt="2019-02-23T13:14:50.981" v="345" actId="1076"/>
          <ac:cxnSpMkLst>
            <pc:docMk/>
            <pc:sldMk cId="818382119" sldId="417"/>
            <ac:cxnSpMk id="33" creationId="{25CB3066-62DF-48B3-82AF-9DBF3CEC3793}"/>
          </ac:cxnSpMkLst>
        </pc:cxnChg>
        <pc:cxnChg chg="add mod">
          <ac:chgData name="Siobhán Dolan" userId="5fb224f7-af86-4327-acb4-fa0c8c23e721" providerId="ADAL" clId="{EF165AC4-ECE8-4A98-902B-E6838C0EB889}" dt="2019-02-23T13:15:07.752" v="347" actId="1076"/>
          <ac:cxnSpMkLst>
            <pc:docMk/>
            <pc:sldMk cId="818382119" sldId="417"/>
            <ac:cxnSpMk id="34" creationId="{CA526F6D-5FD8-49E4-AB80-598048439BE6}"/>
          </ac:cxnSpMkLst>
        </pc:cxnChg>
        <pc:cxnChg chg="add mod">
          <ac:chgData name="Siobhán Dolan" userId="5fb224f7-af86-4327-acb4-fa0c8c23e721" providerId="ADAL" clId="{EF165AC4-ECE8-4A98-902B-E6838C0EB889}" dt="2019-02-23T13:15:37.691" v="354" actId="14100"/>
          <ac:cxnSpMkLst>
            <pc:docMk/>
            <pc:sldMk cId="818382119" sldId="417"/>
            <ac:cxnSpMk id="35" creationId="{610750DF-A918-465B-AD61-4D2553D61860}"/>
          </ac:cxnSpMkLst>
        </pc:cxnChg>
      </pc:sldChg>
      <pc:sldChg chg="addSp modSp add">
        <pc:chgData name="Siobhán Dolan" userId="5fb224f7-af86-4327-acb4-fa0c8c23e721" providerId="ADAL" clId="{EF165AC4-ECE8-4A98-902B-E6838C0EB889}" dt="2019-02-23T13:23:28.386" v="510" actId="1076"/>
        <pc:sldMkLst>
          <pc:docMk/>
          <pc:sldMk cId="1058288582" sldId="418"/>
        </pc:sldMkLst>
        <pc:spChg chg="add mod">
          <ac:chgData name="Siobhán Dolan" userId="5fb224f7-af86-4327-acb4-fa0c8c23e721" providerId="ADAL" clId="{EF165AC4-ECE8-4A98-902B-E6838C0EB889}" dt="2019-02-23T13:23:28.386" v="510" actId="1076"/>
          <ac:spMkLst>
            <pc:docMk/>
            <pc:sldMk cId="1058288582" sldId="418"/>
            <ac:spMk id="2" creationId="{BE12287E-4045-4528-9B94-87248CD3925F}"/>
          </ac:spMkLst>
        </pc:spChg>
      </pc:sldChg>
      <pc:sldChg chg="addSp delSp modSp add">
        <pc:chgData name="Siobhán Dolan" userId="5fb224f7-af86-4327-acb4-fa0c8c23e721" providerId="ADAL" clId="{EF165AC4-ECE8-4A98-902B-E6838C0EB889}" dt="2019-02-23T13:25:12.322" v="573"/>
        <pc:sldMkLst>
          <pc:docMk/>
          <pc:sldMk cId="2843579362" sldId="419"/>
        </pc:sldMkLst>
        <pc:spChg chg="del">
          <ac:chgData name="Siobhán Dolan" userId="5fb224f7-af86-4327-acb4-fa0c8c23e721" providerId="ADAL" clId="{EF165AC4-ECE8-4A98-902B-E6838C0EB889}" dt="2019-02-23T13:23:46.665" v="517" actId="478"/>
          <ac:spMkLst>
            <pc:docMk/>
            <pc:sldMk cId="2843579362" sldId="419"/>
            <ac:spMk id="2" creationId="{BE12287E-4045-4528-9B94-87248CD3925F}"/>
          </ac:spMkLst>
        </pc:spChg>
        <pc:spChg chg="del">
          <ac:chgData name="Siobhán Dolan" userId="5fb224f7-af86-4327-acb4-fa0c8c23e721" providerId="ADAL" clId="{EF165AC4-ECE8-4A98-902B-E6838C0EB889}" dt="2019-02-23T13:23:46.665" v="517" actId="478"/>
          <ac:spMkLst>
            <pc:docMk/>
            <pc:sldMk cId="2843579362" sldId="419"/>
            <ac:spMk id="14" creationId="{F7264B08-22AD-4FF6-BFD4-537C46694F2A}"/>
          </ac:spMkLst>
        </pc:spChg>
        <pc:spChg chg="del">
          <ac:chgData name="Siobhán Dolan" userId="5fb224f7-af86-4327-acb4-fa0c8c23e721" providerId="ADAL" clId="{EF165AC4-ECE8-4A98-902B-E6838C0EB889}" dt="2019-02-23T13:23:46.665" v="517" actId="478"/>
          <ac:spMkLst>
            <pc:docMk/>
            <pc:sldMk cId="2843579362" sldId="419"/>
            <ac:spMk id="15" creationId="{17CDA8E0-771C-4E54-A5EE-213304F45D84}"/>
          </ac:spMkLst>
        </pc:spChg>
        <pc:spChg chg="mod">
          <ac:chgData name="Siobhán Dolan" userId="5fb224f7-af86-4327-acb4-fa0c8c23e721" providerId="ADAL" clId="{EF165AC4-ECE8-4A98-902B-E6838C0EB889}" dt="2019-02-23T13:24:05.869" v="536" actId="20577"/>
          <ac:spMkLst>
            <pc:docMk/>
            <pc:sldMk cId="2843579362" sldId="419"/>
            <ac:spMk id="19" creationId="{5252A847-DE45-4FA3-A1F8-EEBEB845FF8E}"/>
          </ac:spMkLst>
        </pc:spChg>
        <pc:spChg chg="add del mod">
          <ac:chgData name="Siobhán Dolan" userId="5fb224f7-af86-4327-acb4-fa0c8c23e721" providerId="ADAL" clId="{EF165AC4-ECE8-4A98-902B-E6838C0EB889}" dt="2019-02-23T13:25:03.821" v="572" actId="478"/>
          <ac:spMkLst>
            <pc:docMk/>
            <pc:sldMk cId="2843579362" sldId="419"/>
            <ac:spMk id="20" creationId="{9E2E9C39-3A82-4439-99F1-40D7B4B83E5B}"/>
          </ac:spMkLst>
        </pc:spChg>
        <pc:spChg chg="add">
          <ac:chgData name="Siobhán Dolan" userId="5fb224f7-af86-4327-acb4-fa0c8c23e721" providerId="ADAL" clId="{EF165AC4-ECE8-4A98-902B-E6838C0EB889}" dt="2019-02-23T13:25:12.322" v="573"/>
          <ac:spMkLst>
            <pc:docMk/>
            <pc:sldMk cId="2843579362" sldId="419"/>
            <ac:spMk id="21" creationId="{E81DE9FA-6A48-48A2-85A9-473B449187F5}"/>
          </ac:spMkLst>
        </pc:spChg>
        <pc:spChg chg="del">
          <ac:chgData name="Siobhán Dolan" userId="5fb224f7-af86-4327-acb4-fa0c8c23e721" providerId="ADAL" clId="{EF165AC4-ECE8-4A98-902B-E6838C0EB889}" dt="2019-02-23T13:23:46.665" v="517" actId="478"/>
          <ac:spMkLst>
            <pc:docMk/>
            <pc:sldMk cId="2843579362" sldId="419"/>
            <ac:spMk id="24" creationId="{D038454E-2E27-4B12-B4AB-45CCA10F9909}"/>
          </ac:spMkLst>
        </pc:spChg>
        <pc:spChg chg="del">
          <ac:chgData name="Siobhán Dolan" userId="5fb224f7-af86-4327-acb4-fa0c8c23e721" providerId="ADAL" clId="{EF165AC4-ECE8-4A98-902B-E6838C0EB889}" dt="2019-02-23T13:23:46.665" v="517" actId="478"/>
          <ac:spMkLst>
            <pc:docMk/>
            <pc:sldMk cId="2843579362" sldId="419"/>
            <ac:spMk id="25" creationId="{1CE1A896-D36D-4808-AB72-D0E1FAA7955D}"/>
          </ac:spMkLst>
        </pc:spChg>
        <pc:spChg chg="del">
          <ac:chgData name="Siobhán Dolan" userId="5fb224f7-af86-4327-acb4-fa0c8c23e721" providerId="ADAL" clId="{EF165AC4-ECE8-4A98-902B-E6838C0EB889}" dt="2019-02-23T13:23:46.665" v="517" actId="478"/>
          <ac:spMkLst>
            <pc:docMk/>
            <pc:sldMk cId="2843579362" sldId="419"/>
            <ac:spMk id="26" creationId="{D78D34F9-5DA6-442B-B3AA-153DAF12AF42}"/>
          </ac:spMkLst>
        </pc:spChg>
        <pc:spChg chg="del">
          <ac:chgData name="Siobhán Dolan" userId="5fb224f7-af86-4327-acb4-fa0c8c23e721" providerId="ADAL" clId="{EF165AC4-ECE8-4A98-902B-E6838C0EB889}" dt="2019-02-23T13:23:46.665" v="517" actId="478"/>
          <ac:spMkLst>
            <pc:docMk/>
            <pc:sldMk cId="2843579362" sldId="419"/>
            <ac:spMk id="27" creationId="{D8D342FF-3417-4897-8126-138E3905924E}"/>
          </ac:spMkLst>
        </pc:spChg>
        <pc:spChg chg="del">
          <ac:chgData name="Siobhán Dolan" userId="5fb224f7-af86-4327-acb4-fa0c8c23e721" providerId="ADAL" clId="{EF165AC4-ECE8-4A98-902B-E6838C0EB889}" dt="2019-02-23T13:23:46.665" v="517" actId="478"/>
          <ac:spMkLst>
            <pc:docMk/>
            <pc:sldMk cId="2843579362" sldId="419"/>
            <ac:spMk id="28" creationId="{ECD94FA0-70B7-4258-B050-60DF434FCC96}"/>
          </ac:spMkLst>
        </pc:spChg>
        <pc:spChg chg="del">
          <ac:chgData name="Siobhán Dolan" userId="5fb224f7-af86-4327-acb4-fa0c8c23e721" providerId="ADAL" clId="{EF165AC4-ECE8-4A98-902B-E6838C0EB889}" dt="2019-02-23T13:23:46.665" v="517" actId="478"/>
          <ac:spMkLst>
            <pc:docMk/>
            <pc:sldMk cId="2843579362" sldId="419"/>
            <ac:spMk id="29" creationId="{01818DF2-726A-4F50-BC8F-C4B980FD9FFC}"/>
          </ac:spMkLst>
        </pc:spChg>
        <pc:spChg chg="del">
          <ac:chgData name="Siobhán Dolan" userId="5fb224f7-af86-4327-acb4-fa0c8c23e721" providerId="ADAL" clId="{EF165AC4-ECE8-4A98-902B-E6838C0EB889}" dt="2019-02-23T13:23:46.665" v="517" actId="478"/>
          <ac:spMkLst>
            <pc:docMk/>
            <pc:sldMk cId="2843579362" sldId="419"/>
            <ac:spMk id="30" creationId="{63A0432F-7BB4-4E34-B6D4-4729BA322485}"/>
          </ac:spMkLst>
        </pc:spChg>
        <pc:graphicFrameChg chg="del">
          <ac:chgData name="Siobhán Dolan" userId="5fb224f7-af86-4327-acb4-fa0c8c23e721" providerId="ADAL" clId="{EF165AC4-ECE8-4A98-902B-E6838C0EB889}" dt="2019-02-23T13:23:46.665" v="517" actId="478"/>
          <ac:graphicFrameMkLst>
            <pc:docMk/>
            <pc:sldMk cId="2843579362" sldId="419"/>
            <ac:graphicFrameMk id="13" creationId="{720DB974-5E46-41EE-838D-6AA60A7A4B95}"/>
          </ac:graphicFrameMkLst>
        </pc:graphicFrameChg>
        <pc:graphicFrameChg chg="del">
          <ac:chgData name="Siobhán Dolan" userId="5fb224f7-af86-4327-acb4-fa0c8c23e721" providerId="ADAL" clId="{EF165AC4-ECE8-4A98-902B-E6838C0EB889}" dt="2019-02-23T13:23:46.665" v="517" actId="478"/>
          <ac:graphicFrameMkLst>
            <pc:docMk/>
            <pc:sldMk cId="2843579362" sldId="419"/>
            <ac:graphicFrameMk id="31" creationId="{D01C6D64-21B0-413A-8FD1-AA35298170FB}"/>
          </ac:graphicFrameMkLst>
        </pc:graphicFrameChg>
      </pc:sldChg>
      <pc:sldChg chg="modSp add">
        <pc:chgData name="Siobhán Dolan" userId="5fb224f7-af86-4327-acb4-fa0c8c23e721" providerId="ADAL" clId="{EF165AC4-ECE8-4A98-902B-E6838C0EB889}" dt="2019-02-23T13:24:59.390" v="571" actId="6549"/>
        <pc:sldMkLst>
          <pc:docMk/>
          <pc:sldMk cId="468036374" sldId="420"/>
        </pc:sldMkLst>
        <pc:spChg chg="mod">
          <ac:chgData name="Siobhán Dolan" userId="5fb224f7-af86-4327-acb4-fa0c8c23e721" providerId="ADAL" clId="{EF165AC4-ECE8-4A98-902B-E6838C0EB889}" dt="2019-02-23T13:24:59.390" v="571" actId="6549"/>
          <ac:spMkLst>
            <pc:docMk/>
            <pc:sldMk cId="468036374" sldId="420"/>
            <ac:spMk id="19" creationId="{5252A847-DE45-4FA3-A1F8-EEBEB845FF8E}"/>
          </ac:spMkLst>
        </pc:spChg>
        <pc:spChg chg="mod">
          <ac:chgData name="Siobhán Dolan" userId="5fb224f7-af86-4327-acb4-fa0c8c23e721" providerId="ADAL" clId="{EF165AC4-ECE8-4A98-902B-E6838C0EB889}" dt="2019-02-23T13:24:55.343" v="567" actId="1076"/>
          <ac:spMkLst>
            <pc:docMk/>
            <pc:sldMk cId="468036374" sldId="420"/>
            <ac:spMk id="20" creationId="{9E2E9C39-3A82-4439-99F1-40D7B4B83E5B}"/>
          </ac:spMkLst>
        </pc:spChg>
      </pc:sldChg>
      <pc:sldChg chg="addSp delSp modSp add">
        <pc:chgData name="Siobhán Dolan" userId="5fb224f7-af86-4327-acb4-fa0c8c23e721" providerId="ADAL" clId="{EF165AC4-ECE8-4A98-902B-E6838C0EB889}" dt="2019-02-23T13:29:02.185" v="635" actId="1036"/>
        <pc:sldMkLst>
          <pc:docMk/>
          <pc:sldMk cId="1575837228" sldId="421"/>
        </pc:sldMkLst>
        <pc:spChg chg="mod">
          <ac:chgData name="Siobhán Dolan" userId="5fb224f7-af86-4327-acb4-fa0c8c23e721" providerId="ADAL" clId="{EF165AC4-ECE8-4A98-902B-E6838C0EB889}" dt="2019-02-23T13:26:08.701" v="581"/>
          <ac:spMkLst>
            <pc:docMk/>
            <pc:sldMk cId="1575837228" sldId="421"/>
            <ac:spMk id="19" creationId="{5252A847-DE45-4FA3-A1F8-EEBEB845FF8E}"/>
          </ac:spMkLst>
        </pc:spChg>
        <pc:spChg chg="del">
          <ac:chgData name="Siobhán Dolan" userId="5fb224f7-af86-4327-acb4-fa0c8c23e721" providerId="ADAL" clId="{EF165AC4-ECE8-4A98-902B-E6838C0EB889}" dt="2019-02-23T13:25:28.840" v="578" actId="478"/>
          <ac:spMkLst>
            <pc:docMk/>
            <pc:sldMk cId="1575837228" sldId="421"/>
            <ac:spMk id="20" creationId="{9E2E9C39-3A82-4439-99F1-40D7B4B83E5B}"/>
          </ac:spMkLst>
        </pc:spChg>
        <pc:graphicFrameChg chg="add mod modGraphic">
          <ac:chgData name="Siobhán Dolan" userId="5fb224f7-af86-4327-acb4-fa0c8c23e721" providerId="ADAL" clId="{EF165AC4-ECE8-4A98-902B-E6838C0EB889}" dt="2019-02-23T13:26:40.571" v="596" actId="255"/>
          <ac:graphicFrameMkLst>
            <pc:docMk/>
            <pc:sldMk cId="1575837228" sldId="421"/>
            <ac:graphicFrameMk id="9" creationId="{E15ABE0B-8E46-4E48-8B6E-0B993F40F85D}"/>
          </ac:graphicFrameMkLst>
        </pc:graphicFrameChg>
        <pc:graphicFrameChg chg="add mod modGraphic">
          <ac:chgData name="Siobhán Dolan" userId="5fb224f7-af86-4327-acb4-fa0c8c23e721" providerId="ADAL" clId="{EF165AC4-ECE8-4A98-902B-E6838C0EB889}" dt="2019-02-23T13:29:02.185" v="635" actId="1036"/>
          <ac:graphicFrameMkLst>
            <pc:docMk/>
            <pc:sldMk cId="1575837228" sldId="421"/>
            <ac:graphicFrameMk id="10" creationId="{E991DC55-A5B4-4853-8FB1-52D078EDED37}"/>
          </ac:graphicFrameMkLst>
        </pc:graphicFrameChg>
        <pc:graphicFrameChg chg="add mod modGraphic">
          <ac:chgData name="Siobhán Dolan" userId="5fb224f7-af86-4327-acb4-fa0c8c23e721" providerId="ADAL" clId="{EF165AC4-ECE8-4A98-902B-E6838C0EB889}" dt="2019-02-23T13:29:02.185" v="635" actId="1036"/>
          <ac:graphicFrameMkLst>
            <pc:docMk/>
            <pc:sldMk cId="1575837228" sldId="421"/>
            <ac:graphicFrameMk id="11" creationId="{00D2D0A5-C6EB-42AB-9C53-A3ADE475F712}"/>
          </ac:graphicFrameMkLst>
        </pc:graphicFrameChg>
      </pc:sldChg>
      <pc:sldChg chg="modSp add">
        <pc:chgData name="Siobhán Dolan" userId="5fb224f7-af86-4327-acb4-fa0c8c23e721" providerId="ADAL" clId="{EF165AC4-ECE8-4A98-902B-E6838C0EB889}" dt="2019-02-23T13:39:03.959" v="691" actId="255"/>
        <pc:sldMkLst>
          <pc:docMk/>
          <pc:sldMk cId="3738487248" sldId="423"/>
        </pc:sldMkLst>
        <pc:spChg chg="mod">
          <ac:chgData name="Siobhán Dolan" userId="5fb224f7-af86-4327-acb4-fa0c8c23e721" providerId="ADAL" clId="{EF165AC4-ECE8-4A98-902B-E6838C0EB889}" dt="2019-02-23T13:39:03.959" v="691" actId="255"/>
          <ac:spMkLst>
            <pc:docMk/>
            <pc:sldMk cId="3738487248" sldId="423"/>
            <ac:spMk id="19" creationId="{5252A847-DE45-4FA3-A1F8-EEBEB845FF8E}"/>
          </ac:spMkLst>
        </pc:spChg>
      </pc:sldChg>
      <pc:sldChg chg="addSp delSp modSp add ord">
        <pc:chgData name="Siobhán Dolan" userId="5fb224f7-af86-4327-acb4-fa0c8c23e721" providerId="ADAL" clId="{EF165AC4-ECE8-4A98-902B-E6838C0EB889}" dt="2019-02-23T13:51:06.454" v="1011" actId="20577"/>
        <pc:sldMkLst>
          <pc:docMk/>
          <pc:sldMk cId="1598916206" sldId="424"/>
        </pc:sldMkLst>
        <pc:spChg chg="add mod">
          <ac:chgData name="Siobhán Dolan" userId="5fb224f7-af86-4327-acb4-fa0c8c23e721" providerId="ADAL" clId="{EF165AC4-ECE8-4A98-902B-E6838C0EB889}" dt="2019-02-23T13:42:11.490" v="731" actId="1037"/>
          <ac:spMkLst>
            <pc:docMk/>
            <pc:sldMk cId="1598916206" sldId="424"/>
            <ac:spMk id="10" creationId="{9553A169-DB08-4524-B73E-A658B6FC6E80}"/>
          </ac:spMkLst>
        </pc:spChg>
        <pc:spChg chg="add mod">
          <ac:chgData name="Siobhán Dolan" userId="5fb224f7-af86-4327-acb4-fa0c8c23e721" providerId="ADAL" clId="{EF165AC4-ECE8-4A98-902B-E6838C0EB889}" dt="2019-02-23T13:42:22.611" v="733" actId="1076"/>
          <ac:spMkLst>
            <pc:docMk/>
            <pc:sldMk cId="1598916206" sldId="424"/>
            <ac:spMk id="14" creationId="{70D94F11-6013-45CE-B0B0-6FA25A6ED86D}"/>
          </ac:spMkLst>
        </pc:spChg>
        <pc:spChg chg="mod">
          <ac:chgData name="Siobhán Dolan" userId="5fb224f7-af86-4327-acb4-fa0c8c23e721" providerId="ADAL" clId="{EF165AC4-ECE8-4A98-902B-E6838C0EB889}" dt="2019-02-23T13:51:06.454" v="1011" actId="20577"/>
          <ac:spMkLst>
            <pc:docMk/>
            <pc:sldMk cId="1598916206" sldId="424"/>
            <ac:spMk id="19" creationId="{5252A847-DE45-4FA3-A1F8-EEBEB845FF8E}"/>
          </ac:spMkLst>
        </pc:spChg>
        <pc:graphicFrameChg chg="add mod modGraphic">
          <ac:chgData name="Siobhán Dolan" userId="5fb224f7-af86-4327-acb4-fa0c8c23e721" providerId="ADAL" clId="{EF165AC4-ECE8-4A98-902B-E6838C0EB889}" dt="2019-02-23T13:42:11.490" v="731" actId="1037"/>
          <ac:graphicFrameMkLst>
            <pc:docMk/>
            <pc:sldMk cId="1598916206" sldId="424"/>
            <ac:graphicFrameMk id="11" creationId="{49F24845-EBBF-4F5A-A755-D3AFC7BDC353}"/>
          </ac:graphicFrameMkLst>
        </pc:graphicFrameChg>
        <pc:graphicFrameChg chg="add mod modGraphic">
          <ac:chgData name="Siobhán Dolan" userId="5fb224f7-af86-4327-acb4-fa0c8c23e721" providerId="ADAL" clId="{EF165AC4-ECE8-4A98-902B-E6838C0EB889}" dt="2019-02-23T13:42:11.490" v="731" actId="1037"/>
          <ac:graphicFrameMkLst>
            <pc:docMk/>
            <pc:sldMk cId="1598916206" sldId="424"/>
            <ac:graphicFrameMk id="12" creationId="{3C5927A5-E217-4BBA-8421-BDF0C184733B}"/>
          </ac:graphicFrameMkLst>
        </pc:graphicFrameChg>
        <pc:graphicFrameChg chg="add mod modGraphic">
          <ac:chgData name="Siobhán Dolan" userId="5fb224f7-af86-4327-acb4-fa0c8c23e721" providerId="ADAL" clId="{EF165AC4-ECE8-4A98-902B-E6838C0EB889}" dt="2019-02-23T13:42:16.173" v="732" actId="1076"/>
          <ac:graphicFrameMkLst>
            <pc:docMk/>
            <pc:sldMk cId="1598916206" sldId="424"/>
            <ac:graphicFrameMk id="13" creationId="{13638132-5DC5-4F77-99BB-1106418B9C51}"/>
          </ac:graphicFrameMkLst>
        </pc:graphicFrameChg>
        <pc:picChg chg="del">
          <ac:chgData name="Siobhán Dolan" userId="5fb224f7-af86-4327-acb4-fa0c8c23e721" providerId="ADAL" clId="{EF165AC4-ECE8-4A98-902B-E6838C0EB889}" dt="2019-02-23T13:39:43.405" v="697" actId="478"/>
          <ac:picMkLst>
            <pc:docMk/>
            <pc:sldMk cId="1598916206" sldId="424"/>
            <ac:picMk id="9" creationId="{F5057159-0D5E-4777-9E8B-F5795C4888FF}"/>
          </ac:picMkLst>
        </pc:picChg>
      </pc:sldChg>
      <pc:sldChg chg="modSp add">
        <pc:chgData name="Siobhán Dolan" userId="5fb224f7-af86-4327-acb4-fa0c8c23e721" providerId="ADAL" clId="{EF165AC4-ECE8-4A98-902B-E6838C0EB889}" dt="2019-02-23T13:51:02.044" v="1010" actId="20577"/>
        <pc:sldMkLst>
          <pc:docMk/>
          <pc:sldMk cId="3336137596" sldId="425"/>
        </pc:sldMkLst>
        <pc:spChg chg="mod">
          <ac:chgData name="Siobhán Dolan" userId="5fb224f7-af86-4327-acb4-fa0c8c23e721" providerId="ADAL" clId="{EF165AC4-ECE8-4A98-902B-E6838C0EB889}" dt="2019-02-23T13:51:02.044" v="1010" actId="20577"/>
          <ac:spMkLst>
            <pc:docMk/>
            <pc:sldMk cId="3336137596" sldId="425"/>
            <ac:spMk id="19" creationId="{5252A847-DE45-4FA3-A1F8-EEBEB845FF8E}"/>
          </ac:spMkLst>
        </pc:spChg>
      </pc:sldChg>
      <pc:sldChg chg="modSp add">
        <pc:chgData name="Siobhán Dolan" userId="5fb224f7-af86-4327-acb4-fa0c8c23e721" providerId="ADAL" clId="{EF165AC4-ECE8-4A98-902B-E6838C0EB889}" dt="2019-02-23T13:50:30.607" v="1007" actId="20577"/>
        <pc:sldMkLst>
          <pc:docMk/>
          <pc:sldMk cId="2694313234" sldId="426"/>
        </pc:sldMkLst>
        <pc:spChg chg="mod">
          <ac:chgData name="Siobhán Dolan" userId="5fb224f7-af86-4327-acb4-fa0c8c23e721" providerId="ADAL" clId="{EF165AC4-ECE8-4A98-902B-E6838C0EB889}" dt="2019-02-23T13:50:30.607" v="1007" actId="20577"/>
          <ac:spMkLst>
            <pc:docMk/>
            <pc:sldMk cId="2694313234" sldId="426"/>
            <ac:spMk id="19" creationId="{5252A847-DE45-4FA3-A1F8-EEBEB845FF8E}"/>
          </ac:spMkLst>
        </pc:spChg>
      </pc:sldChg>
      <pc:sldChg chg="addSp modSp add">
        <pc:chgData name="Siobhán Dolan" userId="5fb224f7-af86-4327-acb4-fa0c8c23e721" providerId="ADAL" clId="{EF165AC4-ECE8-4A98-902B-E6838C0EB889}" dt="2019-02-23T13:50:52.283" v="1009" actId="1036"/>
        <pc:sldMkLst>
          <pc:docMk/>
          <pc:sldMk cId="2130517703" sldId="427"/>
        </pc:sldMkLst>
        <pc:spChg chg="mod">
          <ac:chgData name="Siobhán Dolan" userId="5fb224f7-af86-4327-acb4-fa0c8c23e721" providerId="ADAL" clId="{EF165AC4-ECE8-4A98-902B-E6838C0EB889}" dt="2019-02-23T13:50:09.689" v="995" actId="20577"/>
          <ac:spMkLst>
            <pc:docMk/>
            <pc:sldMk cId="2130517703" sldId="427"/>
            <ac:spMk id="19" creationId="{5252A847-DE45-4FA3-A1F8-EEBEB845FF8E}"/>
          </ac:spMkLst>
        </pc:spChg>
        <pc:graphicFrameChg chg="add mod modGraphic">
          <ac:chgData name="Siobhán Dolan" userId="5fb224f7-af86-4327-acb4-fa0c8c23e721" providerId="ADAL" clId="{EF165AC4-ECE8-4A98-902B-E6838C0EB889}" dt="2019-02-23T13:50:52.283" v="1009" actId="1036"/>
          <ac:graphicFrameMkLst>
            <pc:docMk/>
            <pc:sldMk cId="2130517703" sldId="427"/>
            <ac:graphicFrameMk id="16" creationId="{3B58B8A8-87A1-4502-AA5C-3253440D8AFA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5 </a:t>
            </a:r>
            <a:r>
              <a:rPr lang="en-GB" sz="1600" b="1" u="sng" dirty="0" smtClean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– Decimals </a:t>
            </a:r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and Percentages</a:t>
            </a: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Y5 </a:t>
            </a:r>
            <a:r>
              <a:rPr lang="en-GB" sz="48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Percentages </a:t>
            </a:r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as Fractions and Decimals</a:t>
            </a:r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Fill in the missing boxes to show the equivalent fraction, 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decimal or percentage.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</a:p>
          <a:p>
            <a:pPr lvl="0" defTabSz="6858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15ABE0B-8E46-4E48-8B6E-0B993F40F8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028396"/>
              </p:ext>
            </p:extLst>
          </p:nvPr>
        </p:nvGraphicFramePr>
        <p:xfrm>
          <a:off x="2258839" y="2005074"/>
          <a:ext cx="4626321" cy="2591869"/>
        </p:xfrm>
        <a:graphic>
          <a:graphicData uri="http://schemas.openxmlformats.org/drawingml/2006/table">
            <a:tbl>
              <a:tblPr firstRow="1" bandRow="1"/>
              <a:tblGrid>
                <a:gridCol w="660903">
                  <a:extLst>
                    <a:ext uri="{9D8B030D-6E8A-4147-A177-3AD203B41FA5}">
                      <a16:colId xmlns:a16="http://schemas.microsoft.com/office/drawing/2014/main" val="2490480294"/>
                    </a:ext>
                  </a:extLst>
                </a:gridCol>
                <a:gridCol w="660903">
                  <a:extLst>
                    <a:ext uri="{9D8B030D-6E8A-4147-A177-3AD203B41FA5}">
                      <a16:colId xmlns:a16="http://schemas.microsoft.com/office/drawing/2014/main" val="48790541"/>
                    </a:ext>
                  </a:extLst>
                </a:gridCol>
                <a:gridCol w="660903">
                  <a:extLst>
                    <a:ext uri="{9D8B030D-6E8A-4147-A177-3AD203B41FA5}">
                      <a16:colId xmlns:a16="http://schemas.microsoft.com/office/drawing/2014/main" val="1628044051"/>
                    </a:ext>
                  </a:extLst>
                </a:gridCol>
                <a:gridCol w="660903">
                  <a:extLst>
                    <a:ext uri="{9D8B030D-6E8A-4147-A177-3AD203B41FA5}">
                      <a16:colId xmlns:a16="http://schemas.microsoft.com/office/drawing/2014/main" val="167425693"/>
                    </a:ext>
                  </a:extLst>
                </a:gridCol>
                <a:gridCol w="660903">
                  <a:extLst>
                    <a:ext uri="{9D8B030D-6E8A-4147-A177-3AD203B41FA5}">
                      <a16:colId xmlns:a16="http://schemas.microsoft.com/office/drawing/2014/main" val="1343743635"/>
                    </a:ext>
                  </a:extLst>
                </a:gridCol>
                <a:gridCol w="660903">
                  <a:extLst>
                    <a:ext uri="{9D8B030D-6E8A-4147-A177-3AD203B41FA5}">
                      <a16:colId xmlns:a16="http://schemas.microsoft.com/office/drawing/2014/main" val="867683390"/>
                    </a:ext>
                  </a:extLst>
                </a:gridCol>
                <a:gridCol w="660903">
                  <a:extLst>
                    <a:ext uri="{9D8B030D-6E8A-4147-A177-3AD203B41FA5}">
                      <a16:colId xmlns:a16="http://schemas.microsoft.com/office/drawing/2014/main" val="401671663"/>
                    </a:ext>
                  </a:extLst>
                </a:gridCol>
              </a:tblGrid>
              <a:tr h="6479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22%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232898"/>
                  </a:ext>
                </a:extLst>
              </a:tr>
              <a:tr h="323984"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443404"/>
                  </a:ext>
                </a:extLst>
              </a:tr>
              <a:tr h="6479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0.56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56%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0290760"/>
                  </a:ext>
                </a:extLst>
              </a:tr>
              <a:tr h="323984"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930219"/>
                  </a:ext>
                </a:extLst>
              </a:tr>
              <a:tr h="6479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C.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0.78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74441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991DC55-A5B4-4853-8FB1-52D078EDED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993253"/>
              </p:ext>
            </p:extLst>
          </p:nvPr>
        </p:nvGraphicFramePr>
        <p:xfrm>
          <a:off x="3652843" y="1993042"/>
          <a:ext cx="509318" cy="1018431"/>
        </p:xfrm>
        <a:graphic>
          <a:graphicData uri="http://schemas.openxmlformats.org/drawingml/2006/table">
            <a:tbl>
              <a:tblPr firstRow="1" bandRow="1"/>
              <a:tblGrid>
                <a:gridCol w="509318">
                  <a:extLst>
                    <a:ext uri="{9D8B030D-6E8A-4147-A177-3AD203B41FA5}">
                      <a16:colId xmlns:a16="http://schemas.microsoft.com/office/drawing/2014/main" val="2761667799"/>
                    </a:ext>
                  </a:extLst>
                </a:gridCol>
              </a:tblGrid>
              <a:tr h="347871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419"/>
                  </a:ext>
                </a:extLst>
              </a:tr>
              <a:tr h="67056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97021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0D2D0A5-C6EB-42AB-9C53-A3ADE475F7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132293"/>
              </p:ext>
            </p:extLst>
          </p:nvPr>
        </p:nvGraphicFramePr>
        <p:xfrm>
          <a:off x="3652843" y="3922436"/>
          <a:ext cx="509318" cy="1018431"/>
        </p:xfrm>
        <a:graphic>
          <a:graphicData uri="http://schemas.openxmlformats.org/drawingml/2006/table">
            <a:tbl>
              <a:tblPr firstRow="1" bandRow="1"/>
              <a:tblGrid>
                <a:gridCol w="509318">
                  <a:extLst>
                    <a:ext uri="{9D8B030D-6E8A-4147-A177-3AD203B41FA5}">
                      <a16:colId xmlns:a16="http://schemas.microsoft.com/office/drawing/2014/main" val="2761667799"/>
                    </a:ext>
                  </a:extLst>
                </a:gridCol>
              </a:tblGrid>
              <a:tr h="347871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78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419"/>
                  </a:ext>
                </a:extLst>
              </a:tr>
              <a:tr h="67056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970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5837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Fill in the missing boxes to show the equivalent fraction, 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decimal or percentage.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</a:p>
          <a:p>
            <a:pPr lvl="0" defTabSz="6858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15ABE0B-8E46-4E48-8B6E-0B993F40F8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002734"/>
              </p:ext>
            </p:extLst>
          </p:nvPr>
        </p:nvGraphicFramePr>
        <p:xfrm>
          <a:off x="2258839" y="2005074"/>
          <a:ext cx="4626321" cy="2591869"/>
        </p:xfrm>
        <a:graphic>
          <a:graphicData uri="http://schemas.openxmlformats.org/drawingml/2006/table">
            <a:tbl>
              <a:tblPr firstRow="1" bandRow="1"/>
              <a:tblGrid>
                <a:gridCol w="660903">
                  <a:extLst>
                    <a:ext uri="{9D8B030D-6E8A-4147-A177-3AD203B41FA5}">
                      <a16:colId xmlns:a16="http://schemas.microsoft.com/office/drawing/2014/main" val="2490480294"/>
                    </a:ext>
                  </a:extLst>
                </a:gridCol>
                <a:gridCol w="660903">
                  <a:extLst>
                    <a:ext uri="{9D8B030D-6E8A-4147-A177-3AD203B41FA5}">
                      <a16:colId xmlns:a16="http://schemas.microsoft.com/office/drawing/2014/main" val="48790541"/>
                    </a:ext>
                  </a:extLst>
                </a:gridCol>
                <a:gridCol w="660903">
                  <a:extLst>
                    <a:ext uri="{9D8B030D-6E8A-4147-A177-3AD203B41FA5}">
                      <a16:colId xmlns:a16="http://schemas.microsoft.com/office/drawing/2014/main" val="1628044051"/>
                    </a:ext>
                  </a:extLst>
                </a:gridCol>
                <a:gridCol w="660903">
                  <a:extLst>
                    <a:ext uri="{9D8B030D-6E8A-4147-A177-3AD203B41FA5}">
                      <a16:colId xmlns:a16="http://schemas.microsoft.com/office/drawing/2014/main" val="167425693"/>
                    </a:ext>
                  </a:extLst>
                </a:gridCol>
                <a:gridCol w="660903">
                  <a:extLst>
                    <a:ext uri="{9D8B030D-6E8A-4147-A177-3AD203B41FA5}">
                      <a16:colId xmlns:a16="http://schemas.microsoft.com/office/drawing/2014/main" val="1343743635"/>
                    </a:ext>
                  </a:extLst>
                </a:gridCol>
                <a:gridCol w="660903">
                  <a:extLst>
                    <a:ext uri="{9D8B030D-6E8A-4147-A177-3AD203B41FA5}">
                      <a16:colId xmlns:a16="http://schemas.microsoft.com/office/drawing/2014/main" val="867683390"/>
                    </a:ext>
                  </a:extLst>
                </a:gridCol>
                <a:gridCol w="660903">
                  <a:extLst>
                    <a:ext uri="{9D8B030D-6E8A-4147-A177-3AD203B41FA5}">
                      <a16:colId xmlns:a16="http://schemas.microsoft.com/office/drawing/2014/main" val="401671663"/>
                    </a:ext>
                  </a:extLst>
                </a:gridCol>
              </a:tblGrid>
              <a:tr h="6479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0.22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22%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232898"/>
                  </a:ext>
                </a:extLst>
              </a:tr>
              <a:tr h="323984"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443404"/>
                  </a:ext>
                </a:extLst>
              </a:tr>
              <a:tr h="6479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0.56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56%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0290760"/>
                  </a:ext>
                </a:extLst>
              </a:tr>
              <a:tr h="323984"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930219"/>
                  </a:ext>
                </a:extLst>
              </a:tr>
              <a:tr h="6479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C.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0.78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78%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74441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991DC55-A5B4-4853-8FB1-52D078EDED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554787"/>
              </p:ext>
            </p:extLst>
          </p:nvPr>
        </p:nvGraphicFramePr>
        <p:xfrm>
          <a:off x="3652843" y="1993042"/>
          <a:ext cx="509318" cy="1018431"/>
        </p:xfrm>
        <a:graphic>
          <a:graphicData uri="http://schemas.openxmlformats.org/drawingml/2006/table">
            <a:tbl>
              <a:tblPr firstRow="1" bandRow="1"/>
              <a:tblGrid>
                <a:gridCol w="509318">
                  <a:extLst>
                    <a:ext uri="{9D8B030D-6E8A-4147-A177-3AD203B41FA5}">
                      <a16:colId xmlns:a16="http://schemas.microsoft.com/office/drawing/2014/main" val="2761667799"/>
                    </a:ext>
                  </a:extLst>
                </a:gridCol>
              </a:tblGrid>
              <a:tr h="347871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419"/>
                  </a:ext>
                </a:extLst>
              </a:tr>
              <a:tr h="67056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97021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0D2D0A5-C6EB-42AB-9C53-A3ADE475F7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589348"/>
              </p:ext>
            </p:extLst>
          </p:nvPr>
        </p:nvGraphicFramePr>
        <p:xfrm>
          <a:off x="3652843" y="3922436"/>
          <a:ext cx="509318" cy="1018431"/>
        </p:xfrm>
        <a:graphic>
          <a:graphicData uri="http://schemas.openxmlformats.org/drawingml/2006/table">
            <a:tbl>
              <a:tblPr firstRow="1" bandRow="1"/>
              <a:tblGrid>
                <a:gridCol w="509318">
                  <a:extLst>
                    <a:ext uri="{9D8B030D-6E8A-4147-A177-3AD203B41FA5}">
                      <a16:colId xmlns:a16="http://schemas.microsoft.com/office/drawing/2014/main" val="2761667799"/>
                    </a:ext>
                  </a:extLst>
                </a:gridCol>
              </a:tblGrid>
              <a:tr h="347871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78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419"/>
                  </a:ext>
                </a:extLst>
              </a:tr>
              <a:tr h="67056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970217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995454E-32AC-4911-89B5-D86769A6E9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455297"/>
              </p:ext>
            </p:extLst>
          </p:nvPr>
        </p:nvGraphicFramePr>
        <p:xfrm>
          <a:off x="3652843" y="2957739"/>
          <a:ext cx="509318" cy="1018431"/>
        </p:xfrm>
        <a:graphic>
          <a:graphicData uri="http://schemas.openxmlformats.org/drawingml/2006/table">
            <a:tbl>
              <a:tblPr firstRow="1" bandRow="1"/>
              <a:tblGrid>
                <a:gridCol w="509318">
                  <a:extLst>
                    <a:ext uri="{9D8B030D-6E8A-4147-A177-3AD203B41FA5}">
                      <a16:colId xmlns:a16="http://schemas.microsoft.com/office/drawing/2014/main" val="2761667799"/>
                    </a:ext>
                  </a:extLst>
                </a:gridCol>
              </a:tblGrid>
              <a:tr h="347871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56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419"/>
                  </a:ext>
                </a:extLst>
              </a:tr>
              <a:tr h="67056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970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367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3A488B-401A-43FC-8866-D37A811C6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8030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98A879-82EA-42B6-AAAA-A876FCAA288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200 sweets in a jar.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Ben takes 2/5 of the sweets. Hannah takes 35% of the sweets.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does each child have? 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sweet are left in the jar? 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percentage is this? </a:t>
            </a: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31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3A488B-401A-43FC-8866-D37A811C6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8030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98A879-82EA-42B6-AAAA-A876FCAA288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200 sweets in a jar.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Ben takes 2/5 of the sweets. Hannah takes 35% of the sweets.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does each child have? 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sweet are left in the jar? 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percentage is this?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Ben has 80 sweets. Hannah has 70 sweets. There are 50 sweets left in the jar. There are 25% of the sweets left. </a:t>
            </a: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128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Convert the fractions and decimals below into percentages.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the percentages in ascending order.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53A169-DB08-4524-B73E-A658B6FC6E80}"/>
              </a:ext>
            </a:extLst>
          </p:cNvPr>
          <p:cNvSpPr/>
          <p:nvPr/>
        </p:nvSpPr>
        <p:spPr>
          <a:xfrm>
            <a:off x="4304689" y="2676265"/>
            <a:ext cx="689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0.82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9F24845-EBBF-4F5A-A755-D3AFC7BDC3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161655"/>
              </p:ext>
            </p:extLst>
          </p:nvPr>
        </p:nvGraphicFramePr>
        <p:xfrm>
          <a:off x="1684857" y="2490544"/>
          <a:ext cx="463016" cy="1020807"/>
        </p:xfrm>
        <a:graphic>
          <a:graphicData uri="http://schemas.openxmlformats.org/drawingml/2006/table">
            <a:tbl>
              <a:tblPr firstRow="1" bandRow="1"/>
              <a:tblGrid>
                <a:gridCol w="463016">
                  <a:extLst>
                    <a:ext uri="{9D8B030D-6E8A-4147-A177-3AD203B41FA5}">
                      <a16:colId xmlns:a16="http://schemas.microsoft.com/office/drawing/2014/main" val="2761667799"/>
                    </a:ext>
                  </a:extLst>
                </a:gridCol>
              </a:tblGrid>
              <a:tr h="382658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419"/>
                  </a:ext>
                </a:extLst>
              </a:tr>
              <a:tr h="63814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970217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C5927A5-E217-4BBA-8421-BDF0C18473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587610"/>
              </p:ext>
            </p:extLst>
          </p:nvPr>
        </p:nvGraphicFramePr>
        <p:xfrm>
          <a:off x="2994773" y="2490543"/>
          <a:ext cx="463016" cy="1020807"/>
        </p:xfrm>
        <a:graphic>
          <a:graphicData uri="http://schemas.openxmlformats.org/drawingml/2006/table">
            <a:tbl>
              <a:tblPr firstRow="1" bandRow="1"/>
              <a:tblGrid>
                <a:gridCol w="463016">
                  <a:extLst>
                    <a:ext uri="{9D8B030D-6E8A-4147-A177-3AD203B41FA5}">
                      <a16:colId xmlns:a16="http://schemas.microsoft.com/office/drawing/2014/main" val="2761667799"/>
                    </a:ext>
                  </a:extLst>
                </a:gridCol>
              </a:tblGrid>
              <a:tr h="382658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419"/>
                  </a:ext>
                </a:extLst>
              </a:tr>
              <a:tr h="63814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97021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3638132-5DC5-4F77-99BB-1106418B9C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318461"/>
              </p:ext>
            </p:extLst>
          </p:nvPr>
        </p:nvGraphicFramePr>
        <p:xfrm>
          <a:off x="5686213" y="2490542"/>
          <a:ext cx="463016" cy="1020807"/>
        </p:xfrm>
        <a:graphic>
          <a:graphicData uri="http://schemas.openxmlformats.org/drawingml/2006/table">
            <a:tbl>
              <a:tblPr firstRow="1" bandRow="1"/>
              <a:tblGrid>
                <a:gridCol w="463016">
                  <a:extLst>
                    <a:ext uri="{9D8B030D-6E8A-4147-A177-3AD203B41FA5}">
                      <a16:colId xmlns:a16="http://schemas.microsoft.com/office/drawing/2014/main" val="2761667799"/>
                    </a:ext>
                  </a:extLst>
                </a:gridCol>
              </a:tblGrid>
              <a:tr h="382658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75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419"/>
                  </a:ext>
                </a:extLst>
              </a:tr>
              <a:tr h="63814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970217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70D94F11-6013-45CE-B0B0-6FA25A6ED86D}"/>
              </a:ext>
            </a:extLst>
          </p:cNvPr>
          <p:cNvSpPr/>
          <p:nvPr/>
        </p:nvSpPr>
        <p:spPr>
          <a:xfrm>
            <a:off x="6841141" y="2676265"/>
            <a:ext cx="689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0.75</a:t>
            </a:r>
          </a:p>
        </p:txBody>
      </p:sp>
    </p:spTree>
    <p:extLst>
      <p:ext uri="{BB962C8B-B14F-4D97-AF65-F5344CB8AC3E}">
        <p14:creationId xmlns:p14="http://schemas.microsoft.com/office/powerpoint/2010/main" val="1598916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Convert the fractions and decimals below into percentages.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the percentages in ascending order.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25%, 40%, 42%, 75%, 82%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endParaRPr lang="en-US" sz="2000" b="1" dirty="0"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53A169-DB08-4524-B73E-A658B6FC6E80}"/>
              </a:ext>
            </a:extLst>
          </p:cNvPr>
          <p:cNvSpPr/>
          <p:nvPr/>
        </p:nvSpPr>
        <p:spPr>
          <a:xfrm>
            <a:off x="4304689" y="2676265"/>
            <a:ext cx="689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0.82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9F24845-EBBF-4F5A-A755-D3AFC7BDC353}"/>
              </a:ext>
            </a:extLst>
          </p:cNvPr>
          <p:cNvGraphicFramePr>
            <a:graphicFrameLocks noGrp="1"/>
          </p:cNvGraphicFramePr>
          <p:nvPr/>
        </p:nvGraphicFramePr>
        <p:xfrm>
          <a:off x="1684857" y="2490544"/>
          <a:ext cx="463016" cy="1020807"/>
        </p:xfrm>
        <a:graphic>
          <a:graphicData uri="http://schemas.openxmlformats.org/drawingml/2006/table">
            <a:tbl>
              <a:tblPr firstRow="1" bandRow="1"/>
              <a:tblGrid>
                <a:gridCol w="463016">
                  <a:extLst>
                    <a:ext uri="{9D8B030D-6E8A-4147-A177-3AD203B41FA5}">
                      <a16:colId xmlns:a16="http://schemas.microsoft.com/office/drawing/2014/main" val="2761667799"/>
                    </a:ext>
                  </a:extLst>
                </a:gridCol>
              </a:tblGrid>
              <a:tr h="382658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419"/>
                  </a:ext>
                </a:extLst>
              </a:tr>
              <a:tr h="63814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970217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C5927A5-E217-4BBA-8421-BDF0C184733B}"/>
              </a:ext>
            </a:extLst>
          </p:cNvPr>
          <p:cNvGraphicFramePr>
            <a:graphicFrameLocks noGrp="1"/>
          </p:cNvGraphicFramePr>
          <p:nvPr/>
        </p:nvGraphicFramePr>
        <p:xfrm>
          <a:off x="2994773" y="2490543"/>
          <a:ext cx="463016" cy="1020807"/>
        </p:xfrm>
        <a:graphic>
          <a:graphicData uri="http://schemas.openxmlformats.org/drawingml/2006/table">
            <a:tbl>
              <a:tblPr firstRow="1" bandRow="1"/>
              <a:tblGrid>
                <a:gridCol w="463016">
                  <a:extLst>
                    <a:ext uri="{9D8B030D-6E8A-4147-A177-3AD203B41FA5}">
                      <a16:colId xmlns:a16="http://schemas.microsoft.com/office/drawing/2014/main" val="2761667799"/>
                    </a:ext>
                  </a:extLst>
                </a:gridCol>
              </a:tblGrid>
              <a:tr h="382658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419"/>
                  </a:ext>
                </a:extLst>
              </a:tr>
              <a:tr h="63814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97021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3638132-5DC5-4F77-99BB-1106418B9C51}"/>
              </a:ext>
            </a:extLst>
          </p:cNvPr>
          <p:cNvGraphicFramePr>
            <a:graphicFrameLocks noGrp="1"/>
          </p:cNvGraphicFramePr>
          <p:nvPr/>
        </p:nvGraphicFramePr>
        <p:xfrm>
          <a:off x="5686213" y="2490542"/>
          <a:ext cx="463016" cy="1020807"/>
        </p:xfrm>
        <a:graphic>
          <a:graphicData uri="http://schemas.openxmlformats.org/drawingml/2006/table">
            <a:tbl>
              <a:tblPr firstRow="1" bandRow="1"/>
              <a:tblGrid>
                <a:gridCol w="463016">
                  <a:extLst>
                    <a:ext uri="{9D8B030D-6E8A-4147-A177-3AD203B41FA5}">
                      <a16:colId xmlns:a16="http://schemas.microsoft.com/office/drawing/2014/main" val="2761667799"/>
                    </a:ext>
                  </a:extLst>
                </a:gridCol>
              </a:tblGrid>
              <a:tr h="382658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75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419"/>
                  </a:ext>
                </a:extLst>
              </a:tr>
              <a:tr h="63814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970217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70D94F11-6013-45CE-B0B0-6FA25A6ED86D}"/>
              </a:ext>
            </a:extLst>
          </p:cNvPr>
          <p:cNvSpPr/>
          <p:nvPr/>
        </p:nvSpPr>
        <p:spPr>
          <a:xfrm>
            <a:off x="6841141" y="2676265"/>
            <a:ext cx="689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0.75</a:t>
            </a:r>
          </a:p>
        </p:txBody>
      </p:sp>
    </p:spTree>
    <p:extLst>
      <p:ext uri="{BB962C8B-B14F-4D97-AF65-F5344CB8AC3E}">
        <p14:creationId xmlns:p14="http://schemas.microsoft.com/office/powerpoint/2010/main" val="3336137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F01EEA0-27E5-494C-9293-64FF8C6DF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3040"/>
            <a:ext cx="8913124" cy="63221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E1D42CA-498E-4CE5-9D15-855B36320E94}"/>
              </a:ext>
            </a:extLst>
          </p:cNvPr>
          <p:cNvSpPr/>
          <p:nvPr/>
        </p:nvSpPr>
        <p:spPr>
          <a:xfrm>
            <a:off x="862537" y="2935199"/>
            <a:ext cx="9268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Hafsa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E3D8AA2A-0969-4A79-A264-FFE1605E4ED4}"/>
              </a:ext>
            </a:extLst>
          </p:cNvPr>
          <p:cNvSpPr/>
          <p:nvPr/>
        </p:nvSpPr>
        <p:spPr>
          <a:xfrm>
            <a:off x="2288203" y="2137487"/>
            <a:ext cx="3895184" cy="656077"/>
          </a:xfrm>
          <a:prstGeom prst="wedgeRoundRectCallout">
            <a:avLst>
              <a:gd name="adj1" fmla="val -59530"/>
              <a:gd name="adj2" fmla="val 7173"/>
              <a:gd name="adj3" fmla="val 16667"/>
            </a:avLst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lvl="0" algn="ctr" defTabSz="914400">
              <a:defRPr/>
            </a:pPr>
            <a:r>
              <a:rPr lang="en-GB" sz="20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0.42 as a percentage is 42%.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23E1C89F-2492-4D93-8C4B-93466F4B7AAA}"/>
              </a:ext>
            </a:extLst>
          </p:cNvPr>
          <p:cNvSpPr/>
          <p:nvPr/>
        </p:nvSpPr>
        <p:spPr>
          <a:xfrm>
            <a:off x="3031040" y="3336842"/>
            <a:ext cx="3895184" cy="656077"/>
          </a:xfrm>
          <a:prstGeom prst="wedgeRoundRectCallout">
            <a:avLst>
              <a:gd name="adj1" fmla="val 56876"/>
              <a:gd name="adj2" fmla="val 7173"/>
              <a:gd name="adj3" fmla="val 16667"/>
            </a:avLst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lvl="0" algn="ctr" defTabSz="914400"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  </a:t>
            </a:r>
            <a:r>
              <a:rPr lang="en-GB" sz="20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as a percentage is 42%.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42F4FA-3A9A-464B-85B9-E173B0728F45}"/>
              </a:ext>
            </a:extLst>
          </p:cNvPr>
          <p:cNvSpPr/>
          <p:nvPr/>
        </p:nvSpPr>
        <p:spPr>
          <a:xfrm>
            <a:off x="7389148" y="4119416"/>
            <a:ext cx="1016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Chuan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5D0FE0C9-E634-45C5-916B-D208F912667F}"/>
              </a:ext>
            </a:extLst>
          </p:cNvPr>
          <p:cNvGraphicFramePr>
            <a:graphicFrameLocks noGrp="1"/>
          </p:cNvGraphicFramePr>
          <p:nvPr/>
        </p:nvGraphicFramePr>
        <p:xfrm>
          <a:off x="3179942" y="3360080"/>
          <a:ext cx="463016" cy="609600"/>
        </p:xfrm>
        <a:graphic>
          <a:graphicData uri="http://schemas.openxmlformats.org/drawingml/2006/table">
            <a:tbl>
              <a:tblPr firstRow="1" bandRow="1"/>
              <a:tblGrid>
                <a:gridCol w="463016">
                  <a:extLst>
                    <a:ext uri="{9D8B030D-6E8A-4147-A177-3AD203B41FA5}">
                      <a16:colId xmlns:a16="http://schemas.microsoft.com/office/drawing/2014/main" val="2761667799"/>
                    </a:ext>
                  </a:extLst>
                </a:gridCol>
              </a:tblGrid>
              <a:tr h="216000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419"/>
                  </a:ext>
                </a:extLst>
              </a:tr>
              <a:tr h="2160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970217"/>
                  </a:ext>
                </a:extLst>
              </a:tr>
            </a:tbl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F1EB16C0-B0C1-4CE9-B7D4-DE718C975FBB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Hafsa and Chuan are converting fractions and decimals </a:t>
            </a:r>
          </a:p>
          <a:p>
            <a:pPr lvl="0" algn="ctr" defTabSz="51435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into percentages.</a:t>
            </a: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Who is correct? </a:t>
            </a:r>
          </a:p>
          <a:p>
            <a:pPr lvl="0" defTabSz="51435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Explain how you know.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350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F01EEA0-27E5-494C-9293-64FF8C6DF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3040"/>
            <a:ext cx="8913124" cy="63221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E1D42CA-498E-4CE5-9D15-855B36320E94}"/>
              </a:ext>
            </a:extLst>
          </p:cNvPr>
          <p:cNvSpPr/>
          <p:nvPr/>
        </p:nvSpPr>
        <p:spPr>
          <a:xfrm>
            <a:off x="862537" y="2935199"/>
            <a:ext cx="9268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Hafsa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E3D8AA2A-0969-4A79-A264-FFE1605E4ED4}"/>
              </a:ext>
            </a:extLst>
          </p:cNvPr>
          <p:cNvSpPr/>
          <p:nvPr/>
        </p:nvSpPr>
        <p:spPr>
          <a:xfrm>
            <a:off x="2288203" y="2137487"/>
            <a:ext cx="3895184" cy="656077"/>
          </a:xfrm>
          <a:prstGeom prst="wedgeRoundRectCallout">
            <a:avLst>
              <a:gd name="adj1" fmla="val -59530"/>
              <a:gd name="adj2" fmla="val 7173"/>
              <a:gd name="adj3" fmla="val 16667"/>
            </a:avLst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lvl="0" algn="ctr" defTabSz="914400">
              <a:defRPr/>
            </a:pPr>
            <a:r>
              <a:rPr lang="en-GB" sz="20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0.42 as a percentage is 42%.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23E1C89F-2492-4D93-8C4B-93466F4B7AAA}"/>
              </a:ext>
            </a:extLst>
          </p:cNvPr>
          <p:cNvSpPr/>
          <p:nvPr/>
        </p:nvSpPr>
        <p:spPr>
          <a:xfrm>
            <a:off x="3031040" y="3336842"/>
            <a:ext cx="3895184" cy="656077"/>
          </a:xfrm>
          <a:prstGeom prst="wedgeRoundRectCallout">
            <a:avLst>
              <a:gd name="adj1" fmla="val 56876"/>
              <a:gd name="adj2" fmla="val 7173"/>
              <a:gd name="adj3" fmla="val 16667"/>
            </a:avLst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lvl="0" algn="ctr" defTabSz="914400"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  </a:t>
            </a:r>
            <a:r>
              <a:rPr lang="en-GB" sz="20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as a percentage is 42%.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42F4FA-3A9A-464B-85B9-E173B0728F45}"/>
              </a:ext>
            </a:extLst>
          </p:cNvPr>
          <p:cNvSpPr/>
          <p:nvPr/>
        </p:nvSpPr>
        <p:spPr>
          <a:xfrm>
            <a:off x="7389148" y="4119416"/>
            <a:ext cx="1016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Chuan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5D0FE0C9-E634-45C5-916B-D208F912667F}"/>
              </a:ext>
            </a:extLst>
          </p:cNvPr>
          <p:cNvGraphicFramePr>
            <a:graphicFrameLocks noGrp="1"/>
          </p:cNvGraphicFramePr>
          <p:nvPr/>
        </p:nvGraphicFramePr>
        <p:xfrm>
          <a:off x="3179942" y="3360080"/>
          <a:ext cx="463016" cy="609600"/>
        </p:xfrm>
        <a:graphic>
          <a:graphicData uri="http://schemas.openxmlformats.org/drawingml/2006/table">
            <a:tbl>
              <a:tblPr firstRow="1" bandRow="1"/>
              <a:tblGrid>
                <a:gridCol w="463016">
                  <a:extLst>
                    <a:ext uri="{9D8B030D-6E8A-4147-A177-3AD203B41FA5}">
                      <a16:colId xmlns:a16="http://schemas.microsoft.com/office/drawing/2014/main" val="2761667799"/>
                    </a:ext>
                  </a:extLst>
                </a:gridCol>
              </a:tblGrid>
              <a:tr h="216000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419"/>
                  </a:ext>
                </a:extLst>
              </a:tr>
              <a:tr h="2160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970217"/>
                  </a:ext>
                </a:extLst>
              </a:tr>
            </a:tbl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F1EB16C0-B0C1-4CE9-B7D4-DE718C975FBB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Hafsa and Chuan are converting fractions and decimals </a:t>
            </a:r>
          </a:p>
          <a:p>
            <a:pPr lvl="0" algn="ctr" defTabSz="51435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into percentages.</a:t>
            </a: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Who is correct? </a:t>
            </a:r>
          </a:p>
          <a:p>
            <a:pPr lvl="0" defTabSz="51435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Explain how you know. </a:t>
            </a: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They are both correct because …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969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F01EEA0-27E5-494C-9293-64FF8C6DF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3040"/>
            <a:ext cx="8913124" cy="63221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E1D42CA-498E-4CE5-9D15-855B36320E94}"/>
              </a:ext>
            </a:extLst>
          </p:cNvPr>
          <p:cNvSpPr/>
          <p:nvPr/>
        </p:nvSpPr>
        <p:spPr>
          <a:xfrm>
            <a:off x="862537" y="2935199"/>
            <a:ext cx="9268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Hafsa</a:t>
            </a: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E3D8AA2A-0969-4A79-A264-FFE1605E4ED4}"/>
              </a:ext>
            </a:extLst>
          </p:cNvPr>
          <p:cNvSpPr/>
          <p:nvPr/>
        </p:nvSpPr>
        <p:spPr>
          <a:xfrm>
            <a:off x="2288203" y="2137487"/>
            <a:ext cx="3895184" cy="656077"/>
          </a:xfrm>
          <a:prstGeom prst="wedgeRoundRectCallout">
            <a:avLst>
              <a:gd name="adj1" fmla="val -59530"/>
              <a:gd name="adj2" fmla="val 7173"/>
              <a:gd name="adj3" fmla="val 16667"/>
            </a:avLst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lvl="0" algn="ctr" defTabSz="914400">
              <a:defRPr/>
            </a:pPr>
            <a:r>
              <a:rPr lang="en-GB" sz="20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0.42 as a percentage is 42%.</a:t>
            </a: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23E1C89F-2492-4D93-8C4B-93466F4B7AAA}"/>
              </a:ext>
            </a:extLst>
          </p:cNvPr>
          <p:cNvSpPr/>
          <p:nvPr/>
        </p:nvSpPr>
        <p:spPr>
          <a:xfrm>
            <a:off x="3031040" y="3336842"/>
            <a:ext cx="3895184" cy="656077"/>
          </a:xfrm>
          <a:prstGeom prst="wedgeRoundRectCallout">
            <a:avLst>
              <a:gd name="adj1" fmla="val 56876"/>
              <a:gd name="adj2" fmla="val 7173"/>
              <a:gd name="adj3" fmla="val 16667"/>
            </a:avLst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lvl="0" algn="ctr" defTabSz="914400"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  </a:t>
            </a:r>
            <a:r>
              <a:rPr lang="en-GB" sz="20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as a percentage is 42%.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42F4FA-3A9A-464B-85B9-E173B0728F45}"/>
              </a:ext>
            </a:extLst>
          </p:cNvPr>
          <p:cNvSpPr/>
          <p:nvPr/>
        </p:nvSpPr>
        <p:spPr>
          <a:xfrm>
            <a:off x="7389148" y="4119416"/>
            <a:ext cx="1016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Chuan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5D0FE0C9-E634-45C5-916B-D208F912667F}"/>
              </a:ext>
            </a:extLst>
          </p:cNvPr>
          <p:cNvGraphicFramePr>
            <a:graphicFrameLocks noGrp="1"/>
          </p:cNvGraphicFramePr>
          <p:nvPr/>
        </p:nvGraphicFramePr>
        <p:xfrm>
          <a:off x="3179942" y="3360080"/>
          <a:ext cx="463016" cy="609600"/>
        </p:xfrm>
        <a:graphic>
          <a:graphicData uri="http://schemas.openxmlformats.org/drawingml/2006/table">
            <a:tbl>
              <a:tblPr firstRow="1" bandRow="1"/>
              <a:tblGrid>
                <a:gridCol w="463016">
                  <a:extLst>
                    <a:ext uri="{9D8B030D-6E8A-4147-A177-3AD203B41FA5}">
                      <a16:colId xmlns:a16="http://schemas.microsoft.com/office/drawing/2014/main" val="2761667799"/>
                    </a:ext>
                  </a:extLst>
                </a:gridCol>
              </a:tblGrid>
              <a:tr h="216000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419"/>
                  </a:ext>
                </a:extLst>
              </a:tr>
              <a:tr h="2160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970217"/>
                  </a:ext>
                </a:extLst>
              </a:tr>
            </a:tbl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F1EB16C0-B0C1-4CE9-B7D4-DE718C975FBB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Hafsa and Chuan are converting fractions and decimals </a:t>
            </a:r>
          </a:p>
          <a:p>
            <a:pPr lvl="0" algn="ctr" defTabSz="51435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into percentages.</a:t>
            </a: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Who is correct? </a:t>
            </a:r>
          </a:p>
          <a:p>
            <a:pPr lvl="0" defTabSz="51435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Explain how you know. </a:t>
            </a:r>
          </a:p>
          <a:p>
            <a:pPr lvl="0" defTabSz="51435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51435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They are both correct because 0.42 and          = 42%.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A330779-C45A-4065-8CF7-E398C55EE8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70825"/>
              </p:ext>
            </p:extLst>
          </p:nvPr>
        </p:nvGraphicFramePr>
        <p:xfrm>
          <a:off x="5425838" y="5272483"/>
          <a:ext cx="463016" cy="609600"/>
        </p:xfrm>
        <a:graphic>
          <a:graphicData uri="http://schemas.openxmlformats.org/drawingml/2006/table">
            <a:tbl>
              <a:tblPr firstRow="1" bandRow="1"/>
              <a:tblGrid>
                <a:gridCol w="463016">
                  <a:extLst>
                    <a:ext uri="{9D8B030D-6E8A-4147-A177-3AD203B41FA5}">
                      <a16:colId xmlns:a16="http://schemas.microsoft.com/office/drawing/2014/main" val="2761667799"/>
                    </a:ext>
                  </a:extLst>
                </a:gridCol>
              </a:tblGrid>
              <a:tr h="216000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419"/>
                  </a:ext>
                </a:extLst>
              </a:tr>
              <a:tr h="21600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970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157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Match the statement to the correct percentage.</a:t>
            </a:r>
          </a:p>
          <a:p>
            <a:pPr lvl="0" defTabSz="6858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FCA9BFD-07BC-4D84-AB69-4F539A1F2C73}"/>
              </a:ext>
            </a:extLst>
          </p:cNvPr>
          <p:cNvSpPr/>
          <p:nvPr/>
        </p:nvSpPr>
        <p:spPr>
          <a:xfrm>
            <a:off x="6410860" y="1645919"/>
            <a:ext cx="1730326" cy="923330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60%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AB21128-426E-462D-A46E-B788EE863731}"/>
              </a:ext>
            </a:extLst>
          </p:cNvPr>
          <p:cNvSpPr/>
          <p:nvPr/>
        </p:nvSpPr>
        <p:spPr>
          <a:xfrm>
            <a:off x="6410860" y="3085339"/>
            <a:ext cx="1730326" cy="923330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82%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112A58C-4807-4986-AD88-9E7BC8D55EF5}"/>
              </a:ext>
            </a:extLst>
          </p:cNvPr>
          <p:cNvSpPr/>
          <p:nvPr/>
        </p:nvSpPr>
        <p:spPr>
          <a:xfrm>
            <a:off x="6410860" y="4524759"/>
            <a:ext cx="1730326" cy="923330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80%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6B83A89-4F5C-4AF6-AAE8-03AD54F5E364}"/>
              </a:ext>
            </a:extLst>
          </p:cNvPr>
          <p:cNvSpPr/>
          <p:nvPr/>
        </p:nvSpPr>
        <p:spPr>
          <a:xfrm>
            <a:off x="464234" y="1491175"/>
            <a:ext cx="3446584" cy="1181687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Violet scored eighty-two out of one hundred on a recent maths test.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C100022-B13D-4B8F-8EB1-DF3AF5C08080}"/>
              </a:ext>
            </a:extLst>
          </p:cNvPr>
          <p:cNvSpPr/>
          <p:nvPr/>
        </p:nvSpPr>
        <p:spPr>
          <a:xfrm>
            <a:off x="464234" y="2952103"/>
            <a:ext cx="3446584" cy="1181687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Dante scored six out of ten on a recent spelling test.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D54398D-4F92-4ACF-815E-703155C26298}"/>
              </a:ext>
            </a:extLst>
          </p:cNvPr>
          <p:cNvSpPr/>
          <p:nvPr/>
        </p:nvSpPr>
        <p:spPr>
          <a:xfrm>
            <a:off x="464234" y="4413031"/>
            <a:ext cx="3446584" cy="1181687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Genevieve scored forty out of fifty on a recent music exam.</a:t>
            </a:r>
          </a:p>
        </p:txBody>
      </p:sp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Match the statement to the correct percentage.</a:t>
            </a:r>
          </a:p>
          <a:p>
            <a:pPr lvl="0" defTabSz="6858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2D613D4-24C8-46D2-8725-FC94EF50BC96}"/>
              </a:ext>
            </a:extLst>
          </p:cNvPr>
          <p:cNvSpPr/>
          <p:nvPr/>
        </p:nvSpPr>
        <p:spPr>
          <a:xfrm>
            <a:off x="464234" y="1491175"/>
            <a:ext cx="3446584" cy="1181687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Violet scored eighty-two out of one hundred on a recent maths test.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9302882-AA36-4DF6-98D8-B024636D145F}"/>
              </a:ext>
            </a:extLst>
          </p:cNvPr>
          <p:cNvSpPr/>
          <p:nvPr/>
        </p:nvSpPr>
        <p:spPr>
          <a:xfrm>
            <a:off x="464234" y="2952103"/>
            <a:ext cx="3446584" cy="1181687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Dante scored six out of ten on a recent spelling test.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6667226-8568-4578-BC5C-D6462C22343D}"/>
              </a:ext>
            </a:extLst>
          </p:cNvPr>
          <p:cNvSpPr/>
          <p:nvPr/>
        </p:nvSpPr>
        <p:spPr>
          <a:xfrm>
            <a:off x="464234" y="4413031"/>
            <a:ext cx="3446584" cy="1181687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Genevieve scored forty out of fifty on a recent music exam.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FCA9BFD-07BC-4D84-AB69-4F539A1F2C73}"/>
              </a:ext>
            </a:extLst>
          </p:cNvPr>
          <p:cNvSpPr/>
          <p:nvPr/>
        </p:nvSpPr>
        <p:spPr>
          <a:xfrm>
            <a:off x="6410860" y="1645919"/>
            <a:ext cx="1730326" cy="923330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60%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AB21128-426E-462D-A46E-B788EE863731}"/>
              </a:ext>
            </a:extLst>
          </p:cNvPr>
          <p:cNvSpPr/>
          <p:nvPr/>
        </p:nvSpPr>
        <p:spPr>
          <a:xfrm>
            <a:off x="6410860" y="3085339"/>
            <a:ext cx="1730326" cy="923330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82%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112A58C-4807-4986-AD88-9E7BC8D55EF5}"/>
              </a:ext>
            </a:extLst>
          </p:cNvPr>
          <p:cNvSpPr/>
          <p:nvPr/>
        </p:nvSpPr>
        <p:spPr>
          <a:xfrm>
            <a:off x="6410860" y="4524759"/>
            <a:ext cx="1730326" cy="923330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80%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A73333F-4C8B-4518-A6AB-E24808506E1C}"/>
              </a:ext>
            </a:extLst>
          </p:cNvPr>
          <p:cNvCxnSpPr>
            <a:stCxn id="2" idx="3"/>
          </p:cNvCxnSpPr>
          <p:nvPr/>
        </p:nvCxnSpPr>
        <p:spPr>
          <a:xfrm>
            <a:off x="3910818" y="2082019"/>
            <a:ext cx="2349305" cy="13469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1FA29E1-F4E2-4D81-A122-C68CEB941026}"/>
              </a:ext>
            </a:extLst>
          </p:cNvPr>
          <p:cNvCxnSpPr>
            <a:cxnSpLocks/>
          </p:cNvCxnSpPr>
          <p:nvPr/>
        </p:nvCxnSpPr>
        <p:spPr>
          <a:xfrm flipV="1">
            <a:off x="3923903" y="2107584"/>
            <a:ext cx="2336220" cy="14072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F9892C6-6378-492D-96CD-6FD50EB2759F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3910818" y="5003875"/>
            <a:ext cx="234930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342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Match the fractions to the equivalent decimal and percentage. </a:t>
            </a:r>
          </a:p>
          <a:p>
            <a:pPr lvl="0" defTabSz="6858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</a:p>
          <a:p>
            <a:pPr lvl="0" defTabSz="6858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A1C773F-63D3-4B0C-98D9-1CC621573D6B}"/>
              </a:ext>
            </a:extLst>
          </p:cNvPr>
          <p:cNvSpPr/>
          <p:nvPr/>
        </p:nvSpPr>
        <p:spPr>
          <a:xfrm>
            <a:off x="2283141" y="1572001"/>
            <a:ext cx="1197972" cy="921066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4E61467-CD9C-4245-AD7E-7095C340FAFD}"/>
              </a:ext>
            </a:extLst>
          </p:cNvPr>
          <p:cNvSpPr/>
          <p:nvPr/>
        </p:nvSpPr>
        <p:spPr>
          <a:xfrm>
            <a:off x="2277242" y="3957018"/>
            <a:ext cx="1197972" cy="921066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A2564F4-8820-4F98-AB35-C28458A63465}"/>
              </a:ext>
            </a:extLst>
          </p:cNvPr>
          <p:cNvSpPr/>
          <p:nvPr/>
        </p:nvSpPr>
        <p:spPr>
          <a:xfrm>
            <a:off x="2279006" y="2764511"/>
            <a:ext cx="1197972" cy="921066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B.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8FD3429-B2D4-4587-9BDA-D6B07D519959}"/>
              </a:ext>
            </a:extLst>
          </p:cNvPr>
          <p:cNvSpPr/>
          <p:nvPr/>
        </p:nvSpPr>
        <p:spPr>
          <a:xfrm>
            <a:off x="4491812" y="1572001"/>
            <a:ext cx="676224" cy="921066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0.54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03253A4-2D32-4BF6-868C-F4282B25DBD0}"/>
              </a:ext>
            </a:extLst>
          </p:cNvPr>
          <p:cNvSpPr/>
          <p:nvPr/>
        </p:nvSpPr>
        <p:spPr>
          <a:xfrm>
            <a:off x="4491812" y="3957018"/>
            <a:ext cx="676224" cy="921066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0.62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AF99A3E-2E05-4C5A-8129-A74EDED72474}"/>
              </a:ext>
            </a:extLst>
          </p:cNvPr>
          <p:cNvSpPr/>
          <p:nvPr/>
        </p:nvSpPr>
        <p:spPr>
          <a:xfrm>
            <a:off x="4491812" y="2764511"/>
            <a:ext cx="676224" cy="921066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0.19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1DD58D5-3F5D-47F3-A681-21145A834AE5}"/>
              </a:ext>
            </a:extLst>
          </p:cNvPr>
          <p:cNvSpPr/>
          <p:nvPr/>
        </p:nvSpPr>
        <p:spPr>
          <a:xfrm>
            <a:off x="6190534" y="1572001"/>
            <a:ext cx="676224" cy="921066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19%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97ECC18-5CBE-4740-AD0B-F0BF72594BFA}"/>
              </a:ext>
            </a:extLst>
          </p:cNvPr>
          <p:cNvSpPr/>
          <p:nvPr/>
        </p:nvSpPr>
        <p:spPr>
          <a:xfrm>
            <a:off x="6184635" y="3957018"/>
            <a:ext cx="676224" cy="921066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62%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7D41A4C-0307-4227-9A06-D988B386FDC6}"/>
              </a:ext>
            </a:extLst>
          </p:cNvPr>
          <p:cNvSpPr/>
          <p:nvPr/>
        </p:nvSpPr>
        <p:spPr>
          <a:xfrm>
            <a:off x="6186399" y="2764511"/>
            <a:ext cx="676224" cy="921066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54%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6AD4AF53-07BE-4A3F-A49F-E2B41B5D7C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359701"/>
              </p:ext>
            </p:extLst>
          </p:nvPr>
        </p:nvGraphicFramePr>
        <p:xfrm>
          <a:off x="2787595" y="1600330"/>
          <a:ext cx="463016" cy="1020807"/>
        </p:xfrm>
        <a:graphic>
          <a:graphicData uri="http://schemas.openxmlformats.org/drawingml/2006/table">
            <a:tbl>
              <a:tblPr firstRow="1" bandRow="1"/>
              <a:tblGrid>
                <a:gridCol w="463016">
                  <a:extLst>
                    <a:ext uri="{9D8B030D-6E8A-4147-A177-3AD203B41FA5}">
                      <a16:colId xmlns:a16="http://schemas.microsoft.com/office/drawing/2014/main" val="2761667799"/>
                    </a:ext>
                  </a:extLst>
                </a:gridCol>
              </a:tblGrid>
              <a:tr h="382658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419"/>
                  </a:ext>
                </a:extLst>
              </a:tr>
              <a:tr h="63814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970217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0FB633EE-114B-4F32-B115-3B7CB6DEF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80408"/>
              </p:ext>
            </p:extLst>
          </p:nvPr>
        </p:nvGraphicFramePr>
        <p:xfrm>
          <a:off x="2778070" y="2793962"/>
          <a:ext cx="463016" cy="1020807"/>
        </p:xfrm>
        <a:graphic>
          <a:graphicData uri="http://schemas.openxmlformats.org/drawingml/2006/table">
            <a:tbl>
              <a:tblPr firstRow="1" bandRow="1"/>
              <a:tblGrid>
                <a:gridCol w="463016">
                  <a:extLst>
                    <a:ext uri="{9D8B030D-6E8A-4147-A177-3AD203B41FA5}">
                      <a16:colId xmlns:a16="http://schemas.microsoft.com/office/drawing/2014/main" val="2761667799"/>
                    </a:ext>
                  </a:extLst>
                </a:gridCol>
              </a:tblGrid>
              <a:tr h="382658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419"/>
                  </a:ext>
                </a:extLst>
              </a:tr>
              <a:tr h="63814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970217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7BBB90EA-CB23-4812-A5E9-71857D101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033154"/>
              </p:ext>
            </p:extLst>
          </p:nvPr>
        </p:nvGraphicFramePr>
        <p:xfrm>
          <a:off x="2778070" y="3984122"/>
          <a:ext cx="463016" cy="1020807"/>
        </p:xfrm>
        <a:graphic>
          <a:graphicData uri="http://schemas.openxmlformats.org/drawingml/2006/table">
            <a:tbl>
              <a:tblPr firstRow="1" bandRow="1"/>
              <a:tblGrid>
                <a:gridCol w="463016">
                  <a:extLst>
                    <a:ext uri="{9D8B030D-6E8A-4147-A177-3AD203B41FA5}">
                      <a16:colId xmlns:a16="http://schemas.microsoft.com/office/drawing/2014/main" val="2761667799"/>
                    </a:ext>
                  </a:extLst>
                </a:gridCol>
              </a:tblGrid>
              <a:tr h="382658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419"/>
                  </a:ext>
                </a:extLst>
              </a:tr>
              <a:tr h="63814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970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378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Match the fractions to the equivalent decimal and percentage. </a:t>
            </a:r>
          </a:p>
          <a:p>
            <a:pPr lvl="0" defTabSz="6858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</a:p>
          <a:p>
            <a:pPr lvl="0" defTabSz="6858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FC5159E-C488-4694-AF99-40F24FED08C1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3487460" y="2002341"/>
            <a:ext cx="1004352" cy="24152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1423AB-A189-4E78-A57A-BBD81403723E}"/>
              </a:ext>
            </a:extLst>
          </p:cNvPr>
          <p:cNvCxnSpPr>
            <a:cxnSpLocks/>
            <a:stCxn id="26" idx="1"/>
            <a:endCxn id="14" idx="3"/>
          </p:cNvCxnSpPr>
          <p:nvPr/>
        </p:nvCxnSpPr>
        <p:spPr>
          <a:xfrm flipH="1">
            <a:off x="3475214" y="3225044"/>
            <a:ext cx="1016598" cy="11925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A9625FF-C54E-4346-B186-ACDBF1C4D62C}"/>
              </a:ext>
            </a:extLst>
          </p:cNvPr>
          <p:cNvCxnSpPr>
            <a:cxnSpLocks/>
          </p:cNvCxnSpPr>
          <p:nvPr/>
        </p:nvCxnSpPr>
        <p:spPr>
          <a:xfrm>
            <a:off x="5175042" y="4405194"/>
            <a:ext cx="10095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5CB3066-62DF-48B3-82AF-9DBF3CEC3793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5164580" y="2032534"/>
            <a:ext cx="1025954" cy="11963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A526F6D-5FD8-49E4-AB80-598048439BE6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3469994" y="2032534"/>
            <a:ext cx="1021818" cy="12265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10750DF-A918-465B-AD61-4D2553D61860}"/>
              </a:ext>
            </a:extLst>
          </p:cNvPr>
          <p:cNvCxnSpPr>
            <a:cxnSpLocks/>
            <a:stCxn id="29" idx="1"/>
          </p:cNvCxnSpPr>
          <p:nvPr/>
        </p:nvCxnSpPr>
        <p:spPr>
          <a:xfrm flipH="1" flipV="1">
            <a:off x="5164581" y="2002924"/>
            <a:ext cx="1021818" cy="12221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A1C773F-63D3-4B0C-98D9-1CC621573D6B}"/>
              </a:ext>
            </a:extLst>
          </p:cNvPr>
          <p:cNvSpPr/>
          <p:nvPr/>
        </p:nvSpPr>
        <p:spPr>
          <a:xfrm>
            <a:off x="2283141" y="1572001"/>
            <a:ext cx="1197972" cy="921066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4E61467-CD9C-4245-AD7E-7095C340FAFD}"/>
              </a:ext>
            </a:extLst>
          </p:cNvPr>
          <p:cNvSpPr/>
          <p:nvPr/>
        </p:nvSpPr>
        <p:spPr>
          <a:xfrm>
            <a:off x="2277242" y="3957018"/>
            <a:ext cx="1197972" cy="921066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A2564F4-8820-4F98-AB35-C28458A63465}"/>
              </a:ext>
            </a:extLst>
          </p:cNvPr>
          <p:cNvSpPr/>
          <p:nvPr/>
        </p:nvSpPr>
        <p:spPr>
          <a:xfrm>
            <a:off x="2279006" y="2764511"/>
            <a:ext cx="1197972" cy="921066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B.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8FD3429-B2D4-4587-9BDA-D6B07D519959}"/>
              </a:ext>
            </a:extLst>
          </p:cNvPr>
          <p:cNvSpPr/>
          <p:nvPr/>
        </p:nvSpPr>
        <p:spPr>
          <a:xfrm>
            <a:off x="4491812" y="1572001"/>
            <a:ext cx="676224" cy="921066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0.54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03253A4-2D32-4BF6-868C-F4282B25DBD0}"/>
              </a:ext>
            </a:extLst>
          </p:cNvPr>
          <p:cNvSpPr/>
          <p:nvPr/>
        </p:nvSpPr>
        <p:spPr>
          <a:xfrm>
            <a:off x="4491812" y="3957018"/>
            <a:ext cx="676224" cy="921066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0.62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AF99A3E-2E05-4C5A-8129-A74EDED72474}"/>
              </a:ext>
            </a:extLst>
          </p:cNvPr>
          <p:cNvSpPr/>
          <p:nvPr/>
        </p:nvSpPr>
        <p:spPr>
          <a:xfrm>
            <a:off x="4491812" y="2764511"/>
            <a:ext cx="676224" cy="921066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0.19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1DD58D5-3F5D-47F3-A681-21145A834AE5}"/>
              </a:ext>
            </a:extLst>
          </p:cNvPr>
          <p:cNvSpPr/>
          <p:nvPr/>
        </p:nvSpPr>
        <p:spPr>
          <a:xfrm>
            <a:off x="6190534" y="1572001"/>
            <a:ext cx="676224" cy="921066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19%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97ECC18-5CBE-4740-AD0B-F0BF72594BFA}"/>
              </a:ext>
            </a:extLst>
          </p:cNvPr>
          <p:cNvSpPr/>
          <p:nvPr/>
        </p:nvSpPr>
        <p:spPr>
          <a:xfrm>
            <a:off x="6184635" y="3957018"/>
            <a:ext cx="676224" cy="921066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62%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7D41A4C-0307-4227-9A06-D988B386FDC6}"/>
              </a:ext>
            </a:extLst>
          </p:cNvPr>
          <p:cNvSpPr/>
          <p:nvPr/>
        </p:nvSpPr>
        <p:spPr>
          <a:xfrm>
            <a:off x="6186399" y="2764511"/>
            <a:ext cx="676224" cy="921066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54%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6AD4AF53-07BE-4A3F-A49F-E2B41B5D7CA1}"/>
              </a:ext>
            </a:extLst>
          </p:cNvPr>
          <p:cNvGraphicFramePr>
            <a:graphicFrameLocks noGrp="1"/>
          </p:cNvGraphicFramePr>
          <p:nvPr/>
        </p:nvGraphicFramePr>
        <p:xfrm>
          <a:off x="2787595" y="1600330"/>
          <a:ext cx="463016" cy="1020807"/>
        </p:xfrm>
        <a:graphic>
          <a:graphicData uri="http://schemas.openxmlformats.org/drawingml/2006/table">
            <a:tbl>
              <a:tblPr firstRow="1" bandRow="1"/>
              <a:tblGrid>
                <a:gridCol w="463016">
                  <a:extLst>
                    <a:ext uri="{9D8B030D-6E8A-4147-A177-3AD203B41FA5}">
                      <a16:colId xmlns:a16="http://schemas.microsoft.com/office/drawing/2014/main" val="2761667799"/>
                    </a:ext>
                  </a:extLst>
                </a:gridCol>
              </a:tblGrid>
              <a:tr h="382658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419"/>
                  </a:ext>
                </a:extLst>
              </a:tr>
              <a:tr h="63814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970217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0FB633EE-114B-4F32-B115-3B7CB6DEFBDE}"/>
              </a:ext>
            </a:extLst>
          </p:cNvPr>
          <p:cNvGraphicFramePr>
            <a:graphicFrameLocks noGrp="1"/>
          </p:cNvGraphicFramePr>
          <p:nvPr/>
        </p:nvGraphicFramePr>
        <p:xfrm>
          <a:off x="2778070" y="2793962"/>
          <a:ext cx="463016" cy="1020807"/>
        </p:xfrm>
        <a:graphic>
          <a:graphicData uri="http://schemas.openxmlformats.org/drawingml/2006/table">
            <a:tbl>
              <a:tblPr firstRow="1" bandRow="1"/>
              <a:tblGrid>
                <a:gridCol w="463016">
                  <a:extLst>
                    <a:ext uri="{9D8B030D-6E8A-4147-A177-3AD203B41FA5}">
                      <a16:colId xmlns:a16="http://schemas.microsoft.com/office/drawing/2014/main" val="2761667799"/>
                    </a:ext>
                  </a:extLst>
                </a:gridCol>
              </a:tblGrid>
              <a:tr h="382658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419"/>
                  </a:ext>
                </a:extLst>
              </a:tr>
              <a:tr h="63814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970217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7BBB90EA-CB23-4812-A5E9-71857D101016}"/>
              </a:ext>
            </a:extLst>
          </p:cNvPr>
          <p:cNvGraphicFramePr>
            <a:graphicFrameLocks noGrp="1"/>
          </p:cNvGraphicFramePr>
          <p:nvPr/>
        </p:nvGraphicFramePr>
        <p:xfrm>
          <a:off x="2778070" y="3984122"/>
          <a:ext cx="463016" cy="1020807"/>
        </p:xfrm>
        <a:graphic>
          <a:graphicData uri="http://schemas.openxmlformats.org/drawingml/2006/table">
            <a:tbl>
              <a:tblPr firstRow="1" bandRow="1"/>
              <a:tblGrid>
                <a:gridCol w="463016">
                  <a:extLst>
                    <a:ext uri="{9D8B030D-6E8A-4147-A177-3AD203B41FA5}">
                      <a16:colId xmlns:a16="http://schemas.microsoft.com/office/drawing/2014/main" val="2761667799"/>
                    </a:ext>
                  </a:extLst>
                </a:gridCol>
              </a:tblGrid>
              <a:tr h="382658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419"/>
                  </a:ext>
                </a:extLst>
              </a:tr>
              <a:tr h="63814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970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8382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odd one out. </a:t>
            </a:r>
          </a:p>
          <a:p>
            <a:pPr lvl="0" defTabSz="6858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</a:p>
          <a:p>
            <a:pPr lvl="0" defTabSz="6858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20DB974-5E46-41EE-838D-6AA60A7A4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118693"/>
              </p:ext>
            </p:extLst>
          </p:nvPr>
        </p:nvGraphicFramePr>
        <p:xfrm>
          <a:off x="3676766" y="2354080"/>
          <a:ext cx="1585510" cy="161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551">
                  <a:extLst>
                    <a:ext uri="{9D8B030D-6E8A-4147-A177-3AD203B41FA5}">
                      <a16:colId xmlns:a16="http://schemas.microsoft.com/office/drawing/2014/main" val="1427215693"/>
                    </a:ext>
                  </a:extLst>
                </a:gridCol>
                <a:gridCol w="158551">
                  <a:extLst>
                    <a:ext uri="{9D8B030D-6E8A-4147-A177-3AD203B41FA5}">
                      <a16:colId xmlns:a16="http://schemas.microsoft.com/office/drawing/2014/main" val="1920660735"/>
                    </a:ext>
                  </a:extLst>
                </a:gridCol>
                <a:gridCol w="158551">
                  <a:extLst>
                    <a:ext uri="{9D8B030D-6E8A-4147-A177-3AD203B41FA5}">
                      <a16:colId xmlns:a16="http://schemas.microsoft.com/office/drawing/2014/main" val="676336747"/>
                    </a:ext>
                  </a:extLst>
                </a:gridCol>
                <a:gridCol w="158551">
                  <a:extLst>
                    <a:ext uri="{9D8B030D-6E8A-4147-A177-3AD203B41FA5}">
                      <a16:colId xmlns:a16="http://schemas.microsoft.com/office/drawing/2014/main" val="1330786559"/>
                    </a:ext>
                  </a:extLst>
                </a:gridCol>
                <a:gridCol w="158551">
                  <a:extLst>
                    <a:ext uri="{9D8B030D-6E8A-4147-A177-3AD203B41FA5}">
                      <a16:colId xmlns:a16="http://schemas.microsoft.com/office/drawing/2014/main" val="1874276817"/>
                    </a:ext>
                  </a:extLst>
                </a:gridCol>
                <a:gridCol w="158551">
                  <a:extLst>
                    <a:ext uri="{9D8B030D-6E8A-4147-A177-3AD203B41FA5}">
                      <a16:colId xmlns:a16="http://schemas.microsoft.com/office/drawing/2014/main" val="1516276455"/>
                    </a:ext>
                  </a:extLst>
                </a:gridCol>
                <a:gridCol w="158551">
                  <a:extLst>
                    <a:ext uri="{9D8B030D-6E8A-4147-A177-3AD203B41FA5}">
                      <a16:colId xmlns:a16="http://schemas.microsoft.com/office/drawing/2014/main" val="3023371881"/>
                    </a:ext>
                  </a:extLst>
                </a:gridCol>
                <a:gridCol w="158551">
                  <a:extLst>
                    <a:ext uri="{9D8B030D-6E8A-4147-A177-3AD203B41FA5}">
                      <a16:colId xmlns:a16="http://schemas.microsoft.com/office/drawing/2014/main" val="3976452382"/>
                    </a:ext>
                  </a:extLst>
                </a:gridCol>
                <a:gridCol w="158551">
                  <a:extLst>
                    <a:ext uri="{9D8B030D-6E8A-4147-A177-3AD203B41FA5}">
                      <a16:colId xmlns:a16="http://schemas.microsoft.com/office/drawing/2014/main" val="785991143"/>
                    </a:ext>
                  </a:extLst>
                </a:gridCol>
                <a:gridCol w="158551">
                  <a:extLst>
                    <a:ext uri="{9D8B030D-6E8A-4147-A177-3AD203B41FA5}">
                      <a16:colId xmlns:a16="http://schemas.microsoft.com/office/drawing/2014/main" val="443286536"/>
                    </a:ext>
                  </a:extLst>
                </a:gridCol>
              </a:tblGrid>
              <a:tr h="15840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616551"/>
                  </a:ext>
                </a:extLst>
              </a:tr>
              <a:tr h="1584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135301"/>
                  </a:ext>
                </a:extLst>
              </a:tr>
              <a:tr h="1584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732221"/>
                  </a:ext>
                </a:extLst>
              </a:tr>
              <a:tr h="1584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54041"/>
                  </a:ext>
                </a:extLst>
              </a:tr>
              <a:tr h="1584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91680"/>
                  </a:ext>
                </a:extLst>
              </a:tr>
              <a:tr h="1584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356668"/>
                  </a:ext>
                </a:extLst>
              </a:tr>
              <a:tr h="1584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015603"/>
                  </a:ext>
                </a:extLst>
              </a:tr>
              <a:tr h="1584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756924"/>
                  </a:ext>
                </a:extLst>
              </a:tr>
              <a:tr h="1584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204743"/>
                  </a:ext>
                </a:extLst>
              </a:tr>
              <a:tr h="1584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118347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F7264B08-22AD-4FF6-BFD4-537C46694F2A}"/>
              </a:ext>
            </a:extLst>
          </p:cNvPr>
          <p:cNvSpPr/>
          <p:nvPr/>
        </p:nvSpPr>
        <p:spPr>
          <a:xfrm>
            <a:off x="6347073" y="4003296"/>
            <a:ext cx="689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0.25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CDA8E0-771C-4E54-A5EE-213304F45D84}"/>
              </a:ext>
            </a:extLst>
          </p:cNvPr>
          <p:cNvSpPr/>
          <p:nvPr/>
        </p:nvSpPr>
        <p:spPr>
          <a:xfrm>
            <a:off x="1715569" y="2013847"/>
            <a:ext cx="6944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25%</a:t>
            </a: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D038454E-2E27-4B12-B4AB-45CCA10F9909}"/>
              </a:ext>
            </a:extLst>
          </p:cNvPr>
          <p:cNvSpPr/>
          <p:nvPr/>
        </p:nvSpPr>
        <p:spPr>
          <a:xfrm>
            <a:off x="6100754" y="1979128"/>
            <a:ext cx="360000" cy="3600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0.1</a:t>
            </a: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1CE1A896-D36D-4808-AB72-D0E1FAA7955D}"/>
              </a:ext>
            </a:extLst>
          </p:cNvPr>
          <p:cNvSpPr/>
          <p:nvPr/>
        </p:nvSpPr>
        <p:spPr>
          <a:xfrm>
            <a:off x="6511879" y="1979128"/>
            <a:ext cx="360000" cy="36000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0.1</a:t>
            </a: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D78D34F9-5DA6-442B-B3AA-153DAF12AF42}"/>
              </a:ext>
            </a:extLst>
          </p:cNvPr>
          <p:cNvSpPr/>
          <p:nvPr/>
        </p:nvSpPr>
        <p:spPr>
          <a:xfrm>
            <a:off x="6100754" y="2395757"/>
            <a:ext cx="360000" cy="360000"/>
          </a:xfrm>
          <a:prstGeom prst="flowChartConnecto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0.01</a:t>
            </a: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D8D342FF-3417-4897-8126-138E3905924E}"/>
              </a:ext>
            </a:extLst>
          </p:cNvPr>
          <p:cNvSpPr/>
          <p:nvPr/>
        </p:nvSpPr>
        <p:spPr>
          <a:xfrm>
            <a:off x="6100754" y="2818110"/>
            <a:ext cx="360000" cy="360000"/>
          </a:xfrm>
          <a:prstGeom prst="flowChartConnecto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0.01</a:t>
            </a: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ECD94FA0-70B7-4258-B050-60DF434FCC96}"/>
              </a:ext>
            </a:extLst>
          </p:cNvPr>
          <p:cNvSpPr/>
          <p:nvPr/>
        </p:nvSpPr>
        <p:spPr>
          <a:xfrm>
            <a:off x="6923004" y="2395757"/>
            <a:ext cx="360000" cy="360000"/>
          </a:xfrm>
          <a:prstGeom prst="flowChartConnecto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0.01</a:t>
            </a: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01818DF2-726A-4F50-BC8F-C4B980FD9FFC}"/>
              </a:ext>
            </a:extLst>
          </p:cNvPr>
          <p:cNvSpPr/>
          <p:nvPr/>
        </p:nvSpPr>
        <p:spPr>
          <a:xfrm>
            <a:off x="6511879" y="2812313"/>
            <a:ext cx="360000" cy="360000"/>
          </a:xfrm>
          <a:prstGeom prst="flowChartConnecto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0.01</a:t>
            </a: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63A0432F-7BB4-4E34-B6D4-4729BA322485}"/>
              </a:ext>
            </a:extLst>
          </p:cNvPr>
          <p:cNvSpPr/>
          <p:nvPr/>
        </p:nvSpPr>
        <p:spPr>
          <a:xfrm>
            <a:off x="6511879" y="2395757"/>
            <a:ext cx="360000" cy="360000"/>
          </a:xfrm>
          <a:prstGeom prst="flowChartConnecto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0.01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D01C6D64-21B0-413A-8FD1-AA35298170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118005"/>
              </p:ext>
            </p:extLst>
          </p:nvPr>
        </p:nvGraphicFramePr>
        <p:xfrm>
          <a:off x="1831271" y="3807736"/>
          <a:ext cx="463016" cy="843641"/>
        </p:xfrm>
        <a:graphic>
          <a:graphicData uri="http://schemas.openxmlformats.org/drawingml/2006/table">
            <a:tbl>
              <a:tblPr firstRow="1" bandRow="1"/>
              <a:tblGrid>
                <a:gridCol w="463016">
                  <a:extLst>
                    <a:ext uri="{9D8B030D-6E8A-4147-A177-3AD203B41FA5}">
                      <a16:colId xmlns:a16="http://schemas.microsoft.com/office/drawing/2014/main" val="2761667799"/>
                    </a:ext>
                  </a:extLst>
                </a:gridCol>
              </a:tblGrid>
              <a:tr h="316246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419"/>
                  </a:ext>
                </a:extLst>
              </a:tr>
              <a:tr h="52739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970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360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odd one out. </a:t>
            </a:r>
          </a:p>
          <a:p>
            <a:pPr lvl="0" defTabSz="6858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</a:p>
          <a:p>
            <a:pPr lvl="0" defTabSz="6858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20DB974-5E46-41EE-838D-6AA60A7A4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004162"/>
              </p:ext>
            </p:extLst>
          </p:nvPr>
        </p:nvGraphicFramePr>
        <p:xfrm>
          <a:off x="3676766" y="2354080"/>
          <a:ext cx="1585510" cy="161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551">
                  <a:extLst>
                    <a:ext uri="{9D8B030D-6E8A-4147-A177-3AD203B41FA5}">
                      <a16:colId xmlns:a16="http://schemas.microsoft.com/office/drawing/2014/main" val="1427215693"/>
                    </a:ext>
                  </a:extLst>
                </a:gridCol>
                <a:gridCol w="158551">
                  <a:extLst>
                    <a:ext uri="{9D8B030D-6E8A-4147-A177-3AD203B41FA5}">
                      <a16:colId xmlns:a16="http://schemas.microsoft.com/office/drawing/2014/main" val="1920660735"/>
                    </a:ext>
                  </a:extLst>
                </a:gridCol>
                <a:gridCol w="158551">
                  <a:extLst>
                    <a:ext uri="{9D8B030D-6E8A-4147-A177-3AD203B41FA5}">
                      <a16:colId xmlns:a16="http://schemas.microsoft.com/office/drawing/2014/main" val="676336747"/>
                    </a:ext>
                  </a:extLst>
                </a:gridCol>
                <a:gridCol w="158551">
                  <a:extLst>
                    <a:ext uri="{9D8B030D-6E8A-4147-A177-3AD203B41FA5}">
                      <a16:colId xmlns:a16="http://schemas.microsoft.com/office/drawing/2014/main" val="1330786559"/>
                    </a:ext>
                  </a:extLst>
                </a:gridCol>
                <a:gridCol w="158551">
                  <a:extLst>
                    <a:ext uri="{9D8B030D-6E8A-4147-A177-3AD203B41FA5}">
                      <a16:colId xmlns:a16="http://schemas.microsoft.com/office/drawing/2014/main" val="1874276817"/>
                    </a:ext>
                  </a:extLst>
                </a:gridCol>
                <a:gridCol w="158551">
                  <a:extLst>
                    <a:ext uri="{9D8B030D-6E8A-4147-A177-3AD203B41FA5}">
                      <a16:colId xmlns:a16="http://schemas.microsoft.com/office/drawing/2014/main" val="1516276455"/>
                    </a:ext>
                  </a:extLst>
                </a:gridCol>
                <a:gridCol w="158551">
                  <a:extLst>
                    <a:ext uri="{9D8B030D-6E8A-4147-A177-3AD203B41FA5}">
                      <a16:colId xmlns:a16="http://schemas.microsoft.com/office/drawing/2014/main" val="3023371881"/>
                    </a:ext>
                  </a:extLst>
                </a:gridCol>
                <a:gridCol w="158551">
                  <a:extLst>
                    <a:ext uri="{9D8B030D-6E8A-4147-A177-3AD203B41FA5}">
                      <a16:colId xmlns:a16="http://schemas.microsoft.com/office/drawing/2014/main" val="3976452382"/>
                    </a:ext>
                  </a:extLst>
                </a:gridCol>
                <a:gridCol w="158551">
                  <a:extLst>
                    <a:ext uri="{9D8B030D-6E8A-4147-A177-3AD203B41FA5}">
                      <a16:colId xmlns:a16="http://schemas.microsoft.com/office/drawing/2014/main" val="785991143"/>
                    </a:ext>
                  </a:extLst>
                </a:gridCol>
                <a:gridCol w="158551">
                  <a:extLst>
                    <a:ext uri="{9D8B030D-6E8A-4147-A177-3AD203B41FA5}">
                      <a16:colId xmlns:a16="http://schemas.microsoft.com/office/drawing/2014/main" val="443286536"/>
                    </a:ext>
                  </a:extLst>
                </a:gridCol>
              </a:tblGrid>
              <a:tr h="15840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616551"/>
                  </a:ext>
                </a:extLst>
              </a:tr>
              <a:tr h="1584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135301"/>
                  </a:ext>
                </a:extLst>
              </a:tr>
              <a:tr h="1584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732221"/>
                  </a:ext>
                </a:extLst>
              </a:tr>
              <a:tr h="1584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54041"/>
                  </a:ext>
                </a:extLst>
              </a:tr>
              <a:tr h="1584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91680"/>
                  </a:ext>
                </a:extLst>
              </a:tr>
              <a:tr h="15840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356668"/>
                  </a:ext>
                </a:extLst>
              </a:tr>
              <a:tr h="1584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015603"/>
                  </a:ext>
                </a:extLst>
              </a:tr>
              <a:tr h="1584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756924"/>
                  </a:ext>
                </a:extLst>
              </a:tr>
              <a:tr h="1584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204743"/>
                  </a:ext>
                </a:extLst>
              </a:tr>
              <a:tr h="158400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51615" marR="51615" marT="12040" marB="12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118347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F7264B08-22AD-4FF6-BFD4-537C46694F2A}"/>
              </a:ext>
            </a:extLst>
          </p:cNvPr>
          <p:cNvSpPr/>
          <p:nvPr/>
        </p:nvSpPr>
        <p:spPr>
          <a:xfrm>
            <a:off x="6347073" y="4003296"/>
            <a:ext cx="689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0.25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CDA8E0-771C-4E54-A5EE-213304F45D84}"/>
              </a:ext>
            </a:extLst>
          </p:cNvPr>
          <p:cNvSpPr/>
          <p:nvPr/>
        </p:nvSpPr>
        <p:spPr>
          <a:xfrm>
            <a:off x="1715569" y="2013847"/>
            <a:ext cx="6944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25%</a:t>
            </a: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D038454E-2E27-4B12-B4AB-45CCA10F9909}"/>
              </a:ext>
            </a:extLst>
          </p:cNvPr>
          <p:cNvSpPr/>
          <p:nvPr/>
        </p:nvSpPr>
        <p:spPr>
          <a:xfrm>
            <a:off x="6100754" y="1979128"/>
            <a:ext cx="360000" cy="3600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0.1</a:t>
            </a: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1CE1A896-D36D-4808-AB72-D0E1FAA7955D}"/>
              </a:ext>
            </a:extLst>
          </p:cNvPr>
          <p:cNvSpPr/>
          <p:nvPr/>
        </p:nvSpPr>
        <p:spPr>
          <a:xfrm>
            <a:off x="6511879" y="1979128"/>
            <a:ext cx="360000" cy="3600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0.1</a:t>
            </a: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D78D34F9-5DA6-442B-B3AA-153DAF12AF42}"/>
              </a:ext>
            </a:extLst>
          </p:cNvPr>
          <p:cNvSpPr/>
          <p:nvPr/>
        </p:nvSpPr>
        <p:spPr>
          <a:xfrm>
            <a:off x="6100754" y="2395757"/>
            <a:ext cx="360000" cy="3600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0.01</a:t>
            </a: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D8D342FF-3417-4897-8126-138E3905924E}"/>
              </a:ext>
            </a:extLst>
          </p:cNvPr>
          <p:cNvSpPr/>
          <p:nvPr/>
        </p:nvSpPr>
        <p:spPr>
          <a:xfrm>
            <a:off x="6100754" y="2818110"/>
            <a:ext cx="360000" cy="3600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0.01</a:t>
            </a: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ECD94FA0-70B7-4258-B050-60DF434FCC96}"/>
              </a:ext>
            </a:extLst>
          </p:cNvPr>
          <p:cNvSpPr/>
          <p:nvPr/>
        </p:nvSpPr>
        <p:spPr>
          <a:xfrm>
            <a:off x="6923004" y="2395757"/>
            <a:ext cx="360000" cy="3600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0.01</a:t>
            </a: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01818DF2-726A-4F50-BC8F-C4B980FD9FFC}"/>
              </a:ext>
            </a:extLst>
          </p:cNvPr>
          <p:cNvSpPr/>
          <p:nvPr/>
        </p:nvSpPr>
        <p:spPr>
          <a:xfrm>
            <a:off x="6511879" y="2812313"/>
            <a:ext cx="360000" cy="3600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0.01</a:t>
            </a: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63A0432F-7BB4-4E34-B6D4-4729BA322485}"/>
              </a:ext>
            </a:extLst>
          </p:cNvPr>
          <p:cNvSpPr/>
          <p:nvPr/>
        </p:nvSpPr>
        <p:spPr>
          <a:xfrm>
            <a:off x="6511879" y="2395757"/>
            <a:ext cx="360000" cy="360000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0.01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D01C6D64-21B0-413A-8FD1-AA35298170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354414"/>
              </p:ext>
            </p:extLst>
          </p:nvPr>
        </p:nvGraphicFramePr>
        <p:xfrm>
          <a:off x="1831271" y="3807736"/>
          <a:ext cx="463016" cy="843641"/>
        </p:xfrm>
        <a:graphic>
          <a:graphicData uri="http://schemas.openxmlformats.org/drawingml/2006/table">
            <a:tbl>
              <a:tblPr firstRow="1" bandRow="1"/>
              <a:tblGrid>
                <a:gridCol w="463016">
                  <a:extLst>
                    <a:ext uri="{9D8B030D-6E8A-4147-A177-3AD203B41FA5}">
                      <a16:colId xmlns:a16="http://schemas.microsoft.com/office/drawing/2014/main" val="2761667799"/>
                    </a:ext>
                  </a:extLst>
                </a:gridCol>
              </a:tblGrid>
              <a:tr h="316246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419"/>
                  </a:ext>
                </a:extLst>
              </a:tr>
              <a:tr h="52739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200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970217"/>
                  </a:ext>
                </a:extLst>
              </a:tr>
            </a:tbl>
          </a:graphicData>
        </a:graphic>
      </p:graphicFrame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BE12287E-4045-4528-9B94-87248CD3925F}"/>
              </a:ext>
            </a:extLst>
          </p:cNvPr>
          <p:cNvSpPr/>
          <p:nvPr/>
        </p:nvSpPr>
        <p:spPr>
          <a:xfrm>
            <a:off x="1270024" y="3397151"/>
            <a:ext cx="1585510" cy="1612400"/>
          </a:xfrm>
          <a:prstGeom prst="flowChartConnec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288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</a:p>
          <a:p>
            <a:pPr lvl="0" defTabSz="6858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81DE9FA-6A48-48A2-85A9-473B449187F5}"/>
              </a:ext>
            </a:extLst>
          </p:cNvPr>
          <p:cNvSpPr/>
          <p:nvPr/>
        </p:nvSpPr>
        <p:spPr>
          <a:xfrm>
            <a:off x="2694641" y="2006003"/>
            <a:ext cx="3754718" cy="76121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68% is equivalent to 0.68</a:t>
            </a:r>
          </a:p>
        </p:txBody>
      </p:sp>
    </p:spTree>
    <p:extLst>
      <p:ext uri="{BB962C8B-B14F-4D97-AF65-F5344CB8AC3E}">
        <p14:creationId xmlns:p14="http://schemas.microsoft.com/office/powerpoint/2010/main" val="2843579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True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685800"/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</a:p>
          <a:p>
            <a:pPr lvl="0" defTabSz="685800"/>
            <a:endParaRPr lang="en-GB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E2E9C39-3A82-4439-99F1-40D7B4B83E5B}"/>
              </a:ext>
            </a:extLst>
          </p:cNvPr>
          <p:cNvSpPr/>
          <p:nvPr/>
        </p:nvSpPr>
        <p:spPr>
          <a:xfrm>
            <a:off x="2694641" y="2006003"/>
            <a:ext cx="3754718" cy="76121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>
              <a:defRPr/>
            </a:pPr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68% is equivalent to 0.68</a:t>
            </a:r>
          </a:p>
        </p:txBody>
      </p:sp>
    </p:spTree>
    <p:extLst>
      <p:ext uri="{BB962C8B-B14F-4D97-AF65-F5344CB8AC3E}">
        <p14:creationId xmlns:p14="http://schemas.microsoft.com/office/powerpoint/2010/main" val="468036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13" ma:contentTypeDescription="Create a new document." ma:contentTypeScope="" ma:versionID="226396999748aedaccaef4cb0e3d9517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c920329ea04f01889b6ffc9cde7973b4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898C97-1908-4FD5-AF7E-CB9BDD246E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F8F11D-A449-4684-B8E0-461263A2E192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5c7a0828-c5e4-45f8-a074-18a8fdc88ec6"/>
    <ds:schemaRef ds:uri="http://purl.org/dc/dcmitype/"/>
    <ds:schemaRef ds:uri="86144f90-c7b6-48d0-aae5-f5e9e48cc3df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3512</TotalTime>
  <Words>769</Words>
  <Application>Microsoft Office PowerPoint</Application>
  <PresentationFormat>On-screen Show (4:3)</PresentationFormat>
  <Paragraphs>464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Duncan Nelson</cp:lastModifiedBy>
  <cp:revision>50</cp:revision>
  <dcterms:created xsi:type="dcterms:W3CDTF">2018-03-17T10:08:43Z</dcterms:created>
  <dcterms:modified xsi:type="dcterms:W3CDTF">2022-03-13T11:53:20Z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  <property fmtid="{D5CDD505-2E9C-101B-9397-08002B2CF9AE}" pid="4" name="AuthorIds_UIVersion_4608">
    <vt:lpwstr>155</vt:lpwstr>
  </property>
  <property fmtid="{D5CDD505-2E9C-101B-9397-08002B2CF9AE}" pid="5" name="AuthorIds_UIVersion_3072">
    <vt:lpwstr>155</vt:lpwstr>
  </property>
</Properties>
</file>