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66" r:id="rId5"/>
    <p:sldId id="365" r:id="rId6"/>
    <p:sldId id="367" r:id="rId7"/>
    <p:sldId id="360" r:id="rId8"/>
    <p:sldId id="370" r:id="rId9"/>
    <p:sldId id="371" r:id="rId10"/>
    <p:sldId id="368" r:id="rId11"/>
    <p:sldId id="372" r:id="rId12"/>
    <p:sldId id="373" r:id="rId13"/>
    <p:sldId id="314" r:id="rId14"/>
    <p:sldId id="385" r:id="rId15"/>
    <p:sldId id="384" r:id="rId16"/>
    <p:sldId id="355" r:id="rId17"/>
    <p:sldId id="378" r:id="rId18"/>
    <p:sldId id="374" r:id="rId19"/>
    <p:sldId id="381" r:id="rId20"/>
    <p:sldId id="382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009900"/>
    <a:srgbClr val="FFFF37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2B38A8C-77C1-4E49-9B13-72B1CD3BE05A}" v="6" dt="2019-02-27T14:56:21.93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6" d="100"/>
          <a:sy n="116" d="100"/>
        </p:scale>
        <p:origin x="146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na Szilvasy" userId="59fb472d-eed4-4f11-9686-c2c8db02a2cd" providerId="ADAL" clId="{62B38A8C-77C1-4E49-9B13-72B1CD3BE05A}"/>
    <pc:docChg chg="undo modSld">
      <pc:chgData name="Davina Szilvasy" userId="59fb472d-eed4-4f11-9686-c2c8db02a2cd" providerId="ADAL" clId="{62B38A8C-77C1-4E49-9B13-72B1CD3BE05A}" dt="2019-02-27T14:56:21.923" v="67" actId="207"/>
      <pc:docMkLst>
        <pc:docMk/>
      </pc:docMkLst>
      <pc:sldChg chg="delSp modSp">
        <pc:chgData name="Davina Szilvasy" userId="59fb472d-eed4-4f11-9686-c2c8db02a2cd" providerId="ADAL" clId="{62B38A8C-77C1-4E49-9B13-72B1CD3BE05A}" dt="2019-02-27T14:55:38.355" v="65" actId="12789"/>
        <pc:sldMkLst>
          <pc:docMk/>
          <pc:sldMk cId="617484556" sldId="378"/>
        </pc:sldMkLst>
        <pc:spChg chg="mod topLvl">
          <ac:chgData name="Davina Szilvasy" userId="59fb472d-eed4-4f11-9686-c2c8db02a2cd" providerId="ADAL" clId="{62B38A8C-77C1-4E49-9B13-72B1CD3BE05A}" dt="2019-02-27T14:55:38.355" v="65" actId="12789"/>
          <ac:spMkLst>
            <pc:docMk/>
            <pc:sldMk cId="617484556" sldId="378"/>
            <ac:spMk id="6" creationId="{54D2C789-C0D9-4889-B896-A754B70BB2EB}"/>
          </ac:spMkLst>
        </pc:spChg>
        <pc:spChg chg="mod topLvl">
          <ac:chgData name="Davina Szilvasy" userId="59fb472d-eed4-4f11-9686-c2c8db02a2cd" providerId="ADAL" clId="{62B38A8C-77C1-4E49-9B13-72B1CD3BE05A}" dt="2019-02-27T14:55:38.355" v="65" actId="12789"/>
          <ac:spMkLst>
            <pc:docMk/>
            <pc:sldMk cId="617484556" sldId="378"/>
            <ac:spMk id="9" creationId="{1A5AB973-A330-4301-8F01-22D893E79012}"/>
          </ac:spMkLst>
        </pc:spChg>
        <pc:spChg chg="mod topLvl">
          <ac:chgData name="Davina Szilvasy" userId="59fb472d-eed4-4f11-9686-c2c8db02a2cd" providerId="ADAL" clId="{62B38A8C-77C1-4E49-9B13-72B1CD3BE05A}" dt="2019-02-27T14:55:38.355" v="65" actId="12789"/>
          <ac:spMkLst>
            <pc:docMk/>
            <pc:sldMk cId="617484556" sldId="378"/>
            <ac:spMk id="10" creationId="{3FC752C9-F32F-45E8-A65C-D380CF42A41C}"/>
          </ac:spMkLst>
        </pc:spChg>
        <pc:spChg chg="mod topLvl">
          <ac:chgData name="Davina Szilvasy" userId="59fb472d-eed4-4f11-9686-c2c8db02a2cd" providerId="ADAL" clId="{62B38A8C-77C1-4E49-9B13-72B1CD3BE05A}" dt="2019-02-27T14:55:38.355" v="65" actId="12789"/>
          <ac:spMkLst>
            <pc:docMk/>
            <pc:sldMk cId="617484556" sldId="378"/>
            <ac:spMk id="11" creationId="{829418BF-3099-4CAF-9014-0F91797EFE00}"/>
          </ac:spMkLst>
        </pc:spChg>
        <pc:spChg chg="mod topLvl">
          <ac:chgData name="Davina Szilvasy" userId="59fb472d-eed4-4f11-9686-c2c8db02a2cd" providerId="ADAL" clId="{62B38A8C-77C1-4E49-9B13-72B1CD3BE05A}" dt="2019-02-27T14:55:38.355" v="65" actId="12789"/>
          <ac:spMkLst>
            <pc:docMk/>
            <pc:sldMk cId="617484556" sldId="378"/>
            <ac:spMk id="12" creationId="{57D8DDAF-3E39-4513-8C2F-A22901371454}"/>
          </ac:spMkLst>
        </pc:spChg>
        <pc:spChg chg="mod topLvl">
          <ac:chgData name="Davina Szilvasy" userId="59fb472d-eed4-4f11-9686-c2c8db02a2cd" providerId="ADAL" clId="{62B38A8C-77C1-4E49-9B13-72B1CD3BE05A}" dt="2019-02-27T14:55:38.355" v="65" actId="12789"/>
          <ac:spMkLst>
            <pc:docMk/>
            <pc:sldMk cId="617484556" sldId="378"/>
            <ac:spMk id="13" creationId="{A27E608D-3D7A-4CFC-A407-863F2098407B}"/>
          </ac:spMkLst>
        </pc:spChg>
        <pc:spChg chg="mod">
          <ac:chgData name="Davina Szilvasy" userId="59fb472d-eed4-4f11-9686-c2c8db02a2cd" providerId="ADAL" clId="{62B38A8C-77C1-4E49-9B13-72B1CD3BE05A}" dt="2019-02-27T14:52:54.889" v="3" actId="1076"/>
          <ac:spMkLst>
            <pc:docMk/>
            <pc:sldMk cId="617484556" sldId="378"/>
            <ac:spMk id="19" creationId="{5252A847-DE45-4FA3-A1F8-EEBEB845FF8E}"/>
          </ac:spMkLst>
        </pc:spChg>
        <pc:grpChg chg="del mod">
          <ac:chgData name="Davina Szilvasy" userId="59fb472d-eed4-4f11-9686-c2c8db02a2cd" providerId="ADAL" clId="{62B38A8C-77C1-4E49-9B13-72B1CD3BE05A}" dt="2019-02-27T14:53:07.476" v="5" actId="165"/>
          <ac:grpSpMkLst>
            <pc:docMk/>
            <pc:sldMk cId="617484556" sldId="378"/>
            <ac:grpSpMk id="2" creationId="{0E0F7A8E-6D34-4F7F-82A9-6BAC5E3700BB}"/>
          </ac:grpSpMkLst>
        </pc:grpChg>
      </pc:sldChg>
      <pc:sldChg chg="modSp">
        <pc:chgData name="Davina Szilvasy" userId="59fb472d-eed4-4f11-9686-c2c8db02a2cd" providerId="ADAL" clId="{62B38A8C-77C1-4E49-9B13-72B1CD3BE05A}" dt="2019-02-27T14:55:52.738" v="66" actId="207"/>
        <pc:sldMkLst>
          <pc:docMk/>
          <pc:sldMk cId="780569542" sldId="379"/>
        </pc:sldMkLst>
        <pc:spChg chg="mod">
          <ac:chgData name="Davina Szilvasy" userId="59fb472d-eed4-4f11-9686-c2c8db02a2cd" providerId="ADAL" clId="{62B38A8C-77C1-4E49-9B13-72B1CD3BE05A}" dt="2019-02-27T14:55:52.738" v="66" actId="207"/>
          <ac:spMkLst>
            <pc:docMk/>
            <pc:sldMk cId="780569542" sldId="379"/>
            <ac:spMk id="12" creationId="{AB33204F-06FC-4C46-BC2F-FC2C10CCABEE}"/>
          </ac:spMkLst>
        </pc:spChg>
      </pc:sldChg>
      <pc:sldChg chg="modSp">
        <pc:chgData name="Davina Szilvasy" userId="59fb472d-eed4-4f11-9686-c2c8db02a2cd" providerId="ADAL" clId="{62B38A8C-77C1-4E49-9B13-72B1CD3BE05A}" dt="2019-02-27T14:56:21.923" v="67" actId="207"/>
        <pc:sldMkLst>
          <pc:docMk/>
          <pc:sldMk cId="3715390198" sldId="380"/>
        </pc:sldMkLst>
        <pc:spChg chg="mod">
          <ac:chgData name="Davina Szilvasy" userId="59fb472d-eed4-4f11-9686-c2c8db02a2cd" providerId="ADAL" clId="{62B38A8C-77C1-4E49-9B13-72B1CD3BE05A}" dt="2019-02-27T14:56:21.923" v="67" actId="207"/>
          <ac:spMkLst>
            <pc:docMk/>
            <pc:sldMk cId="3715390198" sldId="380"/>
            <ac:spMk id="12" creationId="{AB33204F-06FC-4C46-BC2F-FC2C10CCABEE}"/>
          </ac:spMkLst>
        </pc:spChg>
      </pc:sldChg>
    </pc:docChg>
  </pc:docChgLst>
  <pc:docChgLst>
    <pc:chgData name="Louise Pezzaioli" userId="360b41a0-b242-48d2-b707-f5fa57585d53" providerId="ADAL" clId="{798C44D5-4C0E-44E5-BE86-2FC1BAF4FDC4}"/>
    <pc:docChg chg="undo custSel addSld delSld modSld sldOrd">
      <pc:chgData name="Louise Pezzaioli" userId="360b41a0-b242-48d2-b707-f5fa57585d53" providerId="ADAL" clId="{798C44D5-4C0E-44E5-BE86-2FC1BAF4FDC4}" dt="2019-02-22T14:50:32.561" v="1389"/>
      <pc:docMkLst>
        <pc:docMk/>
      </pc:docMkLst>
      <pc:sldChg chg="modSp">
        <pc:chgData name="Louise Pezzaioli" userId="360b41a0-b242-48d2-b707-f5fa57585d53" providerId="ADAL" clId="{798C44D5-4C0E-44E5-BE86-2FC1BAF4FDC4}" dt="2019-02-22T14:38:30.530" v="1380" actId="20577"/>
        <pc:sldMkLst>
          <pc:docMk/>
          <pc:sldMk cId="2637481266" sldId="256"/>
        </pc:sldMkLst>
        <pc:spChg chg="mod">
          <ac:chgData name="Louise Pezzaioli" userId="360b41a0-b242-48d2-b707-f5fa57585d53" providerId="ADAL" clId="{798C44D5-4C0E-44E5-BE86-2FC1BAF4FDC4}" dt="2019-02-22T14:38:30.530" v="1380" actId="20577"/>
          <ac:spMkLst>
            <pc:docMk/>
            <pc:sldMk cId="2637481266" sldId="256"/>
            <ac:spMk id="19" creationId="{5252A847-DE45-4FA3-A1F8-EEBEB845FF8E}"/>
          </ac:spMkLst>
        </pc:spChg>
      </pc:sldChg>
      <pc:sldChg chg="addSp modSp ord">
        <pc:chgData name="Louise Pezzaioli" userId="360b41a0-b242-48d2-b707-f5fa57585d53" providerId="ADAL" clId="{798C44D5-4C0E-44E5-BE86-2FC1BAF4FDC4}" dt="2019-02-22T14:50:06.667" v="1383"/>
        <pc:sldMkLst>
          <pc:docMk/>
          <pc:sldMk cId="636014570" sldId="314"/>
        </pc:sldMkLst>
        <pc:spChg chg="add mod">
          <ac:chgData name="Louise Pezzaioli" userId="360b41a0-b242-48d2-b707-f5fa57585d53" providerId="ADAL" clId="{798C44D5-4C0E-44E5-BE86-2FC1BAF4FDC4}" dt="2019-02-22T14:01:53.004" v="870" actId="1036"/>
          <ac:spMkLst>
            <pc:docMk/>
            <pc:sldMk cId="636014570" sldId="314"/>
            <ac:spMk id="9" creationId="{AC66D09B-75A7-42C8-B3CE-71F26E2672C4}"/>
          </ac:spMkLst>
        </pc:spChg>
        <pc:spChg chg="add mod">
          <ac:chgData name="Louise Pezzaioli" userId="360b41a0-b242-48d2-b707-f5fa57585d53" providerId="ADAL" clId="{798C44D5-4C0E-44E5-BE86-2FC1BAF4FDC4}" dt="2019-02-22T14:01:53.004" v="870" actId="1036"/>
          <ac:spMkLst>
            <pc:docMk/>
            <pc:sldMk cId="636014570" sldId="314"/>
            <ac:spMk id="12" creationId="{1061C690-E640-4F96-8B53-8AE10C258BBB}"/>
          </ac:spMkLst>
        </pc:spChg>
        <pc:spChg chg="add mod">
          <ac:chgData name="Louise Pezzaioli" userId="360b41a0-b242-48d2-b707-f5fa57585d53" providerId="ADAL" clId="{798C44D5-4C0E-44E5-BE86-2FC1BAF4FDC4}" dt="2019-02-22T14:01:53.004" v="870" actId="1036"/>
          <ac:spMkLst>
            <pc:docMk/>
            <pc:sldMk cId="636014570" sldId="314"/>
            <ac:spMk id="13" creationId="{2D9D7AEA-C1A8-470D-8E51-65D17B9E419D}"/>
          </ac:spMkLst>
        </pc:spChg>
        <pc:spChg chg="add mod">
          <ac:chgData name="Louise Pezzaioli" userId="360b41a0-b242-48d2-b707-f5fa57585d53" providerId="ADAL" clId="{798C44D5-4C0E-44E5-BE86-2FC1BAF4FDC4}" dt="2019-02-22T14:01:53.004" v="870" actId="1036"/>
          <ac:spMkLst>
            <pc:docMk/>
            <pc:sldMk cId="636014570" sldId="314"/>
            <ac:spMk id="14" creationId="{255FF1D8-841C-40D9-8CBE-E5EA6E59AB68}"/>
          </ac:spMkLst>
        </pc:spChg>
        <pc:spChg chg="mod">
          <ac:chgData name="Louise Pezzaioli" userId="360b41a0-b242-48d2-b707-f5fa57585d53" providerId="ADAL" clId="{798C44D5-4C0E-44E5-BE86-2FC1BAF4FDC4}" dt="2019-02-22T14:01:44.396" v="845" actId="20577"/>
          <ac:spMkLst>
            <pc:docMk/>
            <pc:sldMk cId="636014570" sldId="314"/>
            <ac:spMk id="19" creationId="{5252A847-DE45-4FA3-A1F8-EEBEB845FF8E}"/>
          </ac:spMkLst>
        </pc:spChg>
        <pc:graphicFrameChg chg="add mod modGraphic">
          <ac:chgData name="Louise Pezzaioli" userId="360b41a0-b242-48d2-b707-f5fa57585d53" providerId="ADAL" clId="{798C44D5-4C0E-44E5-BE86-2FC1BAF4FDC4}" dt="2019-02-22T14:50:01.054" v="1381"/>
          <ac:graphicFrameMkLst>
            <pc:docMk/>
            <pc:sldMk cId="636014570" sldId="314"/>
            <ac:graphicFrameMk id="6" creationId="{C1641C9E-E988-4121-B026-A51ACD87F7B6}"/>
          </ac:graphicFrameMkLst>
        </pc:graphicFrameChg>
        <pc:graphicFrameChg chg="add mod modGraphic">
          <ac:chgData name="Louise Pezzaioli" userId="360b41a0-b242-48d2-b707-f5fa57585d53" providerId="ADAL" clId="{798C44D5-4C0E-44E5-BE86-2FC1BAF4FDC4}" dt="2019-02-22T14:50:04.072" v="1382"/>
          <ac:graphicFrameMkLst>
            <pc:docMk/>
            <pc:sldMk cId="636014570" sldId="314"/>
            <ac:graphicFrameMk id="10" creationId="{0751AD9C-A4A0-4E4A-8F16-173268D751AF}"/>
          </ac:graphicFrameMkLst>
        </pc:graphicFrameChg>
        <pc:graphicFrameChg chg="add mod modGraphic">
          <ac:chgData name="Louise Pezzaioli" userId="360b41a0-b242-48d2-b707-f5fa57585d53" providerId="ADAL" clId="{798C44D5-4C0E-44E5-BE86-2FC1BAF4FDC4}" dt="2019-02-22T14:50:06.667" v="1383"/>
          <ac:graphicFrameMkLst>
            <pc:docMk/>
            <pc:sldMk cId="636014570" sldId="314"/>
            <ac:graphicFrameMk id="11" creationId="{5AC52758-CB9F-4FC0-A52F-726804942962}"/>
          </ac:graphicFrameMkLst>
        </pc:graphicFrameChg>
      </pc:sldChg>
      <pc:sldChg chg="addSp modSp">
        <pc:chgData name="Louise Pezzaioli" userId="360b41a0-b242-48d2-b707-f5fa57585d53" providerId="ADAL" clId="{798C44D5-4C0E-44E5-BE86-2FC1BAF4FDC4}" dt="2019-02-22T14:04:18.717" v="1012" actId="1076"/>
        <pc:sldMkLst>
          <pc:docMk/>
          <pc:sldMk cId="1071900124" sldId="355"/>
        </pc:sldMkLst>
        <pc:spChg chg="add mod">
          <ac:chgData name="Louise Pezzaioli" userId="360b41a0-b242-48d2-b707-f5fa57585d53" providerId="ADAL" clId="{798C44D5-4C0E-44E5-BE86-2FC1BAF4FDC4}" dt="2019-02-22T14:04:05.060" v="991" actId="408"/>
          <ac:spMkLst>
            <pc:docMk/>
            <pc:sldMk cId="1071900124" sldId="355"/>
            <ac:spMk id="6" creationId="{54D2C789-C0D9-4889-B896-A754B70BB2EB}"/>
          </ac:spMkLst>
        </pc:spChg>
        <pc:spChg chg="add mod">
          <ac:chgData name="Louise Pezzaioli" userId="360b41a0-b242-48d2-b707-f5fa57585d53" providerId="ADAL" clId="{798C44D5-4C0E-44E5-BE86-2FC1BAF4FDC4}" dt="2019-02-22T14:04:11.953" v="992" actId="552"/>
          <ac:spMkLst>
            <pc:docMk/>
            <pc:sldMk cId="1071900124" sldId="355"/>
            <ac:spMk id="9" creationId="{1A5AB973-A330-4301-8F01-22D893E79012}"/>
          </ac:spMkLst>
        </pc:spChg>
        <pc:spChg chg="add mod">
          <ac:chgData name="Louise Pezzaioli" userId="360b41a0-b242-48d2-b707-f5fa57585d53" providerId="ADAL" clId="{798C44D5-4C0E-44E5-BE86-2FC1BAF4FDC4}" dt="2019-02-22T14:04:05.060" v="991" actId="408"/>
          <ac:spMkLst>
            <pc:docMk/>
            <pc:sldMk cId="1071900124" sldId="355"/>
            <ac:spMk id="10" creationId="{3FC752C9-F32F-45E8-A65C-D380CF42A41C}"/>
          </ac:spMkLst>
        </pc:spChg>
        <pc:spChg chg="add mod">
          <ac:chgData name="Louise Pezzaioli" userId="360b41a0-b242-48d2-b707-f5fa57585d53" providerId="ADAL" clId="{798C44D5-4C0E-44E5-BE86-2FC1BAF4FDC4}" dt="2019-02-22T14:03:50.079" v="990" actId="553"/>
          <ac:spMkLst>
            <pc:docMk/>
            <pc:sldMk cId="1071900124" sldId="355"/>
            <ac:spMk id="11" creationId="{829418BF-3099-4CAF-9014-0F91797EFE00}"/>
          </ac:spMkLst>
        </pc:spChg>
        <pc:spChg chg="add mod">
          <ac:chgData name="Louise Pezzaioli" userId="360b41a0-b242-48d2-b707-f5fa57585d53" providerId="ADAL" clId="{798C44D5-4C0E-44E5-BE86-2FC1BAF4FDC4}" dt="2019-02-22T14:04:11.953" v="992" actId="552"/>
          <ac:spMkLst>
            <pc:docMk/>
            <pc:sldMk cId="1071900124" sldId="355"/>
            <ac:spMk id="12" creationId="{57D8DDAF-3E39-4513-8C2F-A22901371454}"/>
          </ac:spMkLst>
        </pc:spChg>
        <pc:spChg chg="add mod">
          <ac:chgData name="Louise Pezzaioli" userId="360b41a0-b242-48d2-b707-f5fa57585d53" providerId="ADAL" clId="{798C44D5-4C0E-44E5-BE86-2FC1BAF4FDC4}" dt="2019-02-22T14:03:36.027" v="926" actId="1582"/>
          <ac:spMkLst>
            <pc:docMk/>
            <pc:sldMk cId="1071900124" sldId="355"/>
            <ac:spMk id="13" creationId="{A27E608D-3D7A-4CFC-A407-863F2098407B}"/>
          </ac:spMkLst>
        </pc:spChg>
        <pc:spChg chg="mod">
          <ac:chgData name="Louise Pezzaioli" userId="360b41a0-b242-48d2-b707-f5fa57585d53" providerId="ADAL" clId="{798C44D5-4C0E-44E5-BE86-2FC1BAF4FDC4}" dt="2019-02-22T14:03:13.567" v="905" actId="207"/>
          <ac:spMkLst>
            <pc:docMk/>
            <pc:sldMk cId="1071900124" sldId="355"/>
            <ac:spMk id="19" creationId="{5252A847-DE45-4FA3-A1F8-EEBEB845FF8E}"/>
          </ac:spMkLst>
        </pc:spChg>
        <pc:grpChg chg="add mod">
          <ac:chgData name="Louise Pezzaioli" userId="360b41a0-b242-48d2-b707-f5fa57585d53" providerId="ADAL" clId="{798C44D5-4C0E-44E5-BE86-2FC1BAF4FDC4}" dt="2019-02-22T14:04:18.717" v="1012" actId="1076"/>
          <ac:grpSpMkLst>
            <pc:docMk/>
            <pc:sldMk cId="1071900124" sldId="355"/>
            <ac:grpSpMk id="2" creationId="{0E0F7A8E-6D34-4F7F-82A9-6BAC5E3700BB}"/>
          </ac:grpSpMkLst>
        </pc:grpChg>
      </pc:sldChg>
      <pc:sldChg chg="addSp modSp">
        <pc:chgData name="Louise Pezzaioli" userId="360b41a0-b242-48d2-b707-f5fa57585d53" providerId="ADAL" clId="{798C44D5-4C0E-44E5-BE86-2FC1BAF4FDC4}" dt="2019-02-22T14:38:00.750" v="1377" actId="207"/>
        <pc:sldMkLst>
          <pc:docMk/>
          <pc:sldMk cId="36917022" sldId="360"/>
        </pc:sldMkLst>
        <pc:spChg chg="add mod">
          <ac:chgData name="Louise Pezzaioli" userId="360b41a0-b242-48d2-b707-f5fa57585d53" providerId="ADAL" clId="{798C44D5-4C0E-44E5-BE86-2FC1BAF4FDC4}" dt="2019-02-22T13:50:41.244" v="395" actId="1035"/>
          <ac:spMkLst>
            <pc:docMk/>
            <pc:sldMk cId="36917022" sldId="360"/>
            <ac:spMk id="11" creationId="{102D6251-699A-4C56-BFA1-3847F9A1AE88}"/>
          </ac:spMkLst>
        </pc:spChg>
        <pc:spChg chg="add mod">
          <ac:chgData name="Louise Pezzaioli" userId="360b41a0-b242-48d2-b707-f5fa57585d53" providerId="ADAL" clId="{798C44D5-4C0E-44E5-BE86-2FC1BAF4FDC4}" dt="2019-02-22T13:49:11.046" v="337" actId="465"/>
          <ac:spMkLst>
            <pc:docMk/>
            <pc:sldMk cId="36917022" sldId="360"/>
            <ac:spMk id="12" creationId="{FB58A923-605E-438B-B96E-32C8B8B9382B}"/>
          </ac:spMkLst>
        </pc:spChg>
        <pc:spChg chg="add mod">
          <ac:chgData name="Louise Pezzaioli" userId="360b41a0-b242-48d2-b707-f5fa57585d53" providerId="ADAL" clId="{798C44D5-4C0E-44E5-BE86-2FC1BAF4FDC4}" dt="2019-02-22T13:50:47.849" v="415" actId="1036"/>
          <ac:spMkLst>
            <pc:docMk/>
            <pc:sldMk cId="36917022" sldId="360"/>
            <ac:spMk id="13" creationId="{823B0ED8-224F-4EFF-9482-5F075644FDE2}"/>
          </ac:spMkLst>
        </pc:spChg>
        <pc:spChg chg="add mod">
          <ac:chgData name="Louise Pezzaioli" userId="360b41a0-b242-48d2-b707-f5fa57585d53" providerId="ADAL" clId="{798C44D5-4C0E-44E5-BE86-2FC1BAF4FDC4}" dt="2019-02-22T13:50:41.244" v="395" actId="1035"/>
          <ac:spMkLst>
            <pc:docMk/>
            <pc:sldMk cId="36917022" sldId="360"/>
            <ac:spMk id="14" creationId="{A2DB5237-96A3-4DBD-8B34-5D4AF407AE6A}"/>
          </ac:spMkLst>
        </pc:spChg>
        <pc:spChg chg="add mod">
          <ac:chgData name="Louise Pezzaioli" userId="360b41a0-b242-48d2-b707-f5fa57585d53" providerId="ADAL" clId="{798C44D5-4C0E-44E5-BE86-2FC1BAF4FDC4}" dt="2019-02-22T13:50:20.790" v="369" actId="1076"/>
          <ac:spMkLst>
            <pc:docMk/>
            <pc:sldMk cId="36917022" sldId="360"/>
            <ac:spMk id="15" creationId="{C80C4D14-9E6F-4CE2-9817-8A33832322AC}"/>
          </ac:spMkLst>
        </pc:spChg>
        <pc:spChg chg="add mod">
          <ac:chgData name="Louise Pezzaioli" userId="360b41a0-b242-48d2-b707-f5fa57585d53" providerId="ADAL" clId="{798C44D5-4C0E-44E5-BE86-2FC1BAF4FDC4}" dt="2019-02-22T13:50:52.714" v="435" actId="1036"/>
          <ac:spMkLst>
            <pc:docMk/>
            <pc:sldMk cId="36917022" sldId="360"/>
            <ac:spMk id="16" creationId="{C13B75AD-A5C4-4A41-8EDA-3750FF77DB42}"/>
          </ac:spMkLst>
        </pc:spChg>
        <pc:spChg chg="mod">
          <ac:chgData name="Louise Pezzaioli" userId="360b41a0-b242-48d2-b707-f5fa57585d53" providerId="ADAL" clId="{798C44D5-4C0E-44E5-BE86-2FC1BAF4FDC4}" dt="2019-02-22T13:48:33.535" v="233"/>
          <ac:spMkLst>
            <pc:docMk/>
            <pc:sldMk cId="36917022" sldId="360"/>
            <ac:spMk id="19" creationId="{5252A847-DE45-4FA3-A1F8-EEBEB845FF8E}"/>
          </ac:spMkLst>
        </pc:spChg>
        <pc:graphicFrameChg chg="add mod modGraphic">
          <ac:chgData name="Louise Pezzaioli" userId="360b41a0-b242-48d2-b707-f5fa57585d53" providerId="ADAL" clId="{798C44D5-4C0E-44E5-BE86-2FC1BAF4FDC4}" dt="2019-02-22T14:38:00.750" v="1377" actId="207"/>
          <ac:graphicFrameMkLst>
            <pc:docMk/>
            <pc:sldMk cId="36917022" sldId="360"/>
            <ac:graphicFrameMk id="6" creationId="{C381AA9D-FF96-41C9-86BA-18676E5E067A}"/>
          </ac:graphicFrameMkLst>
        </pc:graphicFrameChg>
        <pc:graphicFrameChg chg="add mod modGraphic">
          <ac:chgData name="Louise Pezzaioli" userId="360b41a0-b242-48d2-b707-f5fa57585d53" providerId="ADAL" clId="{798C44D5-4C0E-44E5-BE86-2FC1BAF4FDC4}" dt="2019-02-22T13:51:30.051" v="446"/>
          <ac:graphicFrameMkLst>
            <pc:docMk/>
            <pc:sldMk cId="36917022" sldId="360"/>
            <ac:graphicFrameMk id="9" creationId="{9DAC8A87-D3DF-42EB-A47D-2D3FC80466FF}"/>
          </ac:graphicFrameMkLst>
        </pc:graphicFrameChg>
        <pc:graphicFrameChg chg="add mod modGraphic">
          <ac:chgData name="Louise Pezzaioli" userId="360b41a0-b242-48d2-b707-f5fa57585d53" providerId="ADAL" clId="{798C44D5-4C0E-44E5-BE86-2FC1BAF4FDC4}" dt="2019-02-22T13:51:09.327" v="439" actId="207"/>
          <ac:graphicFrameMkLst>
            <pc:docMk/>
            <pc:sldMk cId="36917022" sldId="360"/>
            <ac:graphicFrameMk id="10" creationId="{E455BDAB-A6C9-430B-BFFC-1151F1509EB5}"/>
          </ac:graphicFrameMkLst>
        </pc:graphicFrameChg>
      </pc:sldChg>
      <pc:sldChg chg="addSp modSp">
        <pc:chgData name="Louise Pezzaioli" userId="360b41a0-b242-48d2-b707-f5fa57585d53" providerId="ADAL" clId="{798C44D5-4C0E-44E5-BE86-2FC1BAF4FDC4}" dt="2019-02-22T13:45:26.055" v="201" actId="1038"/>
        <pc:sldMkLst>
          <pc:docMk/>
          <pc:sldMk cId="1669721746" sldId="365"/>
        </pc:sldMkLst>
        <pc:spChg chg="mod">
          <ac:chgData name="Louise Pezzaioli" userId="360b41a0-b242-48d2-b707-f5fa57585d53" providerId="ADAL" clId="{798C44D5-4C0E-44E5-BE86-2FC1BAF4FDC4}" dt="2019-02-22T13:44:30.857" v="169" actId="207"/>
          <ac:spMkLst>
            <pc:docMk/>
            <pc:sldMk cId="1669721746" sldId="365"/>
            <ac:spMk id="19" creationId="{5252A847-DE45-4FA3-A1F8-EEBEB845FF8E}"/>
          </ac:spMkLst>
        </pc:spChg>
        <pc:graphicFrameChg chg="add mod">
          <ac:chgData name="Louise Pezzaioli" userId="360b41a0-b242-48d2-b707-f5fa57585d53" providerId="ADAL" clId="{798C44D5-4C0E-44E5-BE86-2FC1BAF4FDC4}" dt="2019-02-22T13:45:01.860" v="174" actId="572"/>
          <ac:graphicFrameMkLst>
            <pc:docMk/>
            <pc:sldMk cId="1669721746" sldId="365"/>
            <ac:graphicFrameMk id="6" creationId="{634E22FB-4E17-4620-B598-8A05CF25E6D6}"/>
          </ac:graphicFrameMkLst>
        </pc:graphicFrameChg>
        <pc:graphicFrameChg chg="add mod">
          <ac:chgData name="Louise Pezzaioli" userId="360b41a0-b242-48d2-b707-f5fa57585d53" providerId="ADAL" clId="{798C44D5-4C0E-44E5-BE86-2FC1BAF4FDC4}" dt="2019-02-22T13:45:26.055" v="201" actId="1038"/>
          <ac:graphicFrameMkLst>
            <pc:docMk/>
            <pc:sldMk cId="1669721746" sldId="365"/>
            <ac:graphicFrameMk id="9" creationId="{43F865AD-DFB8-4DD9-AE67-4B3AA6E87529}"/>
          </ac:graphicFrameMkLst>
        </pc:graphicFrameChg>
        <pc:graphicFrameChg chg="add mod">
          <ac:chgData name="Louise Pezzaioli" userId="360b41a0-b242-48d2-b707-f5fa57585d53" providerId="ADAL" clId="{798C44D5-4C0E-44E5-BE86-2FC1BAF4FDC4}" dt="2019-02-22T13:45:21.495" v="189" actId="1037"/>
          <ac:graphicFrameMkLst>
            <pc:docMk/>
            <pc:sldMk cId="1669721746" sldId="365"/>
            <ac:graphicFrameMk id="10" creationId="{9764944D-9B91-4A2A-AEF3-2A0281D71470}"/>
          </ac:graphicFrameMkLst>
        </pc:graphicFrameChg>
        <pc:graphicFrameChg chg="add mod">
          <ac:chgData name="Louise Pezzaioli" userId="360b41a0-b242-48d2-b707-f5fa57585d53" providerId="ADAL" clId="{798C44D5-4C0E-44E5-BE86-2FC1BAF4FDC4}" dt="2019-02-22T13:45:21.495" v="189" actId="1037"/>
          <ac:graphicFrameMkLst>
            <pc:docMk/>
            <pc:sldMk cId="1669721746" sldId="365"/>
            <ac:graphicFrameMk id="11" creationId="{ADE6924D-9578-441D-A207-CBA578DF9CB7}"/>
          </ac:graphicFrameMkLst>
        </pc:graphicFrameChg>
        <pc:graphicFrameChg chg="add mod">
          <ac:chgData name="Louise Pezzaioli" userId="360b41a0-b242-48d2-b707-f5fa57585d53" providerId="ADAL" clId="{798C44D5-4C0E-44E5-BE86-2FC1BAF4FDC4}" dt="2019-02-22T13:45:21.495" v="189" actId="1037"/>
          <ac:graphicFrameMkLst>
            <pc:docMk/>
            <pc:sldMk cId="1669721746" sldId="365"/>
            <ac:graphicFrameMk id="12" creationId="{97131768-A05D-446E-B750-63AE12E08E20}"/>
          </ac:graphicFrameMkLst>
        </pc:graphicFrameChg>
        <pc:graphicFrameChg chg="add mod">
          <ac:chgData name="Louise Pezzaioli" userId="360b41a0-b242-48d2-b707-f5fa57585d53" providerId="ADAL" clId="{798C44D5-4C0E-44E5-BE86-2FC1BAF4FDC4}" dt="2019-02-22T13:45:26.055" v="201" actId="1038"/>
          <ac:graphicFrameMkLst>
            <pc:docMk/>
            <pc:sldMk cId="1669721746" sldId="365"/>
            <ac:graphicFrameMk id="13" creationId="{89DE7747-8296-4DD4-B3CF-11FF04A61646}"/>
          </ac:graphicFrameMkLst>
        </pc:graphicFrameChg>
        <pc:graphicFrameChg chg="add mod">
          <ac:chgData name="Louise Pezzaioli" userId="360b41a0-b242-48d2-b707-f5fa57585d53" providerId="ADAL" clId="{798C44D5-4C0E-44E5-BE86-2FC1BAF4FDC4}" dt="2019-02-22T13:45:26.055" v="201" actId="1038"/>
          <ac:graphicFrameMkLst>
            <pc:docMk/>
            <pc:sldMk cId="1669721746" sldId="365"/>
            <ac:graphicFrameMk id="14" creationId="{70B85A19-ECDE-46F4-89D5-56C1DB169338}"/>
          </ac:graphicFrameMkLst>
        </pc:graphicFrameChg>
      </pc:sldChg>
      <pc:sldChg chg="modSp">
        <pc:chgData name="Louise Pezzaioli" userId="360b41a0-b242-48d2-b707-f5fa57585d53" providerId="ADAL" clId="{798C44D5-4C0E-44E5-BE86-2FC1BAF4FDC4}" dt="2019-02-22T13:42:17.145" v="165" actId="20577"/>
        <pc:sldMkLst>
          <pc:docMk/>
          <pc:sldMk cId="332354265" sldId="366"/>
        </pc:sldMkLst>
        <pc:spChg chg="mod">
          <ac:chgData name="Louise Pezzaioli" userId="360b41a0-b242-48d2-b707-f5fa57585d53" providerId="ADAL" clId="{798C44D5-4C0E-44E5-BE86-2FC1BAF4FDC4}" dt="2019-02-22T13:42:17.145" v="165" actId="20577"/>
          <ac:spMkLst>
            <pc:docMk/>
            <pc:sldMk cId="332354265" sldId="366"/>
            <ac:spMk id="19" creationId="{5252A847-DE45-4FA3-A1F8-EEBEB845FF8E}"/>
          </ac:spMkLst>
        </pc:spChg>
      </pc:sldChg>
      <pc:sldChg chg="addSp modSp add">
        <pc:chgData name="Louise Pezzaioli" userId="360b41a0-b242-48d2-b707-f5fa57585d53" providerId="ADAL" clId="{798C44D5-4C0E-44E5-BE86-2FC1BAF4FDC4}" dt="2019-02-22T13:46:55.022" v="222" actId="1076"/>
        <pc:sldMkLst>
          <pc:docMk/>
          <pc:sldMk cId="1089690713" sldId="367"/>
        </pc:sldMkLst>
        <pc:spChg chg="add mod">
          <ac:chgData name="Louise Pezzaioli" userId="360b41a0-b242-48d2-b707-f5fa57585d53" providerId="ADAL" clId="{798C44D5-4C0E-44E5-BE86-2FC1BAF4FDC4}" dt="2019-02-22T13:46:48.820" v="220" actId="1582"/>
          <ac:spMkLst>
            <pc:docMk/>
            <pc:sldMk cId="1089690713" sldId="367"/>
            <ac:spMk id="2" creationId="{14684C35-3FB1-4163-915B-B48799EE2486}"/>
          </ac:spMkLst>
        </pc:spChg>
        <pc:spChg chg="add mod">
          <ac:chgData name="Louise Pezzaioli" userId="360b41a0-b242-48d2-b707-f5fa57585d53" providerId="ADAL" clId="{798C44D5-4C0E-44E5-BE86-2FC1BAF4FDC4}" dt="2019-02-22T13:46:55.022" v="222" actId="1076"/>
          <ac:spMkLst>
            <pc:docMk/>
            <pc:sldMk cId="1089690713" sldId="367"/>
            <ac:spMk id="15" creationId="{A562EFDA-9EF8-4C6A-9647-C1F0CE0E0F31}"/>
          </ac:spMkLst>
        </pc:spChg>
        <pc:graphicFrameChg chg="mod modGraphic">
          <ac:chgData name="Louise Pezzaioli" userId="360b41a0-b242-48d2-b707-f5fa57585d53" providerId="ADAL" clId="{798C44D5-4C0E-44E5-BE86-2FC1BAF4FDC4}" dt="2019-02-22T13:45:57.854" v="207" actId="572"/>
          <ac:graphicFrameMkLst>
            <pc:docMk/>
            <pc:sldMk cId="1089690713" sldId="367"/>
            <ac:graphicFrameMk id="9" creationId="{43F865AD-DFB8-4DD9-AE67-4B3AA6E87529}"/>
          </ac:graphicFrameMkLst>
        </pc:graphicFrameChg>
        <pc:graphicFrameChg chg="mod modGraphic">
          <ac:chgData name="Louise Pezzaioli" userId="360b41a0-b242-48d2-b707-f5fa57585d53" providerId="ADAL" clId="{798C44D5-4C0E-44E5-BE86-2FC1BAF4FDC4}" dt="2019-02-22T13:46:11.420" v="211" actId="207"/>
          <ac:graphicFrameMkLst>
            <pc:docMk/>
            <pc:sldMk cId="1089690713" sldId="367"/>
            <ac:graphicFrameMk id="10" creationId="{9764944D-9B91-4A2A-AEF3-2A0281D71470}"/>
          </ac:graphicFrameMkLst>
        </pc:graphicFrameChg>
        <pc:graphicFrameChg chg="mod modGraphic">
          <ac:chgData name="Louise Pezzaioli" userId="360b41a0-b242-48d2-b707-f5fa57585d53" providerId="ADAL" clId="{798C44D5-4C0E-44E5-BE86-2FC1BAF4FDC4}" dt="2019-02-22T13:46:22.860" v="214"/>
          <ac:graphicFrameMkLst>
            <pc:docMk/>
            <pc:sldMk cId="1089690713" sldId="367"/>
            <ac:graphicFrameMk id="11" creationId="{ADE6924D-9578-441D-A207-CBA578DF9CB7}"/>
          </ac:graphicFrameMkLst>
        </pc:graphicFrameChg>
        <pc:graphicFrameChg chg="modGraphic">
          <ac:chgData name="Louise Pezzaioli" userId="360b41a0-b242-48d2-b707-f5fa57585d53" providerId="ADAL" clId="{798C44D5-4C0E-44E5-BE86-2FC1BAF4FDC4}" dt="2019-02-22T13:45:48.776" v="203" actId="207"/>
          <ac:graphicFrameMkLst>
            <pc:docMk/>
            <pc:sldMk cId="1089690713" sldId="367"/>
            <ac:graphicFrameMk id="12" creationId="{97131768-A05D-446E-B750-63AE12E08E20}"/>
          </ac:graphicFrameMkLst>
        </pc:graphicFrameChg>
        <pc:graphicFrameChg chg="modGraphic">
          <ac:chgData name="Louise Pezzaioli" userId="360b41a0-b242-48d2-b707-f5fa57585d53" providerId="ADAL" clId="{798C44D5-4C0E-44E5-BE86-2FC1BAF4FDC4}" dt="2019-02-22T13:46:15.186" v="212" actId="207"/>
          <ac:graphicFrameMkLst>
            <pc:docMk/>
            <pc:sldMk cId="1089690713" sldId="367"/>
            <ac:graphicFrameMk id="13" creationId="{89DE7747-8296-4DD4-B3CF-11FF04A61646}"/>
          </ac:graphicFrameMkLst>
        </pc:graphicFrameChg>
        <pc:graphicFrameChg chg="modGraphic">
          <ac:chgData name="Louise Pezzaioli" userId="360b41a0-b242-48d2-b707-f5fa57585d53" providerId="ADAL" clId="{798C44D5-4C0E-44E5-BE86-2FC1BAF4FDC4}" dt="2019-02-22T13:46:29.909" v="215" actId="207"/>
          <ac:graphicFrameMkLst>
            <pc:docMk/>
            <pc:sldMk cId="1089690713" sldId="367"/>
            <ac:graphicFrameMk id="14" creationId="{70B85A19-ECDE-46F4-89D5-56C1DB169338}"/>
          </ac:graphicFrameMkLst>
        </pc:graphicFrameChg>
      </pc:sldChg>
      <pc:sldChg chg="addSp modSp add">
        <pc:chgData name="Louise Pezzaioli" userId="360b41a0-b242-48d2-b707-f5fa57585d53" providerId="ADAL" clId="{798C44D5-4C0E-44E5-BE86-2FC1BAF4FDC4}" dt="2019-02-22T13:56:56.560" v="644" actId="1036"/>
        <pc:sldMkLst>
          <pc:docMk/>
          <pc:sldMk cId="541497087" sldId="368"/>
        </pc:sldMkLst>
        <pc:spChg chg="add mod">
          <ac:chgData name="Louise Pezzaioli" userId="360b41a0-b242-48d2-b707-f5fa57585d53" providerId="ADAL" clId="{798C44D5-4C0E-44E5-BE86-2FC1BAF4FDC4}" dt="2019-02-22T13:56:56.560" v="644" actId="1036"/>
          <ac:spMkLst>
            <pc:docMk/>
            <pc:sldMk cId="541497087" sldId="368"/>
            <ac:spMk id="10" creationId="{8791A60C-E390-403A-B85D-7005084367D1}"/>
          </ac:spMkLst>
        </pc:spChg>
        <pc:spChg chg="add mod">
          <ac:chgData name="Louise Pezzaioli" userId="360b41a0-b242-48d2-b707-f5fa57585d53" providerId="ADAL" clId="{798C44D5-4C0E-44E5-BE86-2FC1BAF4FDC4}" dt="2019-02-22T13:56:56.560" v="644" actId="1036"/>
          <ac:spMkLst>
            <pc:docMk/>
            <pc:sldMk cId="541497087" sldId="368"/>
            <ac:spMk id="11" creationId="{B20A1C8C-49B1-4977-9661-00363F10CF54}"/>
          </ac:spMkLst>
        </pc:spChg>
        <pc:spChg chg="add mod">
          <ac:chgData name="Louise Pezzaioli" userId="360b41a0-b242-48d2-b707-f5fa57585d53" providerId="ADAL" clId="{798C44D5-4C0E-44E5-BE86-2FC1BAF4FDC4}" dt="2019-02-22T13:56:56.560" v="644" actId="1036"/>
          <ac:spMkLst>
            <pc:docMk/>
            <pc:sldMk cId="541497087" sldId="368"/>
            <ac:spMk id="12" creationId="{A2BC16CD-C875-47EB-85A0-E1FBDFF1CA43}"/>
          </ac:spMkLst>
        </pc:spChg>
        <pc:spChg chg="add mod">
          <ac:chgData name="Louise Pezzaioli" userId="360b41a0-b242-48d2-b707-f5fa57585d53" providerId="ADAL" clId="{798C44D5-4C0E-44E5-BE86-2FC1BAF4FDC4}" dt="2019-02-22T13:56:56.560" v="644" actId="1036"/>
          <ac:spMkLst>
            <pc:docMk/>
            <pc:sldMk cId="541497087" sldId="368"/>
            <ac:spMk id="13" creationId="{F324ABEA-0476-4B1D-A686-8A151E850A23}"/>
          </ac:spMkLst>
        </pc:spChg>
        <pc:spChg chg="mod">
          <ac:chgData name="Louise Pezzaioli" userId="360b41a0-b242-48d2-b707-f5fa57585d53" providerId="ADAL" clId="{798C44D5-4C0E-44E5-BE86-2FC1BAF4FDC4}" dt="2019-02-22T13:52:49.577" v="458"/>
          <ac:spMkLst>
            <pc:docMk/>
            <pc:sldMk cId="541497087" sldId="368"/>
            <ac:spMk id="19" creationId="{5252A847-DE45-4FA3-A1F8-EEBEB845FF8E}"/>
          </ac:spMkLst>
        </pc:spChg>
        <pc:graphicFrameChg chg="add mod modGraphic">
          <ac:chgData name="Louise Pezzaioli" userId="360b41a0-b242-48d2-b707-f5fa57585d53" providerId="ADAL" clId="{798C44D5-4C0E-44E5-BE86-2FC1BAF4FDC4}" dt="2019-02-22T13:56:56.560" v="644" actId="1036"/>
          <ac:graphicFrameMkLst>
            <pc:docMk/>
            <pc:sldMk cId="541497087" sldId="368"/>
            <ac:graphicFrameMk id="6" creationId="{E8F1F2B2-3C2D-4114-918E-7E8ED25459C5}"/>
          </ac:graphicFrameMkLst>
        </pc:graphicFrameChg>
        <pc:graphicFrameChg chg="add mod modGraphic">
          <ac:chgData name="Louise Pezzaioli" userId="360b41a0-b242-48d2-b707-f5fa57585d53" providerId="ADAL" clId="{798C44D5-4C0E-44E5-BE86-2FC1BAF4FDC4}" dt="2019-02-22T13:56:56.560" v="644" actId="1036"/>
          <ac:graphicFrameMkLst>
            <pc:docMk/>
            <pc:sldMk cId="541497087" sldId="368"/>
            <ac:graphicFrameMk id="9" creationId="{04A3E17A-A3A7-4361-A4AC-9083648A2864}"/>
          </ac:graphicFrameMkLst>
        </pc:graphicFrameChg>
      </pc:sldChg>
      <pc:sldChg chg="addSp modSp add">
        <pc:chgData name="Louise Pezzaioli" userId="360b41a0-b242-48d2-b707-f5fa57585d53" providerId="ADAL" clId="{798C44D5-4C0E-44E5-BE86-2FC1BAF4FDC4}" dt="2019-02-22T14:37:53.359" v="1375" actId="207"/>
        <pc:sldMkLst>
          <pc:docMk/>
          <pc:sldMk cId="2825386992" sldId="370"/>
        </pc:sldMkLst>
        <pc:graphicFrameChg chg="modGraphic">
          <ac:chgData name="Louise Pezzaioli" userId="360b41a0-b242-48d2-b707-f5fa57585d53" providerId="ADAL" clId="{798C44D5-4C0E-44E5-BE86-2FC1BAF4FDC4}" dt="2019-02-22T14:37:53.359" v="1375" actId="207"/>
          <ac:graphicFrameMkLst>
            <pc:docMk/>
            <pc:sldMk cId="2825386992" sldId="370"/>
            <ac:graphicFrameMk id="6" creationId="{C381AA9D-FF96-41C9-86BA-18676E5E067A}"/>
          </ac:graphicFrameMkLst>
        </pc:graphicFrameChg>
        <pc:cxnChg chg="add mod">
          <ac:chgData name="Louise Pezzaioli" userId="360b41a0-b242-48d2-b707-f5fa57585d53" providerId="ADAL" clId="{798C44D5-4C0E-44E5-BE86-2FC1BAF4FDC4}" dt="2019-02-22T13:51:54.311" v="450" actId="1582"/>
          <ac:cxnSpMkLst>
            <pc:docMk/>
            <pc:sldMk cId="2825386992" sldId="370"/>
            <ac:cxnSpMk id="3" creationId="{C87ED983-512F-4165-B89A-9E7D0E1A310E}"/>
          </ac:cxnSpMkLst>
        </pc:cxnChg>
        <pc:cxnChg chg="add mod">
          <ac:chgData name="Louise Pezzaioli" userId="360b41a0-b242-48d2-b707-f5fa57585d53" providerId="ADAL" clId="{798C44D5-4C0E-44E5-BE86-2FC1BAF4FDC4}" dt="2019-02-22T13:52:15.990" v="455" actId="14100"/>
          <ac:cxnSpMkLst>
            <pc:docMk/>
            <pc:sldMk cId="2825386992" sldId="370"/>
            <ac:cxnSpMk id="17" creationId="{B31D0A77-4ABE-4F2C-A8DD-D4F333B2C581}"/>
          </ac:cxnSpMkLst>
        </pc:cxnChg>
        <pc:cxnChg chg="add mod">
          <ac:chgData name="Louise Pezzaioli" userId="360b41a0-b242-48d2-b707-f5fa57585d53" providerId="ADAL" clId="{798C44D5-4C0E-44E5-BE86-2FC1BAF4FDC4}" dt="2019-02-22T13:52:21.607" v="457" actId="1076"/>
          <ac:cxnSpMkLst>
            <pc:docMk/>
            <pc:sldMk cId="2825386992" sldId="370"/>
            <ac:cxnSpMk id="20" creationId="{C329837B-F4F8-48CE-8D81-971DF00B00F8}"/>
          </ac:cxnSpMkLst>
        </pc:cxnChg>
      </pc:sldChg>
      <pc:sldChg chg="modSp add ord">
        <pc:chgData name="Louise Pezzaioli" userId="360b41a0-b242-48d2-b707-f5fa57585d53" providerId="ADAL" clId="{798C44D5-4C0E-44E5-BE86-2FC1BAF4FDC4}" dt="2019-02-22T13:57:02.263" v="664" actId="1036"/>
        <pc:sldMkLst>
          <pc:docMk/>
          <pc:sldMk cId="1881708705" sldId="371"/>
        </pc:sldMkLst>
        <pc:spChg chg="mod">
          <ac:chgData name="Louise Pezzaioli" userId="360b41a0-b242-48d2-b707-f5fa57585d53" providerId="ADAL" clId="{798C44D5-4C0E-44E5-BE86-2FC1BAF4FDC4}" dt="2019-02-22T13:57:02.263" v="664" actId="1036"/>
          <ac:spMkLst>
            <pc:docMk/>
            <pc:sldMk cId="1881708705" sldId="371"/>
            <ac:spMk id="10" creationId="{8791A60C-E390-403A-B85D-7005084367D1}"/>
          </ac:spMkLst>
        </pc:spChg>
        <pc:spChg chg="mod">
          <ac:chgData name="Louise Pezzaioli" userId="360b41a0-b242-48d2-b707-f5fa57585d53" providerId="ADAL" clId="{798C44D5-4C0E-44E5-BE86-2FC1BAF4FDC4}" dt="2019-02-22T13:57:02.263" v="664" actId="1036"/>
          <ac:spMkLst>
            <pc:docMk/>
            <pc:sldMk cId="1881708705" sldId="371"/>
            <ac:spMk id="11" creationId="{B20A1C8C-49B1-4977-9661-00363F10CF54}"/>
          </ac:spMkLst>
        </pc:spChg>
        <pc:graphicFrameChg chg="mod">
          <ac:chgData name="Louise Pezzaioli" userId="360b41a0-b242-48d2-b707-f5fa57585d53" providerId="ADAL" clId="{798C44D5-4C0E-44E5-BE86-2FC1BAF4FDC4}" dt="2019-02-22T13:57:02.263" v="664" actId="1036"/>
          <ac:graphicFrameMkLst>
            <pc:docMk/>
            <pc:sldMk cId="1881708705" sldId="371"/>
            <ac:graphicFrameMk id="6" creationId="{E8F1F2B2-3C2D-4114-918E-7E8ED25459C5}"/>
          </ac:graphicFrameMkLst>
        </pc:graphicFrameChg>
        <pc:graphicFrameChg chg="mod">
          <ac:chgData name="Louise Pezzaioli" userId="360b41a0-b242-48d2-b707-f5fa57585d53" providerId="ADAL" clId="{798C44D5-4C0E-44E5-BE86-2FC1BAF4FDC4}" dt="2019-02-22T13:57:02.263" v="664" actId="1036"/>
          <ac:graphicFrameMkLst>
            <pc:docMk/>
            <pc:sldMk cId="1881708705" sldId="371"/>
            <ac:graphicFrameMk id="9" creationId="{04A3E17A-A3A7-4361-A4AC-9083648A2864}"/>
          </ac:graphicFrameMkLst>
        </pc:graphicFrameChg>
      </pc:sldChg>
      <pc:sldChg chg="modSp add ord">
        <pc:chgData name="Louise Pezzaioli" userId="360b41a0-b242-48d2-b707-f5fa57585d53" providerId="ADAL" clId="{798C44D5-4C0E-44E5-BE86-2FC1BAF4FDC4}" dt="2019-02-22T13:56:49.752" v="624" actId="1036"/>
        <pc:sldMkLst>
          <pc:docMk/>
          <pc:sldMk cId="97613" sldId="372"/>
        </pc:sldMkLst>
        <pc:spChg chg="mod">
          <ac:chgData name="Louise Pezzaioli" userId="360b41a0-b242-48d2-b707-f5fa57585d53" providerId="ADAL" clId="{798C44D5-4C0E-44E5-BE86-2FC1BAF4FDC4}" dt="2019-02-22T13:56:49.752" v="624" actId="1036"/>
          <ac:spMkLst>
            <pc:docMk/>
            <pc:sldMk cId="97613" sldId="372"/>
            <ac:spMk id="10" creationId="{8791A60C-E390-403A-B85D-7005084367D1}"/>
          </ac:spMkLst>
        </pc:spChg>
        <pc:spChg chg="mod">
          <ac:chgData name="Louise Pezzaioli" userId="360b41a0-b242-48d2-b707-f5fa57585d53" providerId="ADAL" clId="{798C44D5-4C0E-44E5-BE86-2FC1BAF4FDC4}" dt="2019-02-22T13:56:49.752" v="624" actId="1036"/>
          <ac:spMkLst>
            <pc:docMk/>
            <pc:sldMk cId="97613" sldId="372"/>
            <ac:spMk id="11" creationId="{B20A1C8C-49B1-4977-9661-00363F10CF54}"/>
          </ac:spMkLst>
        </pc:spChg>
        <pc:spChg chg="mod">
          <ac:chgData name="Louise Pezzaioli" userId="360b41a0-b242-48d2-b707-f5fa57585d53" providerId="ADAL" clId="{798C44D5-4C0E-44E5-BE86-2FC1BAF4FDC4}" dt="2019-02-22T13:55:57.019" v="539" actId="20577"/>
          <ac:spMkLst>
            <pc:docMk/>
            <pc:sldMk cId="97613" sldId="372"/>
            <ac:spMk id="19" creationId="{5252A847-DE45-4FA3-A1F8-EEBEB845FF8E}"/>
          </ac:spMkLst>
        </pc:spChg>
        <pc:graphicFrameChg chg="mod modGraphic">
          <ac:chgData name="Louise Pezzaioli" userId="360b41a0-b242-48d2-b707-f5fa57585d53" providerId="ADAL" clId="{798C44D5-4C0E-44E5-BE86-2FC1BAF4FDC4}" dt="2019-02-22T13:56:49.752" v="624" actId="1036"/>
          <ac:graphicFrameMkLst>
            <pc:docMk/>
            <pc:sldMk cId="97613" sldId="372"/>
            <ac:graphicFrameMk id="6" creationId="{E8F1F2B2-3C2D-4114-918E-7E8ED25459C5}"/>
          </ac:graphicFrameMkLst>
        </pc:graphicFrameChg>
        <pc:graphicFrameChg chg="mod modGraphic">
          <ac:chgData name="Louise Pezzaioli" userId="360b41a0-b242-48d2-b707-f5fa57585d53" providerId="ADAL" clId="{798C44D5-4C0E-44E5-BE86-2FC1BAF4FDC4}" dt="2019-02-22T13:56:49.752" v="624" actId="1036"/>
          <ac:graphicFrameMkLst>
            <pc:docMk/>
            <pc:sldMk cId="97613" sldId="372"/>
            <ac:graphicFrameMk id="9" creationId="{04A3E17A-A3A7-4361-A4AC-9083648A2864}"/>
          </ac:graphicFrameMkLst>
        </pc:graphicFrameChg>
      </pc:sldChg>
      <pc:sldChg chg="modSp add">
        <pc:chgData name="Louise Pezzaioli" userId="360b41a0-b242-48d2-b707-f5fa57585d53" providerId="ADAL" clId="{798C44D5-4C0E-44E5-BE86-2FC1BAF4FDC4}" dt="2019-02-22T13:56:43.228" v="604" actId="1036"/>
        <pc:sldMkLst>
          <pc:docMk/>
          <pc:sldMk cId="2540071014" sldId="373"/>
        </pc:sldMkLst>
        <pc:spChg chg="mod">
          <ac:chgData name="Louise Pezzaioli" userId="360b41a0-b242-48d2-b707-f5fa57585d53" providerId="ADAL" clId="{798C44D5-4C0E-44E5-BE86-2FC1BAF4FDC4}" dt="2019-02-22T13:56:43.228" v="604" actId="1036"/>
          <ac:spMkLst>
            <pc:docMk/>
            <pc:sldMk cId="2540071014" sldId="373"/>
            <ac:spMk id="10" creationId="{8791A60C-E390-403A-B85D-7005084367D1}"/>
          </ac:spMkLst>
        </pc:spChg>
        <pc:spChg chg="mod">
          <ac:chgData name="Louise Pezzaioli" userId="360b41a0-b242-48d2-b707-f5fa57585d53" providerId="ADAL" clId="{798C44D5-4C0E-44E5-BE86-2FC1BAF4FDC4}" dt="2019-02-22T13:56:43.228" v="604" actId="1036"/>
          <ac:spMkLst>
            <pc:docMk/>
            <pc:sldMk cId="2540071014" sldId="373"/>
            <ac:spMk id="11" creationId="{B20A1C8C-49B1-4977-9661-00363F10CF54}"/>
          </ac:spMkLst>
        </pc:spChg>
        <pc:spChg chg="mod">
          <ac:chgData name="Louise Pezzaioli" userId="360b41a0-b242-48d2-b707-f5fa57585d53" providerId="ADAL" clId="{798C44D5-4C0E-44E5-BE86-2FC1BAF4FDC4}" dt="2019-02-22T13:56:37.163" v="584" actId="20577"/>
          <ac:spMkLst>
            <pc:docMk/>
            <pc:sldMk cId="2540071014" sldId="373"/>
            <ac:spMk id="19" creationId="{5252A847-DE45-4FA3-A1F8-EEBEB845FF8E}"/>
          </ac:spMkLst>
        </pc:spChg>
        <pc:graphicFrameChg chg="mod modGraphic">
          <ac:chgData name="Louise Pezzaioli" userId="360b41a0-b242-48d2-b707-f5fa57585d53" providerId="ADAL" clId="{798C44D5-4C0E-44E5-BE86-2FC1BAF4FDC4}" dt="2019-02-22T13:56:43.228" v="604" actId="1036"/>
          <ac:graphicFrameMkLst>
            <pc:docMk/>
            <pc:sldMk cId="2540071014" sldId="373"/>
            <ac:graphicFrameMk id="6" creationId="{E8F1F2B2-3C2D-4114-918E-7E8ED25459C5}"/>
          </ac:graphicFrameMkLst>
        </pc:graphicFrameChg>
        <pc:graphicFrameChg chg="mod modGraphic">
          <ac:chgData name="Louise Pezzaioli" userId="360b41a0-b242-48d2-b707-f5fa57585d53" providerId="ADAL" clId="{798C44D5-4C0E-44E5-BE86-2FC1BAF4FDC4}" dt="2019-02-22T13:56:43.228" v="604" actId="1036"/>
          <ac:graphicFrameMkLst>
            <pc:docMk/>
            <pc:sldMk cId="2540071014" sldId="373"/>
            <ac:graphicFrameMk id="9" creationId="{04A3E17A-A3A7-4361-A4AC-9083648A2864}"/>
          </ac:graphicFrameMkLst>
        </pc:graphicFrameChg>
      </pc:sldChg>
      <pc:sldChg chg="addSp modSp add">
        <pc:chgData name="Louise Pezzaioli" userId="360b41a0-b242-48d2-b707-f5fa57585d53" providerId="ADAL" clId="{798C44D5-4C0E-44E5-BE86-2FC1BAF4FDC4}" dt="2019-02-22T14:08:45.455" v="1164" actId="20577"/>
        <pc:sldMkLst>
          <pc:docMk/>
          <pc:sldMk cId="651477759" sldId="374"/>
        </pc:sldMkLst>
        <pc:spChg chg="add mod">
          <ac:chgData name="Louise Pezzaioli" userId="360b41a0-b242-48d2-b707-f5fa57585d53" providerId="ADAL" clId="{798C44D5-4C0E-44E5-BE86-2FC1BAF4FDC4}" dt="2019-02-22T14:08:07.222" v="1153" actId="1076"/>
          <ac:spMkLst>
            <pc:docMk/>
            <pc:sldMk cId="651477759" sldId="374"/>
            <ac:spMk id="11" creationId="{95788468-5C8B-400C-8CFA-1E6F7A73EB04}"/>
          </ac:spMkLst>
        </pc:spChg>
        <pc:spChg chg="add mod">
          <ac:chgData name="Louise Pezzaioli" userId="360b41a0-b242-48d2-b707-f5fa57585d53" providerId="ADAL" clId="{798C44D5-4C0E-44E5-BE86-2FC1BAF4FDC4}" dt="2019-02-22T14:08:24.969" v="1161" actId="1037"/>
          <ac:spMkLst>
            <pc:docMk/>
            <pc:sldMk cId="651477759" sldId="374"/>
            <ac:spMk id="12" creationId="{AB33204F-06FC-4C46-BC2F-FC2C10CCABEE}"/>
          </ac:spMkLst>
        </pc:spChg>
        <pc:spChg chg="mod">
          <ac:chgData name="Louise Pezzaioli" userId="360b41a0-b242-48d2-b707-f5fa57585d53" providerId="ADAL" clId="{798C44D5-4C0E-44E5-BE86-2FC1BAF4FDC4}" dt="2019-02-22T14:08:45.455" v="1164" actId="20577"/>
          <ac:spMkLst>
            <pc:docMk/>
            <pc:sldMk cId="651477759" sldId="374"/>
            <ac:spMk id="19" creationId="{5252A847-DE45-4FA3-A1F8-EEBEB845FF8E}"/>
          </ac:spMkLst>
        </pc:spChg>
        <pc:graphicFrameChg chg="add mod modGraphic">
          <ac:chgData name="Louise Pezzaioli" userId="360b41a0-b242-48d2-b707-f5fa57585d53" providerId="ADAL" clId="{798C44D5-4C0E-44E5-BE86-2FC1BAF4FDC4}" dt="2019-02-22T14:06:32.453" v="1098" actId="1035"/>
          <ac:graphicFrameMkLst>
            <pc:docMk/>
            <pc:sldMk cId="651477759" sldId="374"/>
            <ac:graphicFrameMk id="6" creationId="{B5886295-790B-42D2-B978-5FBBD1892AD0}"/>
          </ac:graphicFrameMkLst>
        </pc:graphicFrameChg>
        <pc:picChg chg="add mod">
          <ac:chgData name="Louise Pezzaioli" userId="360b41a0-b242-48d2-b707-f5fa57585d53" providerId="ADAL" clId="{798C44D5-4C0E-44E5-BE86-2FC1BAF4FDC4}" dt="2019-02-22T14:08:03.948" v="1152" actId="1076"/>
          <ac:picMkLst>
            <pc:docMk/>
            <pc:sldMk cId="651477759" sldId="374"/>
            <ac:picMk id="9" creationId="{7D834A89-41C3-4504-9446-23A14DE49BEE}"/>
          </ac:picMkLst>
        </pc:picChg>
        <pc:picChg chg="add mod">
          <ac:chgData name="Louise Pezzaioli" userId="360b41a0-b242-48d2-b707-f5fa57585d53" providerId="ADAL" clId="{798C44D5-4C0E-44E5-BE86-2FC1BAF4FDC4}" dt="2019-02-22T14:08:12.795" v="1155" actId="1076"/>
          <ac:picMkLst>
            <pc:docMk/>
            <pc:sldMk cId="651477759" sldId="374"/>
            <ac:picMk id="10" creationId="{9DA64A3B-C6F5-4A57-ACC1-565DEE3516DF}"/>
          </ac:picMkLst>
        </pc:picChg>
      </pc:sldChg>
      <pc:sldChg chg="addSp modSp add">
        <pc:chgData name="Louise Pezzaioli" userId="360b41a0-b242-48d2-b707-f5fa57585d53" providerId="ADAL" clId="{798C44D5-4C0E-44E5-BE86-2FC1BAF4FDC4}" dt="2019-02-22T14:50:21.487" v="1386"/>
        <pc:sldMkLst>
          <pc:docMk/>
          <pc:sldMk cId="3109741916" sldId="375"/>
        </pc:sldMkLst>
        <pc:spChg chg="add mod">
          <ac:chgData name="Louise Pezzaioli" userId="360b41a0-b242-48d2-b707-f5fa57585d53" providerId="ADAL" clId="{798C44D5-4C0E-44E5-BE86-2FC1BAF4FDC4}" dt="2019-02-22T14:02:24.855" v="898" actId="1036"/>
          <ac:spMkLst>
            <pc:docMk/>
            <pc:sldMk cId="3109741916" sldId="375"/>
            <ac:spMk id="2" creationId="{E060CB41-F311-4CFC-8E85-6634D35F790B}"/>
          </ac:spMkLst>
        </pc:spChg>
        <pc:spChg chg="mod">
          <ac:chgData name="Louise Pezzaioli" userId="360b41a0-b242-48d2-b707-f5fa57585d53" providerId="ADAL" clId="{798C44D5-4C0E-44E5-BE86-2FC1BAF4FDC4}" dt="2019-02-22T14:02:24.855" v="898" actId="1036"/>
          <ac:spMkLst>
            <pc:docMk/>
            <pc:sldMk cId="3109741916" sldId="375"/>
            <ac:spMk id="9" creationId="{AC66D09B-75A7-42C8-B3CE-71F26E2672C4}"/>
          </ac:spMkLst>
        </pc:spChg>
        <pc:spChg chg="mod">
          <ac:chgData name="Louise Pezzaioli" userId="360b41a0-b242-48d2-b707-f5fa57585d53" providerId="ADAL" clId="{798C44D5-4C0E-44E5-BE86-2FC1BAF4FDC4}" dt="2019-02-22T14:02:24.855" v="898" actId="1036"/>
          <ac:spMkLst>
            <pc:docMk/>
            <pc:sldMk cId="3109741916" sldId="375"/>
            <ac:spMk id="12" creationId="{1061C690-E640-4F96-8B53-8AE10C258BBB}"/>
          </ac:spMkLst>
        </pc:spChg>
        <pc:spChg chg="mod">
          <ac:chgData name="Louise Pezzaioli" userId="360b41a0-b242-48d2-b707-f5fa57585d53" providerId="ADAL" clId="{798C44D5-4C0E-44E5-BE86-2FC1BAF4FDC4}" dt="2019-02-22T14:02:24.855" v="898" actId="1036"/>
          <ac:spMkLst>
            <pc:docMk/>
            <pc:sldMk cId="3109741916" sldId="375"/>
            <ac:spMk id="13" creationId="{2D9D7AEA-C1A8-470D-8E51-65D17B9E419D}"/>
          </ac:spMkLst>
        </pc:spChg>
        <pc:spChg chg="mod">
          <ac:chgData name="Louise Pezzaioli" userId="360b41a0-b242-48d2-b707-f5fa57585d53" providerId="ADAL" clId="{798C44D5-4C0E-44E5-BE86-2FC1BAF4FDC4}" dt="2019-02-22T14:02:24.855" v="898" actId="1036"/>
          <ac:spMkLst>
            <pc:docMk/>
            <pc:sldMk cId="3109741916" sldId="375"/>
            <ac:spMk id="14" creationId="{255FF1D8-841C-40D9-8CBE-E5EA6E59AB68}"/>
          </ac:spMkLst>
        </pc:spChg>
        <pc:spChg chg="mod">
          <ac:chgData name="Louise Pezzaioli" userId="360b41a0-b242-48d2-b707-f5fa57585d53" providerId="ADAL" clId="{798C44D5-4C0E-44E5-BE86-2FC1BAF4FDC4}" dt="2019-02-22T14:01:57.570" v="871" actId="20577"/>
          <ac:spMkLst>
            <pc:docMk/>
            <pc:sldMk cId="3109741916" sldId="375"/>
            <ac:spMk id="19" creationId="{5252A847-DE45-4FA3-A1F8-EEBEB845FF8E}"/>
          </ac:spMkLst>
        </pc:spChg>
        <pc:graphicFrameChg chg="mod">
          <ac:chgData name="Louise Pezzaioli" userId="360b41a0-b242-48d2-b707-f5fa57585d53" providerId="ADAL" clId="{798C44D5-4C0E-44E5-BE86-2FC1BAF4FDC4}" dt="2019-02-22T14:50:13.375" v="1384"/>
          <ac:graphicFrameMkLst>
            <pc:docMk/>
            <pc:sldMk cId="3109741916" sldId="375"/>
            <ac:graphicFrameMk id="6" creationId="{C1641C9E-E988-4121-B026-A51ACD87F7B6}"/>
          </ac:graphicFrameMkLst>
        </pc:graphicFrameChg>
        <pc:graphicFrameChg chg="mod">
          <ac:chgData name="Louise Pezzaioli" userId="360b41a0-b242-48d2-b707-f5fa57585d53" providerId="ADAL" clId="{798C44D5-4C0E-44E5-BE86-2FC1BAF4FDC4}" dt="2019-02-22T14:50:16.392" v="1385"/>
          <ac:graphicFrameMkLst>
            <pc:docMk/>
            <pc:sldMk cId="3109741916" sldId="375"/>
            <ac:graphicFrameMk id="10" creationId="{0751AD9C-A4A0-4E4A-8F16-173268D751AF}"/>
          </ac:graphicFrameMkLst>
        </pc:graphicFrameChg>
        <pc:graphicFrameChg chg="mod">
          <ac:chgData name="Louise Pezzaioli" userId="360b41a0-b242-48d2-b707-f5fa57585d53" providerId="ADAL" clId="{798C44D5-4C0E-44E5-BE86-2FC1BAF4FDC4}" dt="2019-02-22T14:50:21.487" v="1386"/>
          <ac:graphicFrameMkLst>
            <pc:docMk/>
            <pc:sldMk cId="3109741916" sldId="375"/>
            <ac:graphicFrameMk id="11" creationId="{5AC52758-CB9F-4FC0-A52F-726804942962}"/>
          </ac:graphicFrameMkLst>
        </pc:graphicFrameChg>
      </pc:sldChg>
      <pc:sldChg chg="modSp add">
        <pc:chgData name="Louise Pezzaioli" userId="360b41a0-b242-48d2-b707-f5fa57585d53" providerId="ADAL" clId="{798C44D5-4C0E-44E5-BE86-2FC1BAF4FDC4}" dt="2019-02-22T14:50:32.561" v="1389"/>
        <pc:sldMkLst>
          <pc:docMk/>
          <pc:sldMk cId="934628861" sldId="377"/>
        </pc:sldMkLst>
        <pc:spChg chg="mod">
          <ac:chgData name="Louise Pezzaioli" userId="360b41a0-b242-48d2-b707-f5fa57585d53" providerId="ADAL" clId="{798C44D5-4C0E-44E5-BE86-2FC1BAF4FDC4}" dt="2019-02-22T14:02:46.621" v="902"/>
          <ac:spMkLst>
            <pc:docMk/>
            <pc:sldMk cId="934628861" sldId="377"/>
            <ac:spMk id="19" creationId="{5252A847-DE45-4FA3-A1F8-EEBEB845FF8E}"/>
          </ac:spMkLst>
        </pc:spChg>
        <pc:graphicFrameChg chg="mod">
          <ac:chgData name="Louise Pezzaioli" userId="360b41a0-b242-48d2-b707-f5fa57585d53" providerId="ADAL" clId="{798C44D5-4C0E-44E5-BE86-2FC1BAF4FDC4}" dt="2019-02-22T14:50:27.010" v="1387"/>
          <ac:graphicFrameMkLst>
            <pc:docMk/>
            <pc:sldMk cId="934628861" sldId="377"/>
            <ac:graphicFrameMk id="6" creationId="{C1641C9E-E988-4121-B026-A51ACD87F7B6}"/>
          </ac:graphicFrameMkLst>
        </pc:graphicFrameChg>
        <pc:graphicFrameChg chg="mod">
          <ac:chgData name="Louise Pezzaioli" userId="360b41a0-b242-48d2-b707-f5fa57585d53" providerId="ADAL" clId="{798C44D5-4C0E-44E5-BE86-2FC1BAF4FDC4}" dt="2019-02-22T14:50:30.027" v="1388"/>
          <ac:graphicFrameMkLst>
            <pc:docMk/>
            <pc:sldMk cId="934628861" sldId="377"/>
            <ac:graphicFrameMk id="10" creationId="{0751AD9C-A4A0-4E4A-8F16-173268D751AF}"/>
          </ac:graphicFrameMkLst>
        </pc:graphicFrameChg>
        <pc:graphicFrameChg chg="mod">
          <ac:chgData name="Louise Pezzaioli" userId="360b41a0-b242-48d2-b707-f5fa57585d53" providerId="ADAL" clId="{798C44D5-4C0E-44E5-BE86-2FC1BAF4FDC4}" dt="2019-02-22T14:50:32.561" v="1389"/>
          <ac:graphicFrameMkLst>
            <pc:docMk/>
            <pc:sldMk cId="934628861" sldId="377"/>
            <ac:graphicFrameMk id="11" creationId="{5AC52758-CB9F-4FC0-A52F-726804942962}"/>
          </ac:graphicFrameMkLst>
        </pc:graphicFrameChg>
      </pc:sldChg>
      <pc:sldChg chg="modSp add">
        <pc:chgData name="Louise Pezzaioli" userId="360b41a0-b242-48d2-b707-f5fa57585d53" providerId="ADAL" clId="{798C44D5-4C0E-44E5-BE86-2FC1BAF4FDC4}" dt="2019-02-22T14:05:14.969" v="1056" actId="20577"/>
        <pc:sldMkLst>
          <pc:docMk/>
          <pc:sldMk cId="617484556" sldId="378"/>
        </pc:sldMkLst>
        <pc:spChg chg="mod">
          <ac:chgData name="Louise Pezzaioli" userId="360b41a0-b242-48d2-b707-f5fa57585d53" providerId="ADAL" clId="{798C44D5-4C0E-44E5-BE86-2FC1BAF4FDC4}" dt="2019-02-22T14:04:38.446" v="1018" actId="207"/>
          <ac:spMkLst>
            <pc:docMk/>
            <pc:sldMk cId="617484556" sldId="378"/>
            <ac:spMk id="6" creationId="{54D2C789-C0D9-4889-B896-A754B70BB2EB}"/>
          </ac:spMkLst>
        </pc:spChg>
        <pc:spChg chg="mod">
          <ac:chgData name="Louise Pezzaioli" userId="360b41a0-b242-48d2-b707-f5fa57585d53" providerId="ADAL" clId="{798C44D5-4C0E-44E5-BE86-2FC1BAF4FDC4}" dt="2019-02-22T14:04:44.903" v="1023" actId="207"/>
          <ac:spMkLst>
            <pc:docMk/>
            <pc:sldMk cId="617484556" sldId="378"/>
            <ac:spMk id="9" creationId="{1A5AB973-A330-4301-8F01-22D893E79012}"/>
          </ac:spMkLst>
        </pc:spChg>
        <pc:spChg chg="mod">
          <ac:chgData name="Louise Pezzaioli" userId="360b41a0-b242-48d2-b707-f5fa57585d53" providerId="ADAL" clId="{798C44D5-4C0E-44E5-BE86-2FC1BAF4FDC4}" dt="2019-02-22T14:04:59.015" v="1034" actId="20577"/>
          <ac:spMkLst>
            <pc:docMk/>
            <pc:sldMk cId="617484556" sldId="378"/>
            <ac:spMk id="10" creationId="{3FC752C9-F32F-45E8-A65C-D380CF42A41C}"/>
          </ac:spMkLst>
        </pc:spChg>
        <pc:spChg chg="mod">
          <ac:chgData name="Louise Pezzaioli" userId="360b41a0-b242-48d2-b707-f5fa57585d53" providerId="ADAL" clId="{798C44D5-4C0E-44E5-BE86-2FC1BAF4FDC4}" dt="2019-02-22T14:05:06.895" v="1051" actId="20577"/>
          <ac:spMkLst>
            <pc:docMk/>
            <pc:sldMk cId="617484556" sldId="378"/>
            <ac:spMk id="11" creationId="{829418BF-3099-4CAF-9014-0F91797EFE00}"/>
          </ac:spMkLst>
        </pc:spChg>
        <pc:spChg chg="mod">
          <ac:chgData name="Louise Pezzaioli" userId="360b41a0-b242-48d2-b707-f5fa57585d53" providerId="ADAL" clId="{798C44D5-4C0E-44E5-BE86-2FC1BAF4FDC4}" dt="2019-02-22T14:05:14.969" v="1056" actId="20577"/>
          <ac:spMkLst>
            <pc:docMk/>
            <pc:sldMk cId="617484556" sldId="378"/>
            <ac:spMk id="12" creationId="{57D8DDAF-3E39-4513-8C2F-A22901371454}"/>
          </ac:spMkLst>
        </pc:spChg>
        <pc:grpChg chg="mod">
          <ac:chgData name="Louise Pezzaioli" userId="360b41a0-b242-48d2-b707-f5fa57585d53" providerId="ADAL" clId="{798C44D5-4C0E-44E5-BE86-2FC1BAF4FDC4}" dt="2019-02-22T14:04:47.207" v="1024" actId="207"/>
          <ac:grpSpMkLst>
            <pc:docMk/>
            <pc:sldMk cId="617484556" sldId="378"/>
            <ac:grpSpMk id="2" creationId="{0E0F7A8E-6D34-4F7F-82A9-6BAC5E3700BB}"/>
          </ac:grpSpMkLst>
        </pc:grpChg>
      </pc:sldChg>
      <pc:sldChg chg="modSp add">
        <pc:chgData name="Louise Pezzaioli" userId="360b41a0-b242-48d2-b707-f5fa57585d53" providerId="ADAL" clId="{798C44D5-4C0E-44E5-BE86-2FC1BAF4FDC4}" dt="2019-02-22T14:09:40.910" v="1373" actId="20577"/>
        <pc:sldMkLst>
          <pc:docMk/>
          <pc:sldMk cId="780569542" sldId="379"/>
        </pc:sldMkLst>
        <pc:spChg chg="mod">
          <ac:chgData name="Louise Pezzaioli" userId="360b41a0-b242-48d2-b707-f5fa57585d53" providerId="ADAL" clId="{798C44D5-4C0E-44E5-BE86-2FC1BAF4FDC4}" dt="2019-02-22T14:09:40.910" v="1373" actId="20577"/>
          <ac:spMkLst>
            <pc:docMk/>
            <pc:sldMk cId="780569542" sldId="379"/>
            <ac:spMk id="19" creationId="{5252A847-DE45-4FA3-A1F8-EEBEB845FF8E}"/>
          </ac:spMkLst>
        </pc:spChg>
      </pc:sldChg>
      <pc:sldChg chg="modSp add">
        <pc:chgData name="Louise Pezzaioli" userId="360b41a0-b242-48d2-b707-f5fa57585d53" providerId="ADAL" clId="{798C44D5-4C0E-44E5-BE86-2FC1BAF4FDC4}" dt="2019-02-22T14:09:38.394" v="1372" actId="20577"/>
        <pc:sldMkLst>
          <pc:docMk/>
          <pc:sldMk cId="3715390198" sldId="380"/>
        </pc:sldMkLst>
        <pc:spChg chg="mod">
          <ac:chgData name="Louise Pezzaioli" userId="360b41a0-b242-48d2-b707-f5fa57585d53" providerId="ADAL" clId="{798C44D5-4C0E-44E5-BE86-2FC1BAF4FDC4}" dt="2019-02-22T14:09:38.394" v="1372" actId="20577"/>
          <ac:spMkLst>
            <pc:docMk/>
            <pc:sldMk cId="3715390198" sldId="380"/>
            <ac:spMk id="19" creationId="{5252A847-DE45-4FA3-A1F8-EEBEB845FF8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13/03/2022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13/03/2022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13/03/2022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13/03/2022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13/03/2022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13/03/2022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13/03/2022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13/03/2022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13/03/2022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13/03/2022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13/03/2022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13/03/2022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Year 5 – </a:t>
            </a:r>
            <a:r>
              <a:rPr lang="en-GB" sz="1600" b="1" u="sng" dirty="0" smtClean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Decimals </a:t>
            </a:r>
            <a:r>
              <a:rPr lang="en-GB" sz="1600" b="1" u="sng" dirty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and Percentages</a:t>
            </a: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 smtClean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48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Y5 </a:t>
            </a:r>
            <a:r>
              <a:rPr lang="en-GB" sz="48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Understand </a:t>
            </a:r>
            <a:r>
              <a:rPr lang="en-GB" sz="48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Percentages</a:t>
            </a:r>
            <a:endParaRPr lang="en-GB" sz="4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400" b="1" u="sng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>
                <a:latin typeface="Century Gothic" panose="020B0502020202020204" pitchFamily="34" charset="0"/>
              </a:rPr>
              <a:t>© Classroom Secrets Limited 2019</a:t>
            </a:r>
          </a:p>
        </p:txBody>
      </p:sp>
    </p:spTree>
    <p:extLst>
      <p:ext uri="{BB962C8B-B14F-4D97-AF65-F5344CB8AC3E}">
        <p14:creationId xmlns:p14="http://schemas.microsoft.com/office/powerpoint/2010/main" val="3323542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odd one out.</a:t>
            </a: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your reasoning.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1641C9E-E988-4121-B026-A51ACD87F7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3265315"/>
              </p:ext>
            </p:extLst>
          </p:nvPr>
        </p:nvGraphicFramePr>
        <p:xfrm>
          <a:off x="2043791" y="1477250"/>
          <a:ext cx="2160000" cy="21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6000">
                  <a:extLst>
                    <a:ext uri="{9D8B030D-6E8A-4147-A177-3AD203B41FA5}">
                      <a16:colId xmlns:a16="http://schemas.microsoft.com/office/drawing/2014/main" val="2793896434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30322867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885251260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801393385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697897924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275977752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448108642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4029859687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4186158305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390776925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385490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795722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951916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038011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393309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439721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98784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474197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43818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694457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AC66D09B-75A7-42C8-B3CE-71F26E2672C4}"/>
              </a:ext>
            </a:extLst>
          </p:cNvPr>
          <p:cNvSpPr/>
          <p:nvPr/>
        </p:nvSpPr>
        <p:spPr>
          <a:xfrm>
            <a:off x="5945208" y="4089132"/>
            <a:ext cx="101822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D  45%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0751AD9C-A4A0-4E4A-8F16-173268D751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0390433"/>
              </p:ext>
            </p:extLst>
          </p:nvPr>
        </p:nvGraphicFramePr>
        <p:xfrm>
          <a:off x="5499464" y="1477250"/>
          <a:ext cx="2160000" cy="21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6000">
                  <a:extLst>
                    <a:ext uri="{9D8B030D-6E8A-4147-A177-3AD203B41FA5}">
                      <a16:colId xmlns:a16="http://schemas.microsoft.com/office/drawing/2014/main" val="2793896434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30322867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885251260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801393385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697897924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275977752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448108642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4029859687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4186158305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390776925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385490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795722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951916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038011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393309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439721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98784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474197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43818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694457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5AC52758-CB9F-4FC0-A52F-7268049429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91699"/>
              </p:ext>
            </p:extLst>
          </p:nvPr>
        </p:nvGraphicFramePr>
        <p:xfrm>
          <a:off x="2043791" y="4191004"/>
          <a:ext cx="3240000" cy="32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2785102783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1358370208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3835509843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4203807610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2337606398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1720973297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440660859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1215234409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663527792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1769960187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7305848"/>
                  </a:ext>
                </a:extLst>
              </a:tr>
            </a:tbl>
          </a:graphicData>
        </a:graphic>
      </p:graphicFrame>
      <p:sp>
        <p:nvSpPr>
          <p:cNvPr id="12" name="Rectangle 11">
            <a:extLst>
              <a:ext uri="{FF2B5EF4-FFF2-40B4-BE49-F238E27FC236}">
                <a16:creationId xmlns:a16="http://schemas.microsoft.com/office/drawing/2014/main" id="{1061C690-E640-4F96-8B53-8AE10C258BBB}"/>
              </a:ext>
            </a:extLst>
          </p:cNvPr>
          <p:cNvSpPr/>
          <p:nvPr/>
        </p:nvSpPr>
        <p:spPr>
          <a:xfrm>
            <a:off x="1579959" y="1407737"/>
            <a:ext cx="3738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A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D9D7AEA-C1A8-470D-8E51-65D17B9E419D}"/>
              </a:ext>
            </a:extLst>
          </p:cNvPr>
          <p:cNvSpPr/>
          <p:nvPr/>
        </p:nvSpPr>
        <p:spPr>
          <a:xfrm>
            <a:off x="5077492" y="1407737"/>
            <a:ext cx="3337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B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55FF1D8-841C-40D9-8CBE-E5EA6E59AB68}"/>
              </a:ext>
            </a:extLst>
          </p:cNvPr>
          <p:cNvSpPr/>
          <p:nvPr/>
        </p:nvSpPr>
        <p:spPr>
          <a:xfrm>
            <a:off x="1574348" y="4089132"/>
            <a:ext cx="38504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6360145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odd one out.</a:t>
            </a: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your reasoning.</a:t>
            </a: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 is the odd one out because…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1641C9E-E988-4121-B026-A51ACD87F7B6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043791" y="1477250"/>
          <a:ext cx="2160000" cy="21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6000">
                  <a:extLst>
                    <a:ext uri="{9D8B030D-6E8A-4147-A177-3AD203B41FA5}">
                      <a16:colId xmlns:a16="http://schemas.microsoft.com/office/drawing/2014/main" val="2793896434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30322867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885251260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801393385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697897924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275977752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448108642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4029859687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4186158305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390776925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385490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795722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951916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038011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393309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439721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98784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474197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43818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694457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AC66D09B-75A7-42C8-B3CE-71F26E2672C4}"/>
              </a:ext>
            </a:extLst>
          </p:cNvPr>
          <p:cNvSpPr/>
          <p:nvPr/>
        </p:nvSpPr>
        <p:spPr>
          <a:xfrm>
            <a:off x="5945208" y="4089132"/>
            <a:ext cx="101822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D  45%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0751AD9C-A4A0-4E4A-8F16-173268D751AF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499464" y="1477250"/>
          <a:ext cx="2160000" cy="21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6000">
                  <a:extLst>
                    <a:ext uri="{9D8B030D-6E8A-4147-A177-3AD203B41FA5}">
                      <a16:colId xmlns:a16="http://schemas.microsoft.com/office/drawing/2014/main" val="2793896434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30322867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885251260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801393385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697897924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275977752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448108642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4029859687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4186158305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390776925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385490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795722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951916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038011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393309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439721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98784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474197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43818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694457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5AC52758-CB9F-4FC0-A52F-726804942962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043791" y="4191004"/>
          <a:ext cx="3240000" cy="32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2785102783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1358370208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3835509843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4203807610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2337606398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1720973297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440660859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1215234409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663527792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1769960187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7305848"/>
                  </a:ext>
                </a:extLst>
              </a:tr>
            </a:tbl>
          </a:graphicData>
        </a:graphic>
      </p:graphicFrame>
      <p:sp>
        <p:nvSpPr>
          <p:cNvPr id="12" name="Rectangle 11">
            <a:extLst>
              <a:ext uri="{FF2B5EF4-FFF2-40B4-BE49-F238E27FC236}">
                <a16:creationId xmlns:a16="http://schemas.microsoft.com/office/drawing/2014/main" id="{1061C690-E640-4F96-8B53-8AE10C258BBB}"/>
              </a:ext>
            </a:extLst>
          </p:cNvPr>
          <p:cNvSpPr/>
          <p:nvPr/>
        </p:nvSpPr>
        <p:spPr>
          <a:xfrm>
            <a:off x="1579959" y="1407737"/>
            <a:ext cx="3738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A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D9D7AEA-C1A8-470D-8E51-65D17B9E419D}"/>
              </a:ext>
            </a:extLst>
          </p:cNvPr>
          <p:cNvSpPr/>
          <p:nvPr/>
        </p:nvSpPr>
        <p:spPr>
          <a:xfrm>
            <a:off x="5077492" y="1407737"/>
            <a:ext cx="3337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B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55FF1D8-841C-40D9-8CBE-E5EA6E59AB68}"/>
              </a:ext>
            </a:extLst>
          </p:cNvPr>
          <p:cNvSpPr/>
          <p:nvPr/>
        </p:nvSpPr>
        <p:spPr>
          <a:xfrm>
            <a:off x="1574348" y="4089132"/>
            <a:ext cx="38504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C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9FB8E8D9-A205-4646-98F0-0BA937F3DEB9}"/>
              </a:ext>
            </a:extLst>
          </p:cNvPr>
          <p:cNvSpPr/>
          <p:nvPr/>
        </p:nvSpPr>
        <p:spPr>
          <a:xfrm>
            <a:off x="1424066" y="3822949"/>
            <a:ext cx="4245839" cy="93247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55563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odd one out.</a:t>
            </a: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your reasoning.</a:t>
            </a: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C is the odd one out because it represents 50%. </a:t>
            </a:r>
          </a:p>
          <a:p>
            <a:pPr lvl="0"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A, B and D represent 45%.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1641C9E-E988-4121-B026-A51ACD87F7B6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043791" y="1477250"/>
          <a:ext cx="2160000" cy="21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6000">
                  <a:extLst>
                    <a:ext uri="{9D8B030D-6E8A-4147-A177-3AD203B41FA5}">
                      <a16:colId xmlns:a16="http://schemas.microsoft.com/office/drawing/2014/main" val="2793896434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30322867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885251260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801393385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697897924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275977752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448108642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4029859687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4186158305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390776925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385490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795722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951916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038011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393309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439721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98784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474197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43818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694457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AC66D09B-75A7-42C8-B3CE-71F26E2672C4}"/>
              </a:ext>
            </a:extLst>
          </p:cNvPr>
          <p:cNvSpPr/>
          <p:nvPr/>
        </p:nvSpPr>
        <p:spPr>
          <a:xfrm>
            <a:off x="5945208" y="4089132"/>
            <a:ext cx="101822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D  45%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0751AD9C-A4A0-4E4A-8F16-173268D751AF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499464" y="1477250"/>
          <a:ext cx="2160000" cy="21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6000">
                  <a:extLst>
                    <a:ext uri="{9D8B030D-6E8A-4147-A177-3AD203B41FA5}">
                      <a16:colId xmlns:a16="http://schemas.microsoft.com/office/drawing/2014/main" val="2793896434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30322867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885251260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801393385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697897924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275977752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448108642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4029859687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4186158305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390776925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385490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795722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951916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038011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393309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439721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98784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474197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43818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694457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5AC52758-CB9F-4FC0-A52F-726804942962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043791" y="4191004"/>
          <a:ext cx="3240000" cy="32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2785102783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1358370208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3835509843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4203807610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2337606398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1720973297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440660859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1215234409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663527792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1769960187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7305848"/>
                  </a:ext>
                </a:extLst>
              </a:tr>
            </a:tbl>
          </a:graphicData>
        </a:graphic>
      </p:graphicFrame>
      <p:sp>
        <p:nvSpPr>
          <p:cNvPr id="12" name="Rectangle 11">
            <a:extLst>
              <a:ext uri="{FF2B5EF4-FFF2-40B4-BE49-F238E27FC236}">
                <a16:creationId xmlns:a16="http://schemas.microsoft.com/office/drawing/2014/main" id="{1061C690-E640-4F96-8B53-8AE10C258BBB}"/>
              </a:ext>
            </a:extLst>
          </p:cNvPr>
          <p:cNvSpPr/>
          <p:nvPr/>
        </p:nvSpPr>
        <p:spPr>
          <a:xfrm>
            <a:off x="1579959" y="1407737"/>
            <a:ext cx="3738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A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D9D7AEA-C1A8-470D-8E51-65D17B9E419D}"/>
              </a:ext>
            </a:extLst>
          </p:cNvPr>
          <p:cNvSpPr/>
          <p:nvPr/>
        </p:nvSpPr>
        <p:spPr>
          <a:xfrm>
            <a:off x="5077492" y="1407737"/>
            <a:ext cx="3337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B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55FF1D8-841C-40D9-8CBE-E5EA6E59AB68}"/>
              </a:ext>
            </a:extLst>
          </p:cNvPr>
          <p:cNvSpPr/>
          <p:nvPr/>
        </p:nvSpPr>
        <p:spPr>
          <a:xfrm>
            <a:off x="1574348" y="4089132"/>
            <a:ext cx="38504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C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9FB8E8D9-A205-4646-98F0-0BA937F3DEB9}"/>
              </a:ext>
            </a:extLst>
          </p:cNvPr>
          <p:cNvSpPr/>
          <p:nvPr/>
        </p:nvSpPr>
        <p:spPr>
          <a:xfrm>
            <a:off x="1424066" y="3822949"/>
            <a:ext cx="4245839" cy="93247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98803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Put the cards in order from largest to smallest.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>
                <a:latin typeface="Century Gothic" panose="020B0502020202020204" pitchFamily="34" charset="0"/>
              </a:rPr>
              <a:t>© Classroom Secrets Limited 2019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0E0F7A8E-6D34-4F7F-82A9-6BAC5E3700BB}"/>
              </a:ext>
            </a:extLst>
          </p:cNvPr>
          <p:cNvGrpSpPr/>
          <p:nvPr/>
        </p:nvGrpSpPr>
        <p:grpSpPr>
          <a:xfrm>
            <a:off x="1531335" y="1902423"/>
            <a:ext cx="6081329" cy="3071138"/>
            <a:chOff x="2315857" y="2633456"/>
            <a:chExt cx="3432753" cy="1733577"/>
          </a:xfrm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54D2C789-C0D9-4889-B896-A754B70BB2EB}"/>
                </a:ext>
              </a:extLst>
            </p:cNvPr>
            <p:cNvSpPr/>
            <p:nvPr/>
          </p:nvSpPr>
          <p:spPr>
            <a:xfrm>
              <a:off x="2315857" y="2633456"/>
              <a:ext cx="780393" cy="677917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53 parts per 100</a:t>
              </a:r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1A5AB973-A330-4301-8F01-22D893E79012}"/>
                </a:ext>
              </a:extLst>
            </p:cNvPr>
            <p:cNvSpPr/>
            <p:nvPr/>
          </p:nvSpPr>
          <p:spPr>
            <a:xfrm>
              <a:off x="3642037" y="2633456"/>
              <a:ext cx="780393" cy="677917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35%</a:t>
              </a:r>
            </a:p>
          </p:txBody>
        </p:sp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3FC752C9-F32F-45E8-A65C-D380CF42A41C}"/>
                </a:ext>
              </a:extLst>
            </p:cNvPr>
            <p:cNvSpPr/>
            <p:nvPr/>
          </p:nvSpPr>
          <p:spPr>
            <a:xfrm>
              <a:off x="4968217" y="2633456"/>
              <a:ext cx="780393" cy="677917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4 parts out of 10</a:t>
              </a:r>
            </a:p>
          </p:txBody>
        </p:sp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829418BF-3099-4CAF-9014-0F91797EFE00}"/>
                </a:ext>
              </a:extLst>
            </p:cNvPr>
            <p:cNvSpPr/>
            <p:nvPr/>
          </p:nvSpPr>
          <p:spPr>
            <a:xfrm>
              <a:off x="2315857" y="3689116"/>
              <a:ext cx="780393" cy="677917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61%</a:t>
              </a:r>
            </a:p>
          </p:txBody>
        </p:sp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57D8DDAF-3E39-4513-8C2F-A22901371454}"/>
                </a:ext>
              </a:extLst>
            </p:cNvPr>
            <p:cNvSpPr/>
            <p:nvPr/>
          </p:nvSpPr>
          <p:spPr>
            <a:xfrm>
              <a:off x="3642037" y="3689116"/>
              <a:ext cx="780393" cy="677917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7 parts per 10</a:t>
              </a:r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A27E608D-3D7A-4CFC-A407-863F2098407B}"/>
                </a:ext>
              </a:extLst>
            </p:cNvPr>
            <p:cNvSpPr/>
            <p:nvPr/>
          </p:nvSpPr>
          <p:spPr>
            <a:xfrm>
              <a:off x="4968217" y="3689116"/>
              <a:ext cx="780393" cy="677917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16 parts out of 100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719001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Put the cards in order from largest to smallest.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>
                <a:latin typeface="Century Gothic" panose="020B0502020202020204" pitchFamily="34" charset="0"/>
              </a:rPr>
              <a:t>© Classroom Secrets Limited 2019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54D2C789-C0D9-4889-B896-A754B70BB2EB}"/>
              </a:ext>
            </a:extLst>
          </p:cNvPr>
          <p:cNvSpPr/>
          <p:nvPr/>
        </p:nvSpPr>
        <p:spPr>
          <a:xfrm>
            <a:off x="391823" y="2687064"/>
            <a:ext cx="1256830" cy="1200972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7 parts per 10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1A5AB973-A330-4301-8F01-22D893E79012}"/>
              </a:ext>
            </a:extLst>
          </p:cNvPr>
          <p:cNvSpPr/>
          <p:nvPr/>
        </p:nvSpPr>
        <p:spPr>
          <a:xfrm>
            <a:off x="1817789" y="2687064"/>
            <a:ext cx="1256830" cy="1200972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61%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3FC752C9-F32F-45E8-A65C-D380CF42A41C}"/>
              </a:ext>
            </a:extLst>
          </p:cNvPr>
          <p:cNvSpPr/>
          <p:nvPr/>
        </p:nvSpPr>
        <p:spPr>
          <a:xfrm>
            <a:off x="3243755" y="2687064"/>
            <a:ext cx="1256830" cy="1200972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53 parts per 100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829418BF-3099-4CAF-9014-0F91797EFE00}"/>
              </a:ext>
            </a:extLst>
          </p:cNvPr>
          <p:cNvSpPr/>
          <p:nvPr/>
        </p:nvSpPr>
        <p:spPr>
          <a:xfrm>
            <a:off x="4669721" y="2687064"/>
            <a:ext cx="1256830" cy="1200972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4 parts out of 10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7D8DDAF-3E39-4513-8C2F-A22901371454}"/>
              </a:ext>
            </a:extLst>
          </p:cNvPr>
          <p:cNvSpPr/>
          <p:nvPr/>
        </p:nvSpPr>
        <p:spPr>
          <a:xfrm>
            <a:off x="6095687" y="2687064"/>
            <a:ext cx="1256830" cy="1200972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35%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A27E608D-3D7A-4CFC-A407-863F2098407B}"/>
              </a:ext>
            </a:extLst>
          </p:cNvPr>
          <p:cNvSpPr/>
          <p:nvPr/>
        </p:nvSpPr>
        <p:spPr>
          <a:xfrm>
            <a:off x="7521652" y="2687064"/>
            <a:ext cx="1256830" cy="1200972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16 parts out of 100</a:t>
            </a:r>
          </a:p>
        </p:txBody>
      </p:sp>
    </p:spTree>
    <p:extLst>
      <p:ext uri="{BB962C8B-B14F-4D97-AF65-F5344CB8AC3E}">
        <p14:creationId xmlns:p14="http://schemas.microsoft.com/office/powerpoint/2010/main" val="6174845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>
                <a:latin typeface="Century Gothic" panose="020B0502020202020204" pitchFamily="34" charset="0"/>
              </a:rPr>
              <a:t>© Classroom Secrets Limited 2019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5D9B2B4D-F789-402A-BE0A-5D2A9539EC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33040"/>
            <a:ext cx="8913124" cy="6322100"/>
          </a:xfrm>
          <a:prstGeom prst="rect">
            <a:avLst/>
          </a:prstGeom>
        </p:spPr>
      </p:pic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9AD04B1C-775B-4C69-A2C0-6DDF9A29A14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256905" y="1417696"/>
          <a:ext cx="4630190" cy="46301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3019">
                  <a:extLst>
                    <a:ext uri="{9D8B030D-6E8A-4147-A177-3AD203B41FA5}">
                      <a16:colId xmlns:a16="http://schemas.microsoft.com/office/drawing/2014/main" val="2785102783"/>
                    </a:ext>
                  </a:extLst>
                </a:gridCol>
                <a:gridCol w="463019">
                  <a:extLst>
                    <a:ext uri="{9D8B030D-6E8A-4147-A177-3AD203B41FA5}">
                      <a16:colId xmlns:a16="http://schemas.microsoft.com/office/drawing/2014/main" val="1358370208"/>
                    </a:ext>
                  </a:extLst>
                </a:gridCol>
                <a:gridCol w="463019">
                  <a:extLst>
                    <a:ext uri="{9D8B030D-6E8A-4147-A177-3AD203B41FA5}">
                      <a16:colId xmlns:a16="http://schemas.microsoft.com/office/drawing/2014/main" val="3835509843"/>
                    </a:ext>
                  </a:extLst>
                </a:gridCol>
                <a:gridCol w="463019">
                  <a:extLst>
                    <a:ext uri="{9D8B030D-6E8A-4147-A177-3AD203B41FA5}">
                      <a16:colId xmlns:a16="http://schemas.microsoft.com/office/drawing/2014/main" val="4203807610"/>
                    </a:ext>
                  </a:extLst>
                </a:gridCol>
                <a:gridCol w="463019">
                  <a:extLst>
                    <a:ext uri="{9D8B030D-6E8A-4147-A177-3AD203B41FA5}">
                      <a16:colId xmlns:a16="http://schemas.microsoft.com/office/drawing/2014/main" val="2337606398"/>
                    </a:ext>
                  </a:extLst>
                </a:gridCol>
                <a:gridCol w="463019">
                  <a:extLst>
                    <a:ext uri="{9D8B030D-6E8A-4147-A177-3AD203B41FA5}">
                      <a16:colId xmlns:a16="http://schemas.microsoft.com/office/drawing/2014/main" val="1720973297"/>
                    </a:ext>
                  </a:extLst>
                </a:gridCol>
                <a:gridCol w="463019">
                  <a:extLst>
                    <a:ext uri="{9D8B030D-6E8A-4147-A177-3AD203B41FA5}">
                      <a16:colId xmlns:a16="http://schemas.microsoft.com/office/drawing/2014/main" val="440660859"/>
                    </a:ext>
                  </a:extLst>
                </a:gridCol>
                <a:gridCol w="463019">
                  <a:extLst>
                    <a:ext uri="{9D8B030D-6E8A-4147-A177-3AD203B41FA5}">
                      <a16:colId xmlns:a16="http://schemas.microsoft.com/office/drawing/2014/main" val="1215234409"/>
                    </a:ext>
                  </a:extLst>
                </a:gridCol>
                <a:gridCol w="463019">
                  <a:extLst>
                    <a:ext uri="{9D8B030D-6E8A-4147-A177-3AD203B41FA5}">
                      <a16:colId xmlns:a16="http://schemas.microsoft.com/office/drawing/2014/main" val="663527792"/>
                    </a:ext>
                  </a:extLst>
                </a:gridCol>
                <a:gridCol w="463019">
                  <a:extLst>
                    <a:ext uri="{9D8B030D-6E8A-4147-A177-3AD203B41FA5}">
                      <a16:colId xmlns:a16="http://schemas.microsoft.com/office/drawing/2014/main" val="1769960187"/>
                    </a:ext>
                  </a:extLst>
                </a:gridCol>
              </a:tblGrid>
              <a:tr h="463019">
                <a:tc>
                  <a:txBody>
                    <a:bodyPr/>
                    <a:lstStyle/>
                    <a:p>
                      <a:endParaRPr lang="en-GB" sz="23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66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3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66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3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66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3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66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3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66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3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66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3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66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3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66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3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66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3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7305848"/>
                  </a:ext>
                </a:extLst>
              </a:tr>
            </a:tbl>
          </a:graphicData>
        </a:graphic>
      </p:graphicFrame>
      <p:sp>
        <p:nvSpPr>
          <p:cNvPr id="15" name="Speech Bubble: Rectangle with Corners Rounded 14">
            <a:extLst>
              <a:ext uri="{FF2B5EF4-FFF2-40B4-BE49-F238E27FC236}">
                <a16:creationId xmlns:a16="http://schemas.microsoft.com/office/drawing/2014/main" id="{1E5C5565-8116-419F-A181-C3144783955B}"/>
              </a:ext>
            </a:extLst>
          </p:cNvPr>
          <p:cNvSpPr/>
          <p:nvPr/>
        </p:nvSpPr>
        <p:spPr>
          <a:xfrm>
            <a:off x="3420676" y="2211213"/>
            <a:ext cx="1999082" cy="646677"/>
          </a:xfrm>
          <a:prstGeom prst="wedgeRoundRectCallout">
            <a:avLst>
              <a:gd name="adj1" fmla="val -39645"/>
              <a:gd name="adj2" fmla="val 63978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9% is shaded</a:t>
            </a:r>
          </a:p>
        </p:txBody>
      </p:sp>
      <p:sp>
        <p:nvSpPr>
          <p:cNvPr id="16" name="Speech Bubble: Rectangle with Corners Rounded 15">
            <a:extLst>
              <a:ext uri="{FF2B5EF4-FFF2-40B4-BE49-F238E27FC236}">
                <a16:creationId xmlns:a16="http://schemas.microsoft.com/office/drawing/2014/main" id="{BE2B6D98-759C-4104-8EB4-665B7683DC78}"/>
              </a:ext>
            </a:extLst>
          </p:cNvPr>
          <p:cNvSpPr/>
          <p:nvPr/>
        </p:nvSpPr>
        <p:spPr>
          <a:xfrm flipH="1">
            <a:off x="3531488" y="3526238"/>
            <a:ext cx="1999082" cy="646679"/>
          </a:xfrm>
          <a:prstGeom prst="wedgeRoundRectCallout">
            <a:avLst>
              <a:gd name="adj1" fmla="val -39645"/>
              <a:gd name="adj2" fmla="val 63978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90% is shaded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FADAB51-1621-4248-BB82-4B993DA4E561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Alia and Ben are shown a bar model.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			Alia says,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									Ben says,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Who is correct? Convince me.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14777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>
                <a:latin typeface="Century Gothic" panose="020B0502020202020204" pitchFamily="34" charset="0"/>
              </a:rPr>
              <a:t>© Classroom Secrets Limited 2019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5D9B2B4D-F789-402A-BE0A-5D2A9539EC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33040"/>
            <a:ext cx="8913124" cy="6322100"/>
          </a:xfrm>
          <a:prstGeom prst="rect">
            <a:avLst/>
          </a:prstGeom>
        </p:spPr>
      </p:pic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9AD04B1C-775B-4C69-A2C0-6DDF9A29A14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256905" y="1417696"/>
          <a:ext cx="4630190" cy="46301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3019">
                  <a:extLst>
                    <a:ext uri="{9D8B030D-6E8A-4147-A177-3AD203B41FA5}">
                      <a16:colId xmlns:a16="http://schemas.microsoft.com/office/drawing/2014/main" val="2785102783"/>
                    </a:ext>
                  </a:extLst>
                </a:gridCol>
                <a:gridCol w="463019">
                  <a:extLst>
                    <a:ext uri="{9D8B030D-6E8A-4147-A177-3AD203B41FA5}">
                      <a16:colId xmlns:a16="http://schemas.microsoft.com/office/drawing/2014/main" val="1358370208"/>
                    </a:ext>
                  </a:extLst>
                </a:gridCol>
                <a:gridCol w="463019">
                  <a:extLst>
                    <a:ext uri="{9D8B030D-6E8A-4147-A177-3AD203B41FA5}">
                      <a16:colId xmlns:a16="http://schemas.microsoft.com/office/drawing/2014/main" val="3835509843"/>
                    </a:ext>
                  </a:extLst>
                </a:gridCol>
                <a:gridCol w="463019">
                  <a:extLst>
                    <a:ext uri="{9D8B030D-6E8A-4147-A177-3AD203B41FA5}">
                      <a16:colId xmlns:a16="http://schemas.microsoft.com/office/drawing/2014/main" val="4203807610"/>
                    </a:ext>
                  </a:extLst>
                </a:gridCol>
                <a:gridCol w="463019">
                  <a:extLst>
                    <a:ext uri="{9D8B030D-6E8A-4147-A177-3AD203B41FA5}">
                      <a16:colId xmlns:a16="http://schemas.microsoft.com/office/drawing/2014/main" val="2337606398"/>
                    </a:ext>
                  </a:extLst>
                </a:gridCol>
                <a:gridCol w="463019">
                  <a:extLst>
                    <a:ext uri="{9D8B030D-6E8A-4147-A177-3AD203B41FA5}">
                      <a16:colId xmlns:a16="http://schemas.microsoft.com/office/drawing/2014/main" val="1720973297"/>
                    </a:ext>
                  </a:extLst>
                </a:gridCol>
                <a:gridCol w="463019">
                  <a:extLst>
                    <a:ext uri="{9D8B030D-6E8A-4147-A177-3AD203B41FA5}">
                      <a16:colId xmlns:a16="http://schemas.microsoft.com/office/drawing/2014/main" val="440660859"/>
                    </a:ext>
                  </a:extLst>
                </a:gridCol>
                <a:gridCol w="463019">
                  <a:extLst>
                    <a:ext uri="{9D8B030D-6E8A-4147-A177-3AD203B41FA5}">
                      <a16:colId xmlns:a16="http://schemas.microsoft.com/office/drawing/2014/main" val="1215234409"/>
                    </a:ext>
                  </a:extLst>
                </a:gridCol>
                <a:gridCol w="463019">
                  <a:extLst>
                    <a:ext uri="{9D8B030D-6E8A-4147-A177-3AD203B41FA5}">
                      <a16:colId xmlns:a16="http://schemas.microsoft.com/office/drawing/2014/main" val="663527792"/>
                    </a:ext>
                  </a:extLst>
                </a:gridCol>
                <a:gridCol w="463019">
                  <a:extLst>
                    <a:ext uri="{9D8B030D-6E8A-4147-A177-3AD203B41FA5}">
                      <a16:colId xmlns:a16="http://schemas.microsoft.com/office/drawing/2014/main" val="1769960187"/>
                    </a:ext>
                  </a:extLst>
                </a:gridCol>
              </a:tblGrid>
              <a:tr h="463019">
                <a:tc>
                  <a:txBody>
                    <a:bodyPr/>
                    <a:lstStyle/>
                    <a:p>
                      <a:endParaRPr lang="en-GB" sz="23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66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3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66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3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66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3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66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3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66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3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66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3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66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3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66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3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66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3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7305848"/>
                  </a:ext>
                </a:extLst>
              </a:tr>
            </a:tbl>
          </a:graphicData>
        </a:graphic>
      </p:graphicFrame>
      <p:sp>
        <p:nvSpPr>
          <p:cNvPr id="17" name="Rectangle 16">
            <a:extLst>
              <a:ext uri="{FF2B5EF4-FFF2-40B4-BE49-F238E27FC236}">
                <a16:creationId xmlns:a16="http://schemas.microsoft.com/office/drawing/2014/main" id="{EFADAB51-1621-4248-BB82-4B993DA4E561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Alia and Ben are shown a bar model.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			Alia says,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									Ben says,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Who is correct? Convince me.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Ben is correct because…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5" name="Speech Bubble: Rectangle with Corners Rounded 14">
            <a:extLst>
              <a:ext uri="{FF2B5EF4-FFF2-40B4-BE49-F238E27FC236}">
                <a16:creationId xmlns:a16="http://schemas.microsoft.com/office/drawing/2014/main" id="{1E5C5565-8116-419F-A181-C3144783955B}"/>
              </a:ext>
            </a:extLst>
          </p:cNvPr>
          <p:cNvSpPr/>
          <p:nvPr/>
        </p:nvSpPr>
        <p:spPr>
          <a:xfrm>
            <a:off x="3420676" y="2211213"/>
            <a:ext cx="1999082" cy="646677"/>
          </a:xfrm>
          <a:prstGeom prst="wedgeRoundRectCallout">
            <a:avLst>
              <a:gd name="adj1" fmla="val -39645"/>
              <a:gd name="adj2" fmla="val 63978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9% is shaded</a:t>
            </a:r>
          </a:p>
        </p:txBody>
      </p:sp>
      <p:sp>
        <p:nvSpPr>
          <p:cNvPr id="10" name="Speech Bubble: Rectangle with Corners Rounded 9">
            <a:extLst>
              <a:ext uri="{FF2B5EF4-FFF2-40B4-BE49-F238E27FC236}">
                <a16:creationId xmlns:a16="http://schemas.microsoft.com/office/drawing/2014/main" id="{BAE4FDF2-C82C-40B0-B002-08040706DC41}"/>
              </a:ext>
            </a:extLst>
          </p:cNvPr>
          <p:cNvSpPr/>
          <p:nvPr/>
        </p:nvSpPr>
        <p:spPr>
          <a:xfrm flipH="1">
            <a:off x="3531488" y="3526238"/>
            <a:ext cx="1999082" cy="646679"/>
          </a:xfrm>
          <a:prstGeom prst="wedgeRoundRectCallout">
            <a:avLst>
              <a:gd name="adj1" fmla="val -39645"/>
              <a:gd name="adj2" fmla="val 63978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90% is shaded</a:t>
            </a:r>
          </a:p>
        </p:txBody>
      </p:sp>
    </p:spTree>
    <p:extLst>
      <p:ext uri="{BB962C8B-B14F-4D97-AF65-F5344CB8AC3E}">
        <p14:creationId xmlns:p14="http://schemas.microsoft.com/office/powerpoint/2010/main" val="13980540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>
                <a:latin typeface="Century Gothic" panose="020B0502020202020204" pitchFamily="34" charset="0"/>
              </a:rPr>
              <a:t>© Classroom Secrets Limited 2019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5D9B2B4D-F789-402A-BE0A-5D2A9539EC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33040"/>
            <a:ext cx="8913124" cy="6322100"/>
          </a:xfrm>
          <a:prstGeom prst="rect">
            <a:avLst/>
          </a:prstGeom>
        </p:spPr>
      </p:pic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9AD04B1C-775B-4C69-A2C0-6DDF9A29A14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256905" y="1417696"/>
          <a:ext cx="4630190" cy="46301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3019">
                  <a:extLst>
                    <a:ext uri="{9D8B030D-6E8A-4147-A177-3AD203B41FA5}">
                      <a16:colId xmlns:a16="http://schemas.microsoft.com/office/drawing/2014/main" val="2785102783"/>
                    </a:ext>
                  </a:extLst>
                </a:gridCol>
                <a:gridCol w="463019">
                  <a:extLst>
                    <a:ext uri="{9D8B030D-6E8A-4147-A177-3AD203B41FA5}">
                      <a16:colId xmlns:a16="http://schemas.microsoft.com/office/drawing/2014/main" val="1358370208"/>
                    </a:ext>
                  </a:extLst>
                </a:gridCol>
                <a:gridCol w="463019">
                  <a:extLst>
                    <a:ext uri="{9D8B030D-6E8A-4147-A177-3AD203B41FA5}">
                      <a16:colId xmlns:a16="http://schemas.microsoft.com/office/drawing/2014/main" val="3835509843"/>
                    </a:ext>
                  </a:extLst>
                </a:gridCol>
                <a:gridCol w="463019">
                  <a:extLst>
                    <a:ext uri="{9D8B030D-6E8A-4147-A177-3AD203B41FA5}">
                      <a16:colId xmlns:a16="http://schemas.microsoft.com/office/drawing/2014/main" val="4203807610"/>
                    </a:ext>
                  </a:extLst>
                </a:gridCol>
                <a:gridCol w="463019">
                  <a:extLst>
                    <a:ext uri="{9D8B030D-6E8A-4147-A177-3AD203B41FA5}">
                      <a16:colId xmlns:a16="http://schemas.microsoft.com/office/drawing/2014/main" val="2337606398"/>
                    </a:ext>
                  </a:extLst>
                </a:gridCol>
                <a:gridCol w="463019">
                  <a:extLst>
                    <a:ext uri="{9D8B030D-6E8A-4147-A177-3AD203B41FA5}">
                      <a16:colId xmlns:a16="http://schemas.microsoft.com/office/drawing/2014/main" val="1720973297"/>
                    </a:ext>
                  </a:extLst>
                </a:gridCol>
                <a:gridCol w="463019">
                  <a:extLst>
                    <a:ext uri="{9D8B030D-6E8A-4147-A177-3AD203B41FA5}">
                      <a16:colId xmlns:a16="http://schemas.microsoft.com/office/drawing/2014/main" val="440660859"/>
                    </a:ext>
                  </a:extLst>
                </a:gridCol>
                <a:gridCol w="463019">
                  <a:extLst>
                    <a:ext uri="{9D8B030D-6E8A-4147-A177-3AD203B41FA5}">
                      <a16:colId xmlns:a16="http://schemas.microsoft.com/office/drawing/2014/main" val="1215234409"/>
                    </a:ext>
                  </a:extLst>
                </a:gridCol>
                <a:gridCol w="463019">
                  <a:extLst>
                    <a:ext uri="{9D8B030D-6E8A-4147-A177-3AD203B41FA5}">
                      <a16:colId xmlns:a16="http://schemas.microsoft.com/office/drawing/2014/main" val="663527792"/>
                    </a:ext>
                  </a:extLst>
                </a:gridCol>
                <a:gridCol w="463019">
                  <a:extLst>
                    <a:ext uri="{9D8B030D-6E8A-4147-A177-3AD203B41FA5}">
                      <a16:colId xmlns:a16="http://schemas.microsoft.com/office/drawing/2014/main" val="1769960187"/>
                    </a:ext>
                  </a:extLst>
                </a:gridCol>
              </a:tblGrid>
              <a:tr h="463019">
                <a:tc>
                  <a:txBody>
                    <a:bodyPr/>
                    <a:lstStyle/>
                    <a:p>
                      <a:endParaRPr lang="en-GB" sz="23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66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3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66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3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66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3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66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3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66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3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66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3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66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3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66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3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66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3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7305848"/>
                  </a:ext>
                </a:extLst>
              </a:tr>
            </a:tbl>
          </a:graphicData>
        </a:graphic>
      </p:graphicFrame>
      <p:sp>
        <p:nvSpPr>
          <p:cNvPr id="17" name="Rectangle 16">
            <a:extLst>
              <a:ext uri="{FF2B5EF4-FFF2-40B4-BE49-F238E27FC236}">
                <a16:creationId xmlns:a16="http://schemas.microsoft.com/office/drawing/2014/main" id="{EFADAB51-1621-4248-BB82-4B993DA4E561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Alia and Ben are shown a bar model.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			Alia says,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									Ben says,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Who is correct? Convince me.</a:t>
            </a:r>
          </a:p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Ben is correct because the bar model is split into 10 parts. Percentages are the number of parts out of 100 so </a:t>
            </a:r>
          </a:p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9 needs to be multiplied by 10 to find the percentage.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5" name="Speech Bubble: Rectangle with Corners Rounded 14">
            <a:extLst>
              <a:ext uri="{FF2B5EF4-FFF2-40B4-BE49-F238E27FC236}">
                <a16:creationId xmlns:a16="http://schemas.microsoft.com/office/drawing/2014/main" id="{1E5C5565-8116-419F-A181-C3144783955B}"/>
              </a:ext>
            </a:extLst>
          </p:cNvPr>
          <p:cNvSpPr/>
          <p:nvPr/>
        </p:nvSpPr>
        <p:spPr>
          <a:xfrm>
            <a:off x="3420676" y="2211213"/>
            <a:ext cx="1999082" cy="646677"/>
          </a:xfrm>
          <a:prstGeom prst="wedgeRoundRectCallout">
            <a:avLst>
              <a:gd name="adj1" fmla="val -39645"/>
              <a:gd name="adj2" fmla="val 63978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9% is shaded</a:t>
            </a:r>
          </a:p>
        </p:txBody>
      </p:sp>
      <p:sp>
        <p:nvSpPr>
          <p:cNvPr id="10" name="Speech Bubble: Rectangle with Corners Rounded 9">
            <a:extLst>
              <a:ext uri="{FF2B5EF4-FFF2-40B4-BE49-F238E27FC236}">
                <a16:creationId xmlns:a16="http://schemas.microsoft.com/office/drawing/2014/main" id="{BAE4FDF2-C82C-40B0-B002-08040706DC41}"/>
              </a:ext>
            </a:extLst>
          </p:cNvPr>
          <p:cNvSpPr/>
          <p:nvPr/>
        </p:nvSpPr>
        <p:spPr>
          <a:xfrm flipH="1">
            <a:off x="3531488" y="3526238"/>
            <a:ext cx="1999082" cy="646679"/>
          </a:xfrm>
          <a:prstGeom prst="wedgeRoundRectCallout">
            <a:avLst>
              <a:gd name="adj1" fmla="val -39645"/>
              <a:gd name="adj2" fmla="val 63978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90% is shaded</a:t>
            </a:r>
          </a:p>
        </p:txBody>
      </p:sp>
    </p:spTree>
    <p:extLst>
      <p:ext uri="{BB962C8B-B14F-4D97-AF65-F5344CB8AC3E}">
        <p14:creationId xmlns:p14="http://schemas.microsoft.com/office/powerpoint/2010/main" val="3106518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fraction and decimal which match the picture.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34E22FB-4E17-4620-B598-8A05CF25E6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4075332"/>
              </p:ext>
            </p:extLst>
          </p:nvPr>
        </p:nvGraphicFramePr>
        <p:xfrm>
          <a:off x="2832645" y="1904119"/>
          <a:ext cx="3478710" cy="34787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7871">
                  <a:extLst>
                    <a:ext uri="{9D8B030D-6E8A-4147-A177-3AD203B41FA5}">
                      <a16:colId xmlns:a16="http://schemas.microsoft.com/office/drawing/2014/main" val="2793896434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230322867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3885251260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801393385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3697897924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1275977752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3448108642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4029859687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4186158305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3390776925"/>
                    </a:ext>
                  </a:extLst>
                </a:gridCol>
              </a:tblGrid>
              <a:tr h="347871"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3854909"/>
                  </a:ext>
                </a:extLst>
              </a:tr>
              <a:tr h="347871"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7957228"/>
                  </a:ext>
                </a:extLst>
              </a:tr>
              <a:tr h="347871"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9519168"/>
                  </a:ext>
                </a:extLst>
              </a:tr>
              <a:tr h="347871"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0380119"/>
                  </a:ext>
                </a:extLst>
              </a:tr>
              <a:tr h="347871"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3933092"/>
                  </a:ext>
                </a:extLst>
              </a:tr>
              <a:tr h="347871"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4397212"/>
                  </a:ext>
                </a:extLst>
              </a:tr>
              <a:tr h="347871"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987849"/>
                  </a:ext>
                </a:extLst>
              </a:tr>
              <a:tr h="347871"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4741971"/>
                  </a:ext>
                </a:extLst>
              </a:tr>
              <a:tr h="347871"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438187"/>
                  </a:ext>
                </a:extLst>
              </a:tr>
              <a:tr h="347871"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694457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43F865AD-DFB8-4DD9-AE67-4B3AA6E875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6958507"/>
              </p:ext>
            </p:extLst>
          </p:nvPr>
        </p:nvGraphicFramePr>
        <p:xfrm>
          <a:off x="6925465" y="3211474"/>
          <a:ext cx="432000" cy="86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1038404569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0165683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6646975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9764944D-9B91-4A2A-AEF3-2A0281D714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5613447"/>
              </p:ext>
            </p:extLst>
          </p:nvPr>
        </p:nvGraphicFramePr>
        <p:xfrm>
          <a:off x="1786535" y="1904119"/>
          <a:ext cx="432000" cy="86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1038404569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70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0165683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6646975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ADE6924D-9578-441D-A207-CBA578DF9C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3011033"/>
              </p:ext>
            </p:extLst>
          </p:nvPr>
        </p:nvGraphicFramePr>
        <p:xfrm>
          <a:off x="1785748" y="4518829"/>
          <a:ext cx="432000" cy="86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1038404569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0165683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6646975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97131768-A05D-446E-B750-63AE12E08E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6027516"/>
              </p:ext>
            </p:extLst>
          </p:nvPr>
        </p:nvGraphicFramePr>
        <p:xfrm>
          <a:off x="1722376" y="3211474"/>
          <a:ext cx="553949" cy="86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3949">
                  <a:extLst>
                    <a:ext uri="{9D8B030D-6E8A-4147-A177-3AD203B41FA5}">
                      <a16:colId xmlns:a16="http://schemas.microsoft.com/office/drawing/2014/main" val="1038404569"/>
                    </a:ext>
                  </a:extLst>
                </a:gridCol>
              </a:tblGrid>
              <a:tr h="864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0.75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0165683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89DE7747-8296-4DD4-B3CF-11FF04A616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1598591"/>
              </p:ext>
            </p:extLst>
          </p:nvPr>
        </p:nvGraphicFramePr>
        <p:xfrm>
          <a:off x="6864490" y="1904119"/>
          <a:ext cx="553949" cy="86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3949">
                  <a:extLst>
                    <a:ext uri="{9D8B030D-6E8A-4147-A177-3AD203B41FA5}">
                      <a16:colId xmlns:a16="http://schemas.microsoft.com/office/drawing/2014/main" val="1038404569"/>
                    </a:ext>
                  </a:extLst>
                </a:gridCol>
              </a:tblGrid>
              <a:tr h="864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0.34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0165683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70B85A19-ECDE-46F4-89D5-56C1DB1693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4745392"/>
              </p:ext>
            </p:extLst>
          </p:nvPr>
        </p:nvGraphicFramePr>
        <p:xfrm>
          <a:off x="6864489" y="4518829"/>
          <a:ext cx="553949" cy="86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3949">
                  <a:extLst>
                    <a:ext uri="{9D8B030D-6E8A-4147-A177-3AD203B41FA5}">
                      <a16:colId xmlns:a16="http://schemas.microsoft.com/office/drawing/2014/main" val="1038404569"/>
                    </a:ext>
                  </a:extLst>
                </a:gridCol>
              </a:tblGrid>
              <a:tr h="864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01656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9721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fraction and decimal which match the picture.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43F865AD-DFB8-4DD9-AE67-4B3AA6E875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3805822"/>
              </p:ext>
            </p:extLst>
          </p:nvPr>
        </p:nvGraphicFramePr>
        <p:xfrm>
          <a:off x="6925465" y="3211474"/>
          <a:ext cx="432000" cy="86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1038404569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0165683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6646975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9764944D-9B91-4A2A-AEF3-2A0281D714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0686268"/>
              </p:ext>
            </p:extLst>
          </p:nvPr>
        </p:nvGraphicFramePr>
        <p:xfrm>
          <a:off x="1786535" y="1904119"/>
          <a:ext cx="432000" cy="86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1038404569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70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0165683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6646975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ADE6924D-9578-441D-A207-CBA578DF9C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4346390"/>
              </p:ext>
            </p:extLst>
          </p:nvPr>
        </p:nvGraphicFramePr>
        <p:xfrm>
          <a:off x="1785748" y="4518829"/>
          <a:ext cx="432000" cy="86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1038404569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30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0165683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6646975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97131768-A05D-446E-B750-63AE12E08E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5152753"/>
              </p:ext>
            </p:extLst>
          </p:nvPr>
        </p:nvGraphicFramePr>
        <p:xfrm>
          <a:off x="1722376" y="3211474"/>
          <a:ext cx="553949" cy="86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3949">
                  <a:extLst>
                    <a:ext uri="{9D8B030D-6E8A-4147-A177-3AD203B41FA5}">
                      <a16:colId xmlns:a16="http://schemas.microsoft.com/office/drawing/2014/main" val="1038404569"/>
                    </a:ext>
                  </a:extLst>
                </a:gridCol>
              </a:tblGrid>
              <a:tr h="864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0.75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0165683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89DE7747-8296-4DD4-B3CF-11FF04A616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3696219"/>
              </p:ext>
            </p:extLst>
          </p:nvPr>
        </p:nvGraphicFramePr>
        <p:xfrm>
          <a:off x="6864490" y="1904119"/>
          <a:ext cx="553949" cy="86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3949">
                  <a:extLst>
                    <a:ext uri="{9D8B030D-6E8A-4147-A177-3AD203B41FA5}">
                      <a16:colId xmlns:a16="http://schemas.microsoft.com/office/drawing/2014/main" val="1038404569"/>
                    </a:ext>
                  </a:extLst>
                </a:gridCol>
              </a:tblGrid>
              <a:tr h="864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0.34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0165683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70B85A19-ECDE-46F4-89D5-56C1DB1693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3454086"/>
              </p:ext>
            </p:extLst>
          </p:nvPr>
        </p:nvGraphicFramePr>
        <p:xfrm>
          <a:off x="6864489" y="4518829"/>
          <a:ext cx="553949" cy="86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3949">
                  <a:extLst>
                    <a:ext uri="{9D8B030D-6E8A-4147-A177-3AD203B41FA5}">
                      <a16:colId xmlns:a16="http://schemas.microsoft.com/office/drawing/2014/main" val="1038404569"/>
                    </a:ext>
                  </a:extLst>
                </a:gridCol>
              </a:tblGrid>
              <a:tr h="864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0.7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0165683"/>
                  </a:ext>
                </a:extLst>
              </a:tr>
            </a:tbl>
          </a:graphicData>
        </a:graphic>
      </p:graphicFrame>
      <p:sp>
        <p:nvSpPr>
          <p:cNvPr id="2" name="Oval 1">
            <a:extLst>
              <a:ext uri="{FF2B5EF4-FFF2-40B4-BE49-F238E27FC236}">
                <a16:creationId xmlns:a16="http://schemas.microsoft.com/office/drawing/2014/main" id="{14684C35-3FB1-4163-915B-B48799EE2486}"/>
              </a:ext>
            </a:extLst>
          </p:cNvPr>
          <p:cNvSpPr/>
          <p:nvPr/>
        </p:nvSpPr>
        <p:spPr>
          <a:xfrm>
            <a:off x="1542150" y="3186274"/>
            <a:ext cx="914400" cy="914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562EFDA-9EF8-4C6A-9647-C1F0CE0E0F31}"/>
              </a:ext>
            </a:extLst>
          </p:cNvPr>
          <p:cNvSpPr/>
          <p:nvPr/>
        </p:nvSpPr>
        <p:spPr>
          <a:xfrm>
            <a:off x="6687450" y="3187786"/>
            <a:ext cx="914400" cy="914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20DEC218-8984-4583-8BBF-EA89BED4F1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2866656"/>
              </p:ext>
            </p:extLst>
          </p:nvPr>
        </p:nvGraphicFramePr>
        <p:xfrm>
          <a:off x="2832645" y="1904119"/>
          <a:ext cx="3478710" cy="34787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7871">
                  <a:extLst>
                    <a:ext uri="{9D8B030D-6E8A-4147-A177-3AD203B41FA5}">
                      <a16:colId xmlns:a16="http://schemas.microsoft.com/office/drawing/2014/main" val="2793896434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230322867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3885251260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801393385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3697897924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1275977752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3448108642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4029859687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4186158305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3390776925"/>
                    </a:ext>
                  </a:extLst>
                </a:gridCol>
              </a:tblGrid>
              <a:tr h="347871"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3854909"/>
                  </a:ext>
                </a:extLst>
              </a:tr>
              <a:tr h="347871"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7957228"/>
                  </a:ext>
                </a:extLst>
              </a:tr>
              <a:tr h="347871"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9519168"/>
                  </a:ext>
                </a:extLst>
              </a:tr>
              <a:tr h="347871"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0380119"/>
                  </a:ext>
                </a:extLst>
              </a:tr>
              <a:tr h="347871"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3933092"/>
                  </a:ext>
                </a:extLst>
              </a:tr>
              <a:tr h="347871"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4397212"/>
                  </a:ext>
                </a:extLst>
              </a:tr>
              <a:tr h="347871"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987849"/>
                  </a:ext>
                </a:extLst>
              </a:tr>
              <a:tr h="347871"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4741971"/>
                  </a:ext>
                </a:extLst>
              </a:tr>
              <a:tr h="347871"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438187"/>
                  </a:ext>
                </a:extLst>
              </a:tr>
              <a:tr h="347871"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6944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9690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grids to their percentages.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381AA9D-FF96-41C9-86BA-18676E5E06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9694883"/>
              </p:ext>
            </p:extLst>
          </p:nvPr>
        </p:nvGraphicFramePr>
        <p:xfrm>
          <a:off x="1849753" y="2300582"/>
          <a:ext cx="2613620" cy="26136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1362">
                  <a:extLst>
                    <a:ext uri="{9D8B030D-6E8A-4147-A177-3AD203B41FA5}">
                      <a16:colId xmlns:a16="http://schemas.microsoft.com/office/drawing/2014/main" val="2793896434"/>
                    </a:ext>
                  </a:extLst>
                </a:gridCol>
                <a:gridCol w="261362">
                  <a:extLst>
                    <a:ext uri="{9D8B030D-6E8A-4147-A177-3AD203B41FA5}">
                      <a16:colId xmlns:a16="http://schemas.microsoft.com/office/drawing/2014/main" val="230322867"/>
                    </a:ext>
                  </a:extLst>
                </a:gridCol>
                <a:gridCol w="261362">
                  <a:extLst>
                    <a:ext uri="{9D8B030D-6E8A-4147-A177-3AD203B41FA5}">
                      <a16:colId xmlns:a16="http://schemas.microsoft.com/office/drawing/2014/main" val="3885251260"/>
                    </a:ext>
                  </a:extLst>
                </a:gridCol>
                <a:gridCol w="261362">
                  <a:extLst>
                    <a:ext uri="{9D8B030D-6E8A-4147-A177-3AD203B41FA5}">
                      <a16:colId xmlns:a16="http://schemas.microsoft.com/office/drawing/2014/main" val="801393385"/>
                    </a:ext>
                  </a:extLst>
                </a:gridCol>
                <a:gridCol w="261362">
                  <a:extLst>
                    <a:ext uri="{9D8B030D-6E8A-4147-A177-3AD203B41FA5}">
                      <a16:colId xmlns:a16="http://schemas.microsoft.com/office/drawing/2014/main" val="3697897924"/>
                    </a:ext>
                  </a:extLst>
                </a:gridCol>
                <a:gridCol w="261362">
                  <a:extLst>
                    <a:ext uri="{9D8B030D-6E8A-4147-A177-3AD203B41FA5}">
                      <a16:colId xmlns:a16="http://schemas.microsoft.com/office/drawing/2014/main" val="1275977752"/>
                    </a:ext>
                  </a:extLst>
                </a:gridCol>
                <a:gridCol w="261362">
                  <a:extLst>
                    <a:ext uri="{9D8B030D-6E8A-4147-A177-3AD203B41FA5}">
                      <a16:colId xmlns:a16="http://schemas.microsoft.com/office/drawing/2014/main" val="3448108642"/>
                    </a:ext>
                  </a:extLst>
                </a:gridCol>
                <a:gridCol w="261362">
                  <a:extLst>
                    <a:ext uri="{9D8B030D-6E8A-4147-A177-3AD203B41FA5}">
                      <a16:colId xmlns:a16="http://schemas.microsoft.com/office/drawing/2014/main" val="4029859687"/>
                    </a:ext>
                  </a:extLst>
                </a:gridCol>
                <a:gridCol w="261362">
                  <a:extLst>
                    <a:ext uri="{9D8B030D-6E8A-4147-A177-3AD203B41FA5}">
                      <a16:colId xmlns:a16="http://schemas.microsoft.com/office/drawing/2014/main" val="4186158305"/>
                    </a:ext>
                  </a:extLst>
                </a:gridCol>
                <a:gridCol w="261362">
                  <a:extLst>
                    <a:ext uri="{9D8B030D-6E8A-4147-A177-3AD203B41FA5}">
                      <a16:colId xmlns:a16="http://schemas.microsoft.com/office/drawing/2014/main" val="3390776925"/>
                    </a:ext>
                  </a:extLst>
                </a:gridCol>
              </a:tblGrid>
              <a:tr h="261362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3854909"/>
                  </a:ext>
                </a:extLst>
              </a:tr>
              <a:tr h="261362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7957228"/>
                  </a:ext>
                </a:extLst>
              </a:tr>
              <a:tr h="261362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9519168"/>
                  </a:ext>
                </a:extLst>
              </a:tr>
              <a:tr h="261362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0380119"/>
                  </a:ext>
                </a:extLst>
              </a:tr>
              <a:tr h="261362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3933092"/>
                  </a:ext>
                </a:extLst>
              </a:tr>
              <a:tr h="261362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4397212"/>
                  </a:ext>
                </a:extLst>
              </a:tr>
              <a:tr h="261362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987849"/>
                  </a:ext>
                </a:extLst>
              </a:tr>
              <a:tr h="261362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4741971"/>
                  </a:ext>
                </a:extLst>
              </a:tr>
              <a:tr h="261362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438187"/>
                  </a:ext>
                </a:extLst>
              </a:tr>
              <a:tr h="261362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694457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9DAC8A87-D3DF-42EB-A47D-2D3FC80466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7441972"/>
              </p:ext>
            </p:extLst>
          </p:nvPr>
        </p:nvGraphicFramePr>
        <p:xfrm>
          <a:off x="1849753" y="5331155"/>
          <a:ext cx="2613620" cy="26136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1362">
                  <a:extLst>
                    <a:ext uri="{9D8B030D-6E8A-4147-A177-3AD203B41FA5}">
                      <a16:colId xmlns:a16="http://schemas.microsoft.com/office/drawing/2014/main" val="746241454"/>
                    </a:ext>
                  </a:extLst>
                </a:gridCol>
                <a:gridCol w="261362">
                  <a:extLst>
                    <a:ext uri="{9D8B030D-6E8A-4147-A177-3AD203B41FA5}">
                      <a16:colId xmlns:a16="http://schemas.microsoft.com/office/drawing/2014/main" val="2548577810"/>
                    </a:ext>
                  </a:extLst>
                </a:gridCol>
                <a:gridCol w="261362">
                  <a:extLst>
                    <a:ext uri="{9D8B030D-6E8A-4147-A177-3AD203B41FA5}">
                      <a16:colId xmlns:a16="http://schemas.microsoft.com/office/drawing/2014/main" val="3721125200"/>
                    </a:ext>
                  </a:extLst>
                </a:gridCol>
                <a:gridCol w="261362">
                  <a:extLst>
                    <a:ext uri="{9D8B030D-6E8A-4147-A177-3AD203B41FA5}">
                      <a16:colId xmlns:a16="http://schemas.microsoft.com/office/drawing/2014/main" val="1764543277"/>
                    </a:ext>
                  </a:extLst>
                </a:gridCol>
                <a:gridCol w="261362">
                  <a:extLst>
                    <a:ext uri="{9D8B030D-6E8A-4147-A177-3AD203B41FA5}">
                      <a16:colId xmlns:a16="http://schemas.microsoft.com/office/drawing/2014/main" val="215704040"/>
                    </a:ext>
                  </a:extLst>
                </a:gridCol>
                <a:gridCol w="261362">
                  <a:extLst>
                    <a:ext uri="{9D8B030D-6E8A-4147-A177-3AD203B41FA5}">
                      <a16:colId xmlns:a16="http://schemas.microsoft.com/office/drawing/2014/main" val="3692673243"/>
                    </a:ext>
                  </a:extLst>
                </a:gridCol>
                <a:gridCol w="261362">
                  <a:extLst>
                    <a:ext uri="{9D8B030D-6E8A-4147-A177-3AD203B41FA5}">
                      <a16:colId xmlns:a16="http://schemas.microsoft.com/office/drawing/2014/main" val="2820114532"/>
                    </a:ext>
                  </a:extLst>
                </a:gridCol>
                <a:gridCol w="261362">
                  <a:extLst>
                    <a:ext uri="{9D8B030D-6E8A-4147-A177-3AD203B41FA5}">
                      <a16:colId xmlns:a16="http://schemas.microsoft.com/office/drawing/2014/main" val="2148663873"/>
                    </a:ext>
                  </a:extLst>
                </a:gridCol>
                <a:gridCol w="261362">
                  <a:extLst>
                    <a:ext uri="{9D8B030D-6E8A-4147-A177-3AD203B41FA5}">
                      <a16:colId xmlns:a16="http://schemas.microsoft.com/office/drawing/2014/main" val="3646540201"/>
                    </a:ext>
                  </a:extLst>
                </a:gridCol>
                <a:gridCol w="261362">
                  <a:extLst>
                    <a:ext uri="{9D8B030D-6E8A-4147-A177-3AD203B41FA5}">
                      <a16:colId xmlns:a16="http://schemas.microsoft.com/office/drawing/2014/main" val="4200464527"/>
                    </a:ext>
                  </a:extLst>
                </a:gridCol>
              </a:tblGrid>
              <a:tr h="261362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3547255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E455BDAB-A6C9-430B-BFFC-1151F1509E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5581536"/>
              </p:ext>
            </p:extLst>
          </p:nvPr>
        </p:nvGraphicFramePr>
        <p:xfrm>
          <a:off x="1849753" y="1622266"/>
          <a:ext cx="2613620" cy="26136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1362">
                  <a:extLst>
                    <a:ext uri="{9D8B030D-6E8A-4147-A177-3AD203B41FA5}">
                      <a16:colId xmlns:a16="http://schemas.microsoft.com/office/drawing/2014/main" val="746241454"/>
                    </a:ext>
                  </a:extLst>
                </a:gridCol>
                <a:gridCol w="261362">
                  <a:extLst>
                    <a:ext uri="{9D8B030D-6E8A-4147-A177-3AD203B41FA5}">
                      <a16:colId xmlns:a16="http://schemas.microsoft.com/office/drawing/2014/main" val="2548577810"/>
                    </a:ext>
                  </a:extLst>
                </a:gridCol>
                <a:gridCol w="261362">
                  <a:extLst>
                    <a:ext uri="{9D8B030D-6E8A-4147-A177-3AD203B41FA5}">
                      <a16:colId xmlns:a16="http://schemas.microsoft.com/office/drawing/2014/main" val="3721125200"/>
                    </a:ext>
                  </a:extLst>
                </a:gridCol>
                <a:gridCol w="261362">
                  <a:extLst>
                    <a:ext uri="{9D8B030D-6E8A-4147-A177-3AD203B41FA5}">
                      <a16:colId xmlns:a16="http://schemas.microsoft.com/office/drawing/2014/main" val="1764543277"/>
                    </a:ext>
                  </a:extLst>
                </a:gridCol>
                <a:gridCol w="261362">
                  <a:extLst>
                    <a:ext uri="{9D8B030D-6E8A-4147-A177-3AD203B41FA5}">
                      <a16:colId xmlns:a16="http://schemas.microsoft.com/office/drawing/2014/main" val="215704040"/>
                    </a:ext>
                  </a:extLst>
                </a:gridCol>
                <a:gridCol w="261362">
                  <a:extLst>
                    <a:ext uri="{9D8B030D-6E8A-4147-A177-3AD203B41FA5}">
                      <a16:colId xmlns:a16="http://schemas.microsoft.com/office/drawing/2014/main" val="3692673243"/>
                    </a:ext>
                  </a:extLst>
                </a:gridCol>
                <a:gridCol w="261362">
                  <a:extLst>
                    <a:ext uri="{9D8B030D-6E8A-4147-A177-3AD203B41FA5}">
                      <a16:colId xmlns:a16="http://schemas.microsoft.com/office/drawing/2014/main" val="2820114532"/>
                    </a:ext>
                  </a:extLst>
                </a:gridCol>
                <a:gridCol w="261362">
                  <a:extLst>
                    <a:ext uri="{9D8B030D-6E8A-4147-A177-3AD203B41FA5}">
                      <a16:colId xmlns:a16="http://schemas.microsoft.com/office/drawing/2014/main" val="2148663873"/>
                    </a:ext>
                  </a:extLst>
                </a:gridCol>
                <a:gridCol w="261362">
                  <a:extLst>
                    <a:ext uri="{9D8B030D-6E8A-4147-A177-3AD203B41FA5}">
                      <a16:colId xmlns:a16="http://schemas.microsoft.com/office/drawing/2014/main" val="3646540201"/>
                    </a:ext>
                  </a:extLst>
                </a:gridCol>
                <a:gridCol w="261362">
                  <a:extLst>
                    <a:ext uri="{9D8B030D-6E8A-4147-A177-3AD203B41FA5}">
                      <a16:colId xmlns:a16="http://schemas.microsoft.com/office/drawing/2014/main" val="4200464527"/>
                    </a:ext>
                  </a:extLst>
                </a:gridCol>
              </a:tblGrid>
              <a:tr h="261362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3547255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102D6251-699A-4C56-BFA1-3847F9A1AE88}"/>
              </a:ext>
            </a:extLst>
          </p:cNvPr>
          <p:cNvSpPr txBox="1"/>
          <p:nvPr/>
        </p:nvSpPr>
        <p:spPr>
          <a:xfrm>
            <a:off x="1237744" y="1552892"/>
            <a:ext cx="183272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A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B58A923-605E-438B-B96E-32C8B8B9382B}"/>
              </a:ext>
            </a:extLst>
          </p:cNvPr>
          <p:cNvSpPr txBox="1"/>
          <p:nvPr/>
        </p:nvSpPr>
        <p:spPr>
          <a:xfrm>
            <a:off x="1237744" y="3407337"/>
            <a:ext cx="183272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B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23B0ED8-224F-4EFF-9482-5F075644FDE2}"/>
              </a:ext>
            </a:extLst>
          </p:cNvPr>
          <p:cNvSpPr txBox="1"/>
          <p:nvPr/>
        </p:nvSpPr>
        <p:spPr>
          <a:xfrm>
            <a:off x="1237744" y="5261781"/>
            <a:ext cx="183272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C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2DB5237-96A3-4DBD-8B34-5D4AF407AE6A}"/>
              </a:ext>
            </a:extLst>
          </p:cNvPr>
          <p:cNvSpPr txBox="1"/>
          <p:nvPr/>
        </p:nvSpPr>
        <p:spPr>
          <a:xfrm>
            <a:off x="6797396" y="1552892"/>
            <a:ext cx="894322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78%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80C4D14-9E6F-4CE2-9817-8A33832322AC}"/>
              </a:ext>
            </a:extLst>
          </p:cNvPr>
          <p:cNvSpPr txBox="1"/>
          <p:nvPr/>
        </p:nvSpPr>
        <p:spPr>
          <a:xfrm>
            <a:off x="6797396" y="3407337"/>
            <a:ext cx="892800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60%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13B75AD-A5C4-4A41-8EDA-3750FF77DB42}"/>
              </a:ext>
            </a:extLst>
          </p:cNvPr>
          <p:cNvSpPr txBox="1"/>
          <p:nvPr/>
        </p:nvSpPr>
        <p:spPr>
          <a:xfrm>
            <a:off x="6797396" y="5107893"/>
            <a:ext cx="892800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80%</a:t>
            </a:r>
          </a:p>
        </p:txBody>
      </p:sp>
    </p:spTree>
    <p:extLst>
      <p:ext uri="{BB962C8B-B14F-4D97-AF65-F5344CB8AC3E}">
        <p14:creationId xmlns:p14="http://schemas.microsoft.com/office/powerpoint/2010/main" val="36917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grids to their percentages.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>
                <a:latin typeface="Century Gothic" panose="020B0502020202020204" pitchFamily="34" charset="0"/>
              </a:rPr>
              <a:t>© Classroom Secrets Limited 2019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02D6251-699A-4C56-BFA1-3847F9A1AE88}"/>
              </a:ext>
            </a:extLst>
          </p:cNvPr>
          <p:cNvSpPr txBox="1"/>
          <p:nvPr/>
        </p:nvSpPr>
        <p:spPr>
          <a:xfrm>
            <a:off x="1237744" y="1552892"/>
            <a:ext cx="183272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A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B58A923-605E-438B-B96E-32C8B8B9382B}"/>
              </a:ext>
            </a:extLst>
          </p:cNvPr>
          <p:cNvSpPr txBox="1"/>
          <p:nvPr/>
        </p:nvSpPr>
        <p:spPr>
          <a:xfrm>
            <a:off x="1237744" y="3407337"/>
            <a:ext cx="183272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B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23B0ED8-224F-4EFF-9482-5F075644FDE2}"/>
              </a:ext>
            </a:extLst>
          </p:cNvPr>
          <p:cNvSpPr txBox="1"/>
          <p:nvPr/>
        </p:nvSpPr>
        <p:spPr>
          <a:xfrm>
            <a:off x="1237744" y="5261781"/>
            <a:ext cx="183272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C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2DB5237-96A3-4DBD-8B34-5D4AF407AE6A}"/>
              </a:ext>
            </a:extLst>
          </p:cNvPr>
          <p:cNvSpPr txBox="1"/>
          <p:nvPr/>
        </p:nvSpPr>
        <p:spPr>
          <a:xfrm>
            <a:off x="6797396" y="1552892"/>
            <a:ext cx="894322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78%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80C4D14-9E6F-4CE2-9817-8A33832322AC}"/>
              </a:ext>
            </a:extLst>
          </p:cNvPr>
          <p:cNvSpPr txBox="1"/>
          <p:nvPr/>
        </p:nvSpPr>
        <p:spPr>
          <a:xfrm>
            <a:off x="6797396" y="3407337"/>
            <a:ext cx="892800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60%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13B75AD-A5C4-4A41-8EDA-3750FF77DB42}"/>
              </a:ext>
            </a:extLst>
          </p:cNvPr>
          <p:cNvSpPr txBox="1"/>
          <p:nvPr/>
        </p:nvSpPr>
        <p:spPr>
          <a:xfrm>
            <a:off x="6797396" y="5107893"/>
            <a:ext cx="892800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80%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C87ED983-512F-4165-B89A-9E7D0E1A310E}"/>
              </a:ext>
            </a:extLst>
          </p:cNvPr>
          <p:cNvCxnSpPr/>
          <p:nvPr/>
        </p:nvCxnSpPr>
        <p:spPr>
          <a:xfrm>
            <a:off x="4518212" y="1748118"/>
            <a:ext cx="2420470" cy="373828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B31D0A77-4ABE-4F2C-A8DD-D4F333B2C581}"/>
              </a:ext>
            </a:extLst>
          </p:cNvPr>
          <p:cNvCxnSpPr>
            <a:cxnSpLocks/>
          </p:cNvCxnSpPr>
          <p:nvPr/>
        </p:nvCxnSpPr>
        <p:spPr>
          <a:xfrm flipV="1">
            <a:off x="4518212" y="1748118"/>
            <a:ext cx="2420470" cy="185927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329837B-F4F8-48CE-8D81-971DF00B00F8}"/>
              </a:ext>
            </a:extLst>
          </p:cNvPr>
          <p:cNvCxnSpPr>
            <a:cxnSpLocks/>
          </p:cNvCxnSpPr>
          <p:nvPr/>
        </p:nvCxnSpPr>
        <p:spPr>
          <a:xfrm flipV="1">
            <a:off x="4518212" y="3627126"/>
            <a:ext cx="2420470" cy="185927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1B4DF94C-B7D0-4B15-A9EA-3648355A4B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2073908"/>
              </p:ext>
            </p:extLst>
          </p:nvPr>
        </p:nvGraphicFramePr>
        <p:xfrm>
          <a:off x="1849753" y="2300582"/>
          <a:ext cx="2613620" cy="26136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1362">
                  <a:extLst>
                    <a:ext uri="{9D8B030D-6E8A-4147-A177-3AD203B41FA5}">
                      <a16:colId xmlns:a16="http://schemas.microsoft.com/office/drawing/2014/main" val="2793896434"/>
                    </a:ext>
                  </a:extLst>
                </a:gridCol>
                <a:gridCol w="261362">
                  <a:extLst>
                    <a:ext uri="{9D8B030D-6E8A-4147-A177-3AD203B41FA5}">
                      <a16:colId xmlns:a16="http://schemas.microsoft.com/office/drawing/2014/main" val="230322867"/>
                    </a:ext>
                  </a:extLst>
                </a:gridCol>
                <a:gridCol w="261362">
                  <a:extLst>
                    <a:ext uri="{9D8B030D-6E8A-4147-A177-3AD203B41FA5}">
                      <a16:colId xmlns:a16="http://schemas.microsoft.com/office/drawing/2014/main" val="3885251260"/>
                    </a:ext>
                  </a:extLst>
                </a:gridCol>
                <a:gridCol w="261362">
                  <a:extLst>
                    <a:ext uri="{9D8B030D-6E8A-4147-A177-3AD203B41FA5}">
                      <a16:colId xmlns:a16="http://schemas.microsoft.com/office/drawing/2014/main" val="801393385"/>
                    </a:ext>
                  </a:extLst>
                </a:gridCol>
                <a:gridCol w="261362">
                  <a:extLst>
                    <a:ext uri="{9D8B030D-6E8A-4147-A177-3AD203B41FA5}">
                      <a16:colId xmlns:a16="http://schemas.microsoft.com/office/drawing/2014/main" val="3697897924"/>
                    </a:ext>
                  </a:extLst>
                </a:gridCol>
                <a:gridCol w="261362">
                  <a:extLst>
                    <a:ext uri="{9D8B030D-6E8A-4147-A177-3AD203B41FA5}">
                      <a16:colId xmlns:a16="http://schemas.microsoft.com/office/drawing/2014/main" val="1275977752"/>
                    </a:ext>
                  </a:extLst>
                </a:gridCol>
                <a:gridCol w="261362">
                  <a:extLst>
                    <a:ext uri="{9D8B030D-6E8A-4147-A177-3AD203B41FA5}">
                      <a16:colId xmlns:a16="http://schemas.microsoft.com/office/drawing/2014/main" val="3448108642"/>
                    </a:ext>
                  </a:extLst>
                </a:gridCol>
                <a:gridCol w="261362">
                  <a:extLst>
                    <a:ext uri="{9D8B030D-6E8A-4147-A177-3AD203B41FA5}">
                      <a16:colId xmlns:a16="http://schemas.microsoft.com/office/drawing/2014/main" val="4029859687"/>
                    </a:ext>
                  </a:extLst>
                </a:gridCol>
                <a:gridCol w="261362">
                  <a:extLst>
                    <a:ext uri="{9D8B030D-6E8A-4147-A177-3AD203B41FA5}">
                      <a16:colId xmlns:a16="http://schemas.microsoft.com/office/drawing/2014/main" val="4186158305"/>
                    </a:ext>
                  </a:extLst>
                </a:gridCol>
                <a:gridCol w="261362">
                  <a:extLst>
                    <a:ext uri="{9D8B030D-6E8A-4147-A177-3AD203B41FA5}">
                      <a16:colId xmlns:a16="http://schemas.microsoft.com/office/drawing/2014/main" val="3390776925"/>
                    </a:ext>
                  </a:extLst>
                </a:gridCol>
              </a:tblGrid>
              <a:tr h="261362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3854909"/>
                  </a:ext>
                </a:extLst>
              </a:tr>
              <a:tr h="261362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7957228"/>
                  </a:ext>
                </a:extLst>
              </a:tr>
              <a:tr h="261362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9519168"/>
                  </a:ext>
                </a:extLst>
              </a:tr>
              <a:tr h="261362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0380119"/>
                  </a:ext>
                </a:extLst>
              </a:tr>
              <a:tr h="261362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3933092"/>
                  </a:ext>
                </a:extLst>
              </a:tr>
              <a:tr h="261362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4397212"/>
                  </a:ext>
                </a:extLst>
              </a:tr>
              <a:tr h="261362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987849"/>
                  </a:ext>
                </a:extLst>
              </a:tr>
              <a:tr h="261362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4741971"/>
                  </a:ext>
                </a:extLst>
              </a:tr>
              <a:tr h="261362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438187"/>
                  </a:ext>
                </a:extLst>
              </a:tr>
              <a:tr h="261362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694457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A3FF8B4D-5236-4731-A5B6-E52DC4BD3C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9959504"/>
              </p:ext>
            </p:extLst>
          </p:nvPr>
        </p:nvGraphicFramePr>
        <p:xfrm>
          <a:off x="1849753" y="5331155"/>
          <a:ext cx="2613620" cy="26136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1362">
                  <a:extLst>
                    <a:ext uri="{9D8B030D-6E8A-4147-A177-3AD203B41FA5}">
                      <a16:colId xmlns:a16="http://schemas.microsoft.com/office/drawing/2014/main" val="746241454"/>
                    </a:ext>
                  </a:extLst>
                </a:gridCol>
                <a:gridCol w="261362">
                  <a:extLst>
                    <a:ext uri="{9D8B030D-6E8A-4147-A177-3AD203B41FA5}">
                      <a16:colId xmlns:a16="http://schemas.microsoft.com/office/drawing/2014/main" val="2548577810"/>
                    </a:ext>
                  </a:extLst>
                </a:gridCol>
                <a:gridCol w="261362">
                  <a:extLst>
                    <a:ext uri="{9D8B030D-6E8A-4147-A177-3AD203B41FA5}">
                      <a16:colId xmlns:a16="http://schemas.microsoft.com/office/drawing/2014/main" val="3721125200"/>
                    </a:ext>
                  </a:extLst>
                </a:gridCol>
                <a:gridCol w="261362">
                  <a:extLst>
                    <a:ext uri="{9D8B030D-6E8A-4147-A177-3AD203B41FA5}">
                      <a16:colId xmlns:a16="http://schemas.microsoft.com/office/drawing/2014/main" val="1764543277"/>
                    </a:ext>
                  </a:extLst>
                </a:gridCol>
                <a:gridCol w="261362">
                  <a:extLst>
                    <a:ext uri="{9D8B030D-6E8A-4147-A177-3AD203B41FA5}">
                      <a16:colId xmlns:a16="http://schemas.microsoft.com/office/drawing/2014/main" val="215704040"/>
                    </a:ext>
                  </a:extLst>
                </a:gridCol>
                <a:gridCol w="261362">
                  <a:extLst>
                    <a:ext uri="{9D8B030D-6E8A-4147-A177-3AD203B41FA5}">
                      <a16:colId xmlns:a16="http://schemas.microsoft.com/office/drawing/2014/main" val="3692673243"/>
                    </a:ext>
                  </a:extLst>
                </a:gridCol>
                <a:gridCol w="261362">
                  <a:extLst>
                    <a:ext uri="{9D8B030D-6E8A-4147-A177-3AD203B41FA5}">
                      <a16:colId xmlns:a16="http://schemas.microsoft.com/office/drawing/2014/main" val="2820114532"/>
                    </a:ext>
                  </a:extLst>
                </a:gridCol>
                <a:gridCol w="261362">
                  <a:extLst>
                    <a:ext uri="{9D8B030D-6E8A-4147-A177-3AD203B41FA5}">
                      <a16:colId xmlns:a16="http://schemas.microsoft.com/office/drawing/2014/main" val="2148663873"/>
                    </a:ext>
                  </a:extLst>
                </a:gridCol>
                <a:gridCol w="261362">
                  <a:extLst>
                    <a:ext uri="{9D8B030D-6E8A-4147-A177-3AD203B41FA5}">
                      <a16:colId xmlns:a16="http://schemas.microsoft.com/office/drawing/2014/main" val="3646540201"/>
                    </a:ext>
                  </a:extLst>
                </a:gridCol>
                <a:gridCol w="261362">
                  <a:extLst>
                    <a:ext uri="{9D8B030D-6E8A-4147-A177-3AD203B41FA5}">
                      <a16:colId xmlns:a16="http://schemas.microsoft.com/office/drawing/2014/main" val="4200464527"/>
                    </a:ext>
                  </a:extLst>
                </a:gridCol>
              </a:tblGrid>
              <a:tr h="261362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3547255"/>
                  </a:ext>
                </a:extLst>
              </a:tr>
            </a:tbl>
          </a:graphicData>
        </a:graphic>
      </p:graphicFrame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A7A3855E-5889-4E4B-9CE9-C5C2A4EE3A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211699"/>
              </p:ext>
            </p:extLst>
          </p:nvPr>
        </p:nvGraphicFramePr>
        <p:xfrm>
          <a:off x="1849753" y="1622266"/>
          <a:ext cx="2613620" cy="26136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1362">
                  <a:extLst>
                    <a:ext uri="{9D8B030D-6E8A-4147-A177-3AD203B41FA5}">
                      <a16:colId xmlns:a16="http://schemas.microsoft.com/office/drawing/2014/main" val="746241454"/>
                    </a:ext>
                  </a:extLst>
                </a:gridCol>
                <a:gridCol w="261362">
                  <a:extLst>
                    <a:ext uri="{9D8B030D-6E8A-4147-A177-3AD203B41FA5}">
                      <a16:colId xmlns:a16="http://schemas.microsoft.com/office/drawing/2014/main" val="2548577810"/>
                    </a:ext>
                  </a:extLst>
                </a:gridCol>
                <a:gridCol w="261362">
                  <a:extLst>
                    <a:ext uri="{9D8B030D-6E8A-4147-A177-3AD203B41FA5}">
                      <a16:colId xmlns:a16="http://schemas.microsoft.com/office/drawing/2014/main" val="3721125200"/>
                    </a:ext>
                  </a:extLst>
                </a:gridCol>
                <a:gridCol w="261362">
                  <a:extLst>
                    <a:ext uri="{9D8B030D-6E8A-4147-A177-3AD203B41FA5}">
                      <a16:colId xmlns:a16="http://schemas.microsoft.com/office/drawing/2014/main" val="1764543277"/>
                    </a:ext>
                  </a:extLst>
                </a:gridCol>
                <a:gridCol w="261362">
                  <a:extLst>
                    <a:ext uri="{9D8B030D-6E8A-4147-A177-3AD203B41FA5}">
                      <a16:colId xmlns:a16="http://schemas.microsoft.com/office/drawing/2014/main" val="215704040"/>
                    </a:ext>
                  </a:extLst>
                </a:gridCol>
                <a:gridCol w="261362">
                  <a:extLst>
                    <a:ext uri="{9D8B030D-6E8A-4147-A177-3AD203B41FA5}">
                      <a16:colId xmlns:a16="http://schemas.microsoft.com/office/drawing/2014/main" val="3692673243"/>
                    </a:ext>
                  </a:extLst>
                </a:gridCol>
                <a:gridCol w="261362">
                  <a:extLst>
                    <a:ext uri="{9D8B030D-6E8A-4147-A177-3AD203B41FA5}">
                      <a16:colId xmlns:a16="http://schemas.microsoft.com/office/drawing/2014/main" val="2820114532"/>
                    </a:ext>
                  </a:extLst>
                </a:gridCol>
                <a:gridCol w="261362">
                  <a:extLst>
                    <a:ext uri="{9D8B030D-6E8A-4147-A177-3AD203B41FA5}">
                      <a16:colId xmlns:a16="http://schemas.microsoft.com/office/drawing/2014/main" val="2148663873"/>
                    </a:ext>
                  </a:extLst>
                </a:gridCol>
                <a:gridCol w="261362">
                  <a:extLst>
                    <a:ext uri="{9D8B030D-6E8A-4147-A177-3AD203B41FA5}">
                      <a16:colId xmlns:a16="http://schemas.microsoft.com/office/drawing/2014/main" val="3646540201"/>
                    </a:ext>
                  </a:extLst>
                </a:gridCol>
                <a:gridCol w="261362">
                  <a:extLst>
                    <a:ext uri="{9D8B030D-6E8A-4147-A177-3AD203B41FA5}">
                      <a16:colId xmlns:a16="http://schemas.microsoft.com/office/drawing/2014/main" val="4200464527"/>
                    </a:ext>
                  </a:extLst>
                </a:gridCol>
              </a:tblGrid>
              <a:tr h="261362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35472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53869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Write the percentage represented by the grids below.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8F1F2B2-3C2D-4114-918E-7E8ED25459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7821973"/>
              </p:ext>
            </p:extLst>
          </p:nvPr>
        </p:nvGraphicFramePr>
        <p:xfrm>
          <a:off x="4130736" y="1846859"/>
          <a:ext cx="3162460" cy="3162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6246">
                  <a:extLst>
                    <a:ext uri="{9D8B030D-6E8A-4147-A177-3AD203B41FA5}">
                      <a16:colId xmlns:a16="http://schemas.microsoft.com/office/drawing/2014/main" val="2793896434"/>
                    </a:ext>
                  </a:extLst>
                </a:gridCol>
                <a:gridCol w="316246">
                  <a:extLst>
                    <a:ext uri="{9D8B030D-6E8A-4147-A177-3AD203B41FA5}">
                      <a16:colId xmlns:a16="http://schemas.microsoft.com/office/drawing/2014/main" val="230322867"/>
                    </a:ext>
                  </a:extLst>
                </a:gridCol>
                <a:gridCol w="316246">
                  <a:extLst>
                    <a:ext uri="{9D8B030D-6E8A-4147-A177-3AD203B41FA5}">
                      <a16:colId xmlns:a16="http://schemas.microsoft.com/office/drawing/2014/main" val="3885251260"/>
                    </a:ext>
                  </a:extLst>
                </a:gridCol>
                <a:gridCol w="316246">
                  <a:extLst>
                    <a:ext uri="{9D8B030D-6E8A-4147-A177-3AD203B41FA5}">
                      <a16:colId xmlns:a16="http://schemas.microsoft.com/office/drawing/2014/main" val="801393385"/>
                    </a:ext>
                  </a:extLst>
                </a:gridCol>
                <a:gridCol w="316246">
                  <a:extLst>
                    <a:ext uri="{9D8B030D-6E8A-4147-A177-3AD203B41FA5}">
                      <a16:colId xmlns:a16="http://schemas.microsoft.com/office/drawing/2014/main" val="3697897924"/>
                    </a:ext>
                  </a:extLst>
                </a:gridCol>
                <a:gridCol w="316246">
                  <a:extLst>
                    <a:ext uri="{9D8B030D-6E8A-4147-A177-3AD203B41FA5}">
                      <a16:colId xmlns:a16="http://schemas.microsoft.com/office/drawing/2014/main" val="1275977752"/>
                    </a:ext>
                  </a:extLst>
                </a:gridCol>
                <a:gridCol w="316246">
                  <a:extLst>
                    <a:ext uri="{9D8B030D-6E8A-4147-A177-3AD203B41FA5}">
                      <a16:colId xmlns:a16="http://schemas.microsoft.com/office/drawing/2014/main" val="3448108642"/>
                    </a:ext>
                  </a:extLst>
                </a:gridCol>
                <a:gridCol w="316246">
                  <a:extLst>
                    <a:ext uri="{9D8B030D-6E8A-4147-A177-3AD203B41FA5}">
                      <a16:colId xmlns:a16="http://schemas.microsoft.com/office/drawing/2014/main" val="4029859687"/>
                    </a:ext>
                  </a:extLst>
                </a:gridCol>
                <a:gridCol w="316246">
                  <a:extLst>
                    <a:ext uri="{9D8B030D-6E8A-4147-A177-3AD203B41FA5}">
                      <a16:colId xmlns:a16="http://schemas.microsoft.com/office/drawing/2014/main" val="4186158305"/>
                    </a:ext>
                  </a:extLst>
                </a:gridCol>
                <a:gridCol w="316246">
                  <a:extLst>
                    <a:ext uri="{9D8B030D-6E8A-4147-A177-3AD203B41FA5}">
                      <a16:colId xmlns:a16="http://schemas.microsoft.com/office/drawing/2014/main" val="3390776925"/>
                    </a:ext>
                  </a:extLst>
                </a:gridCol>
              </a:tblGrid>
              <a:tr h="316246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3854909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7957228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9519168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0380119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3933092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4397212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987849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4741971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438187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694457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04A3E17A-A3A7-4361-A4AC-9083648A28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2048684"/>
              </p:ext>
            </p:extLst>
          </p:nvPr>
        </p:nvGraphicFramePr>
        <p:xfrm>
          <a:off x="1929023" y="1846859"/>
          <a:ext cx="316246" cy="3162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6246">
                  <a:extLst>
                    <a:ext uri="{9D8B030D-6E8A-4147-A177-3AD203B41FA5}">
                      <a16:colId xmlns:a16="http://schemas.microsoft.com/office/drawing/2014/main" val="3503566467"/>
                    </a:ext>
                  </a:extLst>
                </a:gridCol>
              </a:tblGrid>
              <a:tr h="316246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1335184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8230405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9377237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1201517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713463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9838353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4599955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3662525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2971633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8297983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8791A60C-E390-403A-B85D-7005084367D1}"/>
              </a:ext>
            </a:extLst>
          </p:cNvPr>
          <p:cNvSpPr txBox="1"/>
          <p:nvPr/>
        </p:nvSpPr>
        <p:spPr>
          <a:xfrm>
            <a:off x="1522919" y="3228034"/>
            <a:ext cx="183272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A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20A1C8C-49B1-4977-9661-00363F10CF54}"/>
              </a:ext>
            </a:extLst>
          </p:cNvPr>
          <p:cNvSpPr txBox="1"/>
          <p:nvPr/>
        </p:nvSpPr>
        <p:spPr>
          <a:xfrm>
            <a:off x="3718176" y="3235434"/>
            <a:ext cx="183272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18817087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Write the percentage represented by the grids below.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>
                <a:latin typeface="Century Gothic" panose="020B0502020202020204" pitchFamily="34" charset="0"/>
              </a:rPr>
              <a:t>© Classroom Secrets Limited 2019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791A60C-E390-403A-B85D-7005084367D1}"/>
              </a:ext>
            </a:extLst>
          </p:cNvPr>
          <p:cNvSpPr txBox="1"/>
          <p:nvPr/>
        </p:nvSpPr>
        <p:spPr>
          <a:xfrm>
            <a:off x="1522919" y="3228034"/>
            <a:ext cx="183272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A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20A1C8C-49B1-4977-9661-00363F10CF54}"/>
              </a:ext>
            </a:extLst>
          </p:cNvPr>
          <p:cNvSpPr txBox="1"/>
          <p:nvPr/>
        </p:nvSpPr>
        <p:spPr>
          <a:xfrm>
            <a:off x="3718176" y="3235434"/>
            <a:ext cx="183272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B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2BC16CD-C875-47EB-85A0-E1FBDFF1CA43}"/>
              </a:ext>
            </a:extLst>
          </p:cNvPr>
          <p:cNvSpPr txBox="1"/>
          <p:nvPr/>
        </p:nvSpPr>
        <p:spPr>
          <a:xfrm>
            <a:off x="1639985" y="5080046"/>
            <a:ext cx="894322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90%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324ABEA-0476-4B1D-A686-8A151E850A23}"/>
              </a:ext>
            </a:extLst>
          </p:cNvPr>
          <p:cNvSpPr txBox="1"/>
          <p:nvPr/>
        </p:nvSpPr>
        <p:spPr>
          <a:xfrm>
            <a:off x="5267324" y="5080046"/>
            <a:ext cx="894322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63%</a:t>
            </a: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D2C2306D-99BE-4F64-B031-4991BC5BE7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6793315"/>
              </p:ext>
            </p:extLst>
          </p:nvPr>
        </p:nvGraphicFramePr>
        <p:xfrm>
          <a:off x="4130736" y="1846859"/>
          <a:ext cx="3162460" cy="3162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6246">
                  <a:extLst>
                    <a:ext uri="{9D8B030D-6E8A-4147-A177-3AD203B41FA5}">
                      <a16:colId xmlns:a16="http://schemas.microsoft.com/office/drawing/2014/main" val="2793896434"/>
                    </a:ext>
                  </a:extLst>
                </a:gridCol>
                <a:gridCol w="316246">
                  <a:extLst>
                    <a:ext uri="{9D8B030D-6E8A-4147-A177-3AD203B41FA5}">
                      <a16:colId xmlns:a16="http://schemas.microsoft.com/office/drawing/2014/main" val="230322867"/>
                    </a:ext>
                  </a:extLst>
                </a:gridCol>
                <a:gridCol w="316246">
                  <a:extLst>
                    <a:ext uri="{9D8B030D-6E8A-4147-A177-3AD203B41FA5}">
                      <a16:colId xmlns:a16="http://schemas.microsoft.com/office/drawing/2014/main" val="3885251260"/>
                    </a:ext>
                  </a:extLst>
                </a:gridCol>
                <a:gridCol w="316246">
                  <a:extLst>
                    <a:ext uri="{9D8B030D-6E8A-4147-A177-3AD203B41FA5}">
                      <a16:colId xmlns:a16="http://schemas.microsoft.com/office/drawing/2014/main" val="801393385"/>
                    </a:ext>
                  </a:extLst>
                </a:gridCol>
                <a:gridCol w="316246">
                  <a:extLst>
                    <a:ext uri="{9D8B030D-6E8A-4147-A177-3AD203B41FA5}">
                      <a16:colId xmlns:a16="http://schemas.microsoft.com/office/drawing/2014/main" val="3697897924"/>
                    </a:ext>
                  </a:extLst>
                </a:gridCol>
                <a:gridCol w="316246">
                  <a:extLst>
                    <a:ext uri="{9D8B030D-6E8A-4147-A177-3AD203B41FA5}">
                      <a16:colId xmlns:a16="http://schemas.microsoft.com/office/drawing/2014/main" val="1275977752"/>
                    </a:ext>
                  </a:extLst>
                </a:gridCol>
                <a:gridCol w="316246">
                  <a:extLst>
                    <a:ext uri="{9D8B030D-6E8A-4147-A177-3AD203B41FA5}">
                      <a16:colId xmlns:a16="http://schemas.microsoft.com/office/drawing/2014/main" val="3448108642"/>
                    </a:ext>
                  </a:extLst>
                </a:gridCol>
                <a:gridCol w="316246">
                  <a:extLst>
                    <a:ext uri="{9D8B030D-6E8A-4147-A177-3AD203B41FA5}">
                      <a16:colId xmlns:a16="http://schemas.microsoft.com/office/drawing/2014/main" val="4029859687"/>
                    </a:ext>
                  </a:extLst>
                </a:gridCol>
                <a:gridCol w="316246">
                  <a:extLst>
                    <a:ext uri="{9D8B030D-6E8A-4147-A177-3AD203B41FA5}">
                      <a16:colId xmlns:a16="http://schemas.microsoft.com/office/drawing/2014/main" val="4186158305"/>
                    </a:ext>
                  </a:extLst>
                </a:gridCol>
                <a:gridCol w="316246">
                  <a:extLst>
                    <a:ext uri="{9D8B030D-6E8A-4147-A177-3AD203B41FA5}">
                      <a16:colId xmlns:a16="http://schemas.microsoft.com/office/drawing/2014/main" val="3390776925"/>
                    </a:ext>
                  </a:extLst>
                </a:gridCol>
              </a:tblGrid>
              <a:tr h="316246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3854909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7957228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9519168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0380119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3933092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4397212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987849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4741971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438187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694457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10088C40-6E7F-4101-B888-296FDF9E50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6946488"/>
              </p:ext>
            </p:extLst>
          </p:nvPr>
        </p:nvGraphicFramePr>
        <p:xfrm>
          <a:off x="1929023" y="1846859"/>
          <a:ext cx="316246" cy="3162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6246">
                  <a:extLst>
                    <a:ext uri="{9D8B030D-6E8A-4147-A177-3AD203B41FA5}">
                      <a16:colId xmlns:a16="http://schemas.microsoft.com/office/drawing/2014/main" val="3503566467"/>
                    </a:ext>
                  </a:extLst>
                </a:gridCol>
              </a:tblGrid>
              <a:tr h="316246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1335184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8230405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9377237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1201517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713463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9838353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4599955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3662525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2971633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82979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14970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Represent 40% on the grids below.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8F1F2B2-3C2D-4114-918E-7E8ED25459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694327"/>
              </p:ext>
            </p:extLst>
          </p:nvPr>
        </p:nvGraphicFramePr>
        <p:xfrm>
          <a:off x="4130736" y="1846859"/>
          <a:ext cx="3162460" cy="3162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6246">
                  <a:extLst>
                    <a:ext uri="{9D8B030D-6E8A-4147-A177-3AD203B41FA5}">
                      <a16:colId xmlns:a16="http://schemas.microsoft.com/office/drawing/2014/main" val="2793896434"/>
                    </a:ext>
                  </a:extLst>
                </a:gridCol>
                <a:gridCol w="316246">
                  <a:extLst>
                    <a:ext uri="{9D8B030D-6E8A-4147-A177-3AD203B41FA5}">
                      <a16:colId xmlns:a16="http://schemas.microsoft.com/office/drawing/2014/main" val="230322867"/>
                    </a:ext>
                  </a:extLst>
                </a:gridCol>
                <a:gridCol w="316246">
                  <a:extLst>
                    <a:ext uri="{9D8B030D-6E8A-4147-A177-3AD203B41FA5}">
                      <a16:colId xmlns:a16="http://schemas.microsoft.com/office/drawing/2014/main" val="3885251260"/>
                    </a:ext>
                  </a:extLst>
                </a:gridCol>
                <a:gridCol w="316246">
                  <a:extLst>
                    <a:ext uri="{9D8B030D-6E8A-4147-A177-3AD203B41FA5}">
                      <a16:colId xmlns:a16="http://schemas.microsoft.com/office/drawing/2014/main" val="801393385"/>
                    </a:ext>
                  </a:extLst>
                </a:gridCol>
                <a:gridCol w="316246">
                  <a:extLst>
                    <a:ext uri="{9D8B030D-6E8A-4147-A177-3AD203B41FA5}">
                      <a16:colId xmlns:a16="http://schemas.microsoft.com/office/drawing/2014/main" val="3697897924"/>
                    </a:ext>
                  </a:extLst>
                </a:gridCol>
                <a:gridCol w="316246">
                  <a:extLst>
                    <a:ext uri="{9D8B030D-6E8A-4147-A177-3AD203B41FA5}">
                      <a16:colId xmlns:a16="http://schemas.microsoft.com/office/drawing/2014/main" val="1275977752"/>
                    </a:ext>
                  </a:extLst>
                </a:gridCol>
                <a:gridCol w="316246">
                  <a:extLst>
                    <a:ext uri="{9D8B030D-6E8A-4147-A177-3AD203B41FA5}">
                      <a16:colId xmlns:a16="http://schemas.microsoft.com/office/drawing/2014/main" val="3448108642"/>
                    </a:ext>
                  </a:extLst>
                </a:gridCol>
                <a:gridCol w="316246">
                  <a:extLst>
                    <a:ext uri="{9D8B030D-6E8A-4147-A177-3AD203B41FA5}">
                      <a16:colId xmlns:a16="http://schemas.microsoft.com/office/drawing/2014/main" val="4029859687"/>
                    </a:ext>
                  </a:extLst>
                </a:gridCol>
                <a:gridCol w="316246">
                  <a:extLst>
                    <a:ext uri="{9D8B030D-6E8A-4147-A177-3AD203B41FA5}">
                      <a16:colId xmlns:a16="http://schemas.microsoft.com/office/drawing/2014/main" val="4186158305"/>
                    </a:ext>
                  </a:extLst>
                </a:gridCol>
                <a:gridCol w="316246">
                  <a:extLst>
                    <a:ext uri="{9D8B030D-6E8A-4147-A177-3AD203B41FA5}">
                      <a16:colId xmlns:a16="http://schemas.microsoft.com/office/drawing/2014/main" val="3390776925"/>
                    </a:ext>
                  </a:extLst>
                </a:gridCol>
              </a:tblGrid>
              <a:tr h="316246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3854909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7957228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9519168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0380119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3933092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4397212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987849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4741971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438187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694457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04A3E17A-A3A7-4361-A4AC-9083648A28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1845276"/>
              </p:ext>
            </p:extLst>
          </p:nvPr>
        </p:nvGraphicFramePr>
        <p:xfrm>
          <a:off x="1929023" y="1846859"/>
          <a:ext cx="316246" cy="3162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6246">
                  <a:extLst>
                    <a:ext uri="{9D8B030D-6E8A-4147-A177-3AD203B41FA5}">
                      <a16:colId xmlns:a16="http://schemas.microsoft.com/office/drawing/2014/main" val="3503566467"/>
                    </a:ext>
                  </a:extLst>
                </a:gridCol>
              </a:tblGrid>
              <a:tr h="316246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1335184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8230405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9377237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1201517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713463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9838353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4599955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3662525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2971633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8297983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8791A60C-E390-403A-B85D-7005084367D1}"/>
              </a:ext>
            </a:extLst>
          </p:cNvPr>
          <p:cNvSpPr txBox="1"/>
          <p:nvPr/>
        </p:nvSpPr>
        <p:spPr>
          <a:xfrm>
            <a:off x="1522919" y="3228034"/>
            <a:ext cx="183272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A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20A1C8C-49B1-4977-9661-00363F10CF54}"/>
              </a:ext>
            </a:extLst>
          </p:cNvPr>
          <p:cNvSpPr txBox="1"/>
          <p:nvPr/>
        </p:nvSpPr>
        <p:spPr>
          <a:xfrm>
            <a:off x="3718176" y="3235434"/>
            <a:ext cx="183272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976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Represent 40% on the grids below.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Various possible answers, for example: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8F1F2B2-3C2D-4114-918E-7E8ED25459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8472884"/>
              </p:ext>
            </p:extLst>
          </p:nvPr>
        </p:nvGraphicFramePr>
        <p:xfrm>
          <a:off x="4130736" y="1846859"/>
          <a:ext cx="3162460" cy="3162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6246">
                  <a:extLst>
                    <a:ext uri="{9D8B030D-6E8A-4147-A177-3AD203B41FA5}">
                      <a16:colId xmlns:a16="http://schemas.microsoft.com/office/drawing/2014/main" val="2793896434"/>
                    </a:ext>
                  </a:extLst>
                </a:gridCol>
                <a:gridCol w="316246">
                  <a:extLst>
                    <a:ext uri="{9D8B030D-6E8A-4147-A177-3AD203B41FA5}">
                      <a16:colId xmlns:a16="http://schemas.microsoft.com/office/drawing/2014/main" val="230322867"/>
                    </a:ext>
                  </a:extLst>
                </a:gridCol>
                <a:gridCol w="316246">
                  <a:extLst>
                    <a:ext uri="{9D8B030D-6E8A-4147-A177-3AD203B41FA5}">
                      <a16:colId xmlns:a16="http://schemas.microsoft.com/office/drawing/2014/main" val="3885251260"/>
                    </a:ext>
                  </a:extLst>
                </a:gridCol>
                <a:gridCol w="316246">
                  <a:extLst>
                    <a:ext uri="{9D8B030D-6E8A-4147-A177-3AD203B41FA5}">
                      <a16:colId xmlns:a16="http://schemas.microsoft.com/office/drawing/2014/main" val="801393385"/>
                    </a:ext>
                  </a:extLst>
                </a:gridCol>
                <a:gridCol w="316246">
                  <a:extLst>
                    <a:ext uri="{9D8B030D-6E8A-4147-A177-3AD203B41FA5}">
                      <a16:colId xmlns:a16="http://schemas.microsoft.com/office/drawing/2014/main" val="3697897924"/>
                    </a:ext>
                  </a:extLst>
                </a:gridCol>
                <a:gridCol w="316246">
                  <a:extLst>
                    <a:ext uri="{9D8B030D-6E8A-4147-A177-3AD203B41FA5}">
                      <a16:colId xmlns:a16="http://schemas.microsoft.com/office/drawing/2014/main" val="1275977752"/>
                    </a:ext>
                  </a:extLst>
                </a:gridCol>
                <a:gridCol w="316246">
                  <a:extLst>
                    <a:ext uri="{9D8B030D-6E8A-4147-A177-3AD203B41FA5}">
                      <a16:colId xmlns:a16="http://schemas.microsoft.com/office/drawing/2014/main" val="3448108642"/>
                    </a:ext>
                  </a:extLst>
                </a:gridCol>
                <a:gridCol w="316246">
                  <a:extLst>
                    <a:ext uri="{9D8B030D-6E8A-4147-A177-3AD203B41FA5}">
                      <a16:colId xmlns:a16="http://schemas.microsoft.com/office/drawing/2014/main" val="4029859687"/>
                    </a:ext>
                  </a:extLst>
                </a:gridCol>
                <a:gridCol w="316246">
                  <a:extLst>
                    <a:ext uri="{9D8B030D-6E8A-4147-A177-3AD203B41FA5}">
                      <a16:colId xmlns:a16="http://schemas.microsoft.com/office/drawing/2014/main" val="4186158305"/>
                    </a:ext>
                  </a:extLst>
                </a:gridCol>
                <a:gridCol w="316246">
                  <a:extLst>
                    <a:ext uri="{9D8B030D-6E8A-4147-A177-3AD203B41FA5}">
                      <a16:colId xmlns:a16="http://schemas.microsoft.com/office/drawing/2014/main" val="3390776925"/>
                    </a:ext>
                  </a:extLst>
                </a:gridCol>
              </a:tblGrid>
              <a:tr h="316246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3854909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7957228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9519168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0380119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3933092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4397212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987849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4741971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438187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694457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04A3E17A-A3A7-4361-A4AC-9083648A28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3851821"/>
              </p:ext>
            </p:extLst>
          </p:nvPr>
        </p:nvGraphicFramePr>
        <p:xfrm>
          <a:off x="1929023" y="1846859"/>
          <a:ext cx="316246" cy="3162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6246">
                  <a:extLst>
                    <a:ext uri="{9D8B030D-6E8A-4147-A177-3AD203B41FA5}">
                      <a16:colId xmlns:a16="http://schemas.microsoft.com/office/drawing/2014/main" val="3503566467"/>
                    </a:ext>
                  </a:extLst>
                </a:gridCol>
              </a:tblGrid>
              <a:tr h="316246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1335184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8230405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9377237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1201517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713463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9838353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4599955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3662525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2971633"/>
                  </a:ext>
                </a:extLst>
              </a:tr>
              <a:tr h="316246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8297983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8791A60C-E390-403A-B85D-7005084367D1}"/>
              </a:ext>
            </a:extLst>
          </p:cNvPr>
          <p:cNvSpPr txBox="1"/>
          <p:nvPr/>
        </p:nvSpPr>
        <p:spPr>
          <a:xfrm>
            <a:off x="1522919" y="3228034"/>
            <a:ext cx="183272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A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20A1C8C-49B1-4977-9661-00363F10CF54}"/>
              </a:ext>
            </a:extLst>
          </p:cNvPr>
          <p:cNvSpPr txBox="1"/>
          <p:nvPr/>
        </p:nvSpPr>
        <p:spPr>
          <a:xfrm>
            <a:off x="3718176" y="3235434"/>
            <a:ext cx="183272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25400710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0563C1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28500E97074E9232E002F87A0DA8" ma:contentTypeVersion="13" ma:contentTypeDescription="Create a new document." ma:contentTypeScope="" ma:versionID="226396999748aedaccaef4cb0e3d9517">
  <xsd:schema xmlns:xsd="http://www.w3.org/2001/XMLSchema" xmlns:xs="http://www.w3.org/2001/XMLSchema" xmlns:p="http://schemas.microsoft.com/office/2006/metadata/properties" xmlns:ns2="86144f90-c7b6-48d0-aae5-f5e9e48cc3df" xmlns:ns3="5c7a0828-c5e4-45f8-a074-18a8fdc88ec6" targetNamespace="http://schemas.microsoft.com/office/2006/metadata/properties" ma:root="true" ma:fieldsID="c920329ea04f01889b6ffc9cde7973b4" ns2:_="" ns3:_="">
    <xsd:import namespace="86144f90-c7b6-48d0-aae5-f5e9e48cc3df"/>
    <xsd:import namespace="5c7a0828-c5e4-45f8-a074-18a8fdc88ec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7a0828-c5e4-45f8-a074-18a8fdc88e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35E3234-7A9C-4EC5-B23E-F6325EFF8B5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144f90-c7b6-48d0-aae5-f5e9e48cc3df"/>
    <ds:schemaRef ds:uri="5c7a0828-c5e4-45f8-a074-18a8fdc88e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EF8F11D-A449-4684-B8E0-461263A2E192}">
  <ds:schemaRefs>
    <ds:schemaRef ds:uri="http://purl.org/dc/elements/1.1/"/>
    <ds:schemaRef ds:uri="http://purl.org/dc/terms/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5c7a0828-c5e4-45f8-a074-18a8fdc88ec6"/>
    <ds:schemaRef ds:uri="86144f90-c7b6-48d0-aae5-f5e9e48cc3d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121</TotalTime>
  <Words>446</Words>
  <Application>Microsoft Office PowerPoint</Application>
  <PresentationFormat>On-screen Show (4:3)</PresentationFormat>
  <Paragraphs>241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Ashleigh Sobol</dc:creator>
  <cp:lastModifiedBy>Duncan Nelson</cp:lastModifiedBy>
  <cp:revision>9</cp:revision>
  <dcterms:created xsi:type="dcterms:W3CDTF">2018-03-17T10:08:43Z</dcterms:created>
  <dcterms:modified xsi:type="dcterms:W3CDTF">2022-03-13T11:48:13Z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0x0101002E2B28500E97074E9232E002F87A0DA8</vt:lpwstr>
  </property>
  <property fmtid="{D5CDD505-2E9C-101B-9397-08002B2CF9AE}" pid="3" name="TaxKeyword">
    <vt:lpwstr/>
  </property>
</Properties>
</file>