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66" r:id="rId5"/>
    <p:sldId id="365" r:id="rId6"/>
    <p:sldId id="367" r:id="rId7"/>
    <p:sldId id="360" r:id="rId8"/>
    <p:sldId id="368" r:id="rId9"/>
    <p:sldId id="369" r:id="rId10"/>
    <p:sldId id="370" r:id="rId11"/>
    <p:sldId id="371" r:id="rId12"/>
    <p:sldId id="372" r:id="rId13"/>
    <p:sldId id="355" r:id="rId14"/>
    <p:sldId id="416" r:id="rId15"/>
    <p:sldId id="374" r:id="rId16"/>
    <p:sldId id="414" r:id="rId17"/>
    <p:sldId id="415" r:id="rId18"/>
    <p:sldId id="376" r:id="rId19"/>
    <p:sldId id="412" r:id="rId20"/>
    <p:sldId id="41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D6D"/>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20F2FA-A902-4E31-81E5-A263E08C4F39}" v="207" dt="2019-08-06T12:29:41.254"/>
    <p1510:client id="{756A1C8A-432D-4DA0-A9B5-FBCEA1BB2E2D}" v="76" dt="2019-08-07T08:46:15.7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43" autoAdjust="0"/>
    <p:restoredTop sz="94660"/>
  </p:normalViewPr>
  <p:slideViewPr>
    <p:cSldViewPr snapToGrid="0">
      <p:cViewPr varScale="1">
        <p:scale>
          <a:sx n="122" d="100"/>
          <a:sy n="122" d="100"/>
        </p:scale>
        <p:origin x="12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Pezzaioli" userId="360b41a0-b242-48d2-b707-f5fa57585d53" providerId="ADAL" clId="{0A20F2FA-A902-4E31-81E5-A263E08C4F39}"/>
    <pc:docChg chg="custSel addSld delSld modSld sldOrd">
      <pc:chgData name="Louise Pezzaioli" userId="360b41a0-b242-48d2-b707-f5fa57585d53" providerId="ADAL" clId="{0A20F2FA-A902-4E31-81E5-A263E08C4F39}" dt="2019-08-06T12:30:09.074" v="993" actId="20577"/>
      <pc:docMkLst>
        <pc:docMk/>
      </pc:docMkLst>
      <pc:sldChg chg="addSp delSp modSp mod ord">
        <pc:chgData name="Louise Pezzaioli" userId="360b41a0-b242-48d2-b707-f5fa57585d53" providerId="ADAL" clId="{0A20F2FA-A902-4E31-81E5-A263E08C4F39}" dt="2019-08-06T12:26:57.045" v="930"/>
        <pc:sldMkLst>
          <pc:docMk/>
          <pc:sldMk cId="1071900124" sldId="355"/>
        </pc:sldMkLst>
        <pc:spChg chg="mod">
          <ac:chgData name="Louise Pezzaioli" userId="360b41a0-b242-48d2-b707-f5fa57585d53" providerId="ADAL" clId="{0A20F2FA-A902-4E31-81E5-A263E08C4F39}" dt="2019-08-06T08:27:55.191" v="783" actId="20577"/>
          <ac:spMkLst>
            <pc:docMk/>
            <pc:sldMk cId="1071900124" sldId="355"/>
            <ac:spMk id="19" creationId="{5252A847-DE45-4FA3-A1F8-EEBEB845FF8E}"/>
          </ac:spMkLst>
        </pc:spChg>
        <pc:graphicFrameChg chg="del mod">
          <ac:chgData name="Louise Pezzaioli" userId="360b41a0-b242-48d2-b707-f5fa57585d53" providerId="ADAL" clId="{0A20F2FA-A902-4E31-81E5-A263E08C4F39}" dt="2019-08-06T08:35:35.695" v="924" actId="478"/>
          <ac:graphicFrameMkLst>
            <pc:docMk/>
            <pc:sldMk cId="1071900124" sldId="355"/>
            <ac:graphicFrameMk id="6" creationId="{80F69AFB-2AD5-4920-8B42-481BD680A792}"/>
          </ac:graphicFrameMkLst>
        </pc:graphicFrameChg>
        <pc:graphicFrameChg chg="add mod">
          <ac:chgData name="Louise Pezzaioli" userId="360b41a0-b242-48d2-b707-f5fa57585d53" providerId="ADAL" clId="{0A20F2FA-A902-4E31-81E5-A263E08C4F39}" dt="2019-08-06T12:26:57.045" v="930"/>
          <ac:graphicFrameMkLst>
            <pc:docMk/>
            <pc:sldMk cId="1071900124" sldId="355"/>
            <ac:graphicFrameMk id="9" creationId="{7238F6E7-02EF-4B62-972C-3F2C18A5C58D}"/>
          </ac:graphicFrameMkLst>
        </pc:graphicFrameChg>
      </pc:sldChg>
      <pc:sldChg chg="modSp">
        <pc:chgData name="Louise Pezzaioli" userId="360b41a0-b242-48d2-b707-f5fa57585d53" providerId="ADAL" clId="{0A20F2FA-A902-4E31-81E5-A263E08C4F39}" dt="2019-08-06T08:32:39.343" v="882" actId="1076"/>
        <pc:sldMkLst>
          <pc:docMk/>
          <pc:sldMk cId="36917022" sldId="360"/>
        </pc:sldMkLst>
        <pc:graphicFrameChg chg="mod">
          <ac:chgData name="Louise Pezzaioli" userId="360b41a0-b242-48d2-b707-f5fa57585d53" providerId="ADAL" clId="{0A20F2FA-A902-4E31-81E5-A263E08C4F39}" dt="2019-08-06T08:32:39.343" v="882" actId="1076"/>
          <ac:graphicFrameMkLst>
            <pc:docMk/>
            <pc:sldMk cId="36917022" sldId="360"/>
            <ac:graphicFrameMk id="6" creationId="{F719584E-EEAE-4BF4-B07C-A8681EA801DA}"/>
          </ac:graphicFrameMkLst>
        </pc:graphicFrameChg>
      </pc:sldChg>
      <pc:sldChg chg="addSp delSp">
        <pc:chgData name="Louise Pezzaioli" userId="360b41a0-b242-48d2-b707-f5fa57585d53" providerId="ADAL" clId="{0A20F2FA-A902-4E31-81E5-A263E08C4F39}" dt="2019-08-06T08:32:45.142" v="884"/>
        <pc:sldMkLst>
          <pc:docMk/>
          <pc:sldMk cId="3250398118" sldId="368"/>
        </pc:sldMkLst>
        <pc:graphicFrameChg chg="del">
          <ac:chgData name="Louise Pezzaioli" userId="360b41a0-b242-48d2-b707-f5fa57585d53" providerId="ADAL" clId="{0A20F2FA-A902-4E31-81E5-A263E08C4F39}" dt="2019-08-06T08:32:44.647" v="883" actId="478"/>
          <ac:graphicFrameMkLst>
            <pc:docMk/>
            <pc:sldMk cId="3250398118" sldId="368"/>
            <ac:graphicFrameMk id="6" creationId="{F719584E-EEAE-4BF4-B07C-A8681EA801DA}"/>
          </ac:graphicFrameMkLst>
        </pc:graphicFrameChg>
        <pc:graphicFrameChg chg="add">
          <ac:chgData name="Louise Pezzaioli" userId="360b41a0-b242-48d2-b707-f5fa57585d53" providerId="ADAL" clId="{0A20F2FA-A902-4E31-81E5-A263E08C4F39}" dt="2019-08-06T08:32:45.142" v="884"/>
          <ac:graphicFrameMkLst>
            <pc:docMk/>
            <pc:sldMk cId="3250398118" sldId="368"/>
            <ac:graphicFrameMk id="9" creationId="{A3EE92B5-92D8-4A0A-8CFD-F36C9FB067FF}"/>
          </ac:graphicFrameMkLst>
        </pc:graphicFrameChg>
      </pc:sldChg>
      <pc:sldChg chg="modSp">
        <pc:chgData name="Louise Pezzaioli" userId="360b41a0-b242-48d2-b707-f5fa57585d53" providerId="ADAL" clId="{0A20F2FA-A902-4E31-81E5-A263E08C4F39}" dt="2019-08-06T08:33:11.285" v="889" actId="1076"/>
        <pc:sldMkLst>
          <pc:docMk/>
          <pc:sldMk cId="3400193624" sldId="369"/>
        </pc:sldMkLst>
        <pc:graphicFrameChg chg="mod">
          <ac:chgData name="Louise Pezzaioli" userId="360b41a0-b242-48d2-b707-f5fa57585d53" providerId="ADAL" clId="{0A20F2FA-A902-4E31-81E5-A263E08C4F39}" dt="2019-08-06T08:33:11.285" v="889" actId="1076"/>
          <ac:graphicFrameMkLst>
            <pc:docMk/>
            <pc:sldMk cId="3400193624" sldId="369"/>
            <ac:graphicFrameMk id="9" creationId="{D4EBDDEF-092B-407B-B8F3-DABEA7A44BD8}"/>
          </ac:graphicFrameMkLst>
        </pc:graphicFrameChg>
      </pc:sldChg>
      <pc:sldChg chg="addSp delSp">
        <pc:chgData name="Louise Pezzaioli" userId="360b41a0-b242-48d2-b707-f5fa57585d53" providerId="ADAL" clId="{0A20F2FA-A902-4E31-81E5-A263E08C4F39}" dt="2019-08-06T08:33:22.199" v="891"/>
        <pc:sldMkLst>
          <pc:docMk/>
          <pc:sldMk cId="1616380816" sldId="370"/>
        </pc:sldMkLst>
        <pc:graphicFrameChg chg="del">
          <ac:chgData name="Louise Pezzaioli" userId="360b41a0-b242-48d2-b707-f5fa57585d53" providerId="ADAL" clId="{0A20F2FA-A902-4E31-81E5-A263E08C4F39}" dt="2019-08-06T08:33:21.744" v="890" actId="478"/>
          <ac:graphicFrameMkLst>
            <pc:docMk/>
            <pc:sldMk cId="1616380816" sldId="370"/>
            <ac:graphicFrameMk id="9" creationId="{D4EBDDEF-092B-407B-B8F3-DABEA7A44BD8}"/>
          </ac:graphicFrameMkLst>
        </pc:graphicFrameChg>
        <pc:graphicFrameChg chg="add">
          <ac:chgData name="Louise Pezzaioli" userId="360b41a0-b242-48d2-b707-f5fa57585d53" providerId="ADAL" clId="{0A20F2FA-A902-4E31-81E5-A263E08C4F39}" dt="2019-08-06T08:33:22.199" v="891"/>
          <ac:graphicFrameMkLst>
            <pc:docMk/>
            <pc:sldMk cId="1616380816" sldId="370"/>
            <ac:graphicFrameMk id="10" creationId="{882A04AC-8BDA-4976-A3ED-D74D2302396A}"/>
          </ac:graphicFrameMkLst>
        </pc:graphicFrameChg>
      </pc:sldChg>
      <pc:sldChg chg="modSp ord">
        <pc:chgData name="Louise Pezzaioli" userId="360b41a0-b242-48d2-b707-f5fa57585d53" providerId="ADAL" clId="{0A20F2FA-A902-4E31-81E5-A263E08C4F39}" dt="2019-08-06T12:27:04.640" v="931"/>
        <pc:sldMkLst>
          <pc:docMk/>
          <pc:sldMk cId="2131227393" sldId="371"/>
        </pc:sldMkLst>
        <pc:graphicFrameChg chg="mod">
          <ac:chgData name="Louise Pezzaioli" userId="360b41a0-b242-48d2-b707-f5fa57585d53" providerId="ADAL" clId="{0A20F2FA-A902-4E31-81E5-A263E08C4F39}" dt="2019-08-06T08:34:19.150" v="904" actId="14100"/>
          <ac:graphicFrameMkLst>
            <pc:docMk/>
            <pc:sldMk cId="2131227393" sldId="371"/>
            <ac:graphicFrameMk id="10" creationId="{369F683A-5480-4BEF-8BC5-588BC8B449BA}"/>
          </ac:graphicFrameMkLst>
        </pc:graphicFrameChg>
      </pc:sldChg>
      <pc:sldChg chg="modSp">
        <pc:chgData name="Louise Pezzaioli" userId="360b41a0-b242-48d2-b707-f5fa57585d53" providerId="ADAL" clId="{0A20F2FA-A902-4E31-81E5-A263E08C4F39}" dt="2019-08-06T08:34:44.318" v="907" actId="1076"/>
        <pc:sldMkLst>
          <pc:docMk/>
          <pc:sldMk cId="3143628649" sldId="372"/>
        </pc:sldMkLst>
        <pc:spChg chg="mod">
          <ac:chgData name="Louise Pezzaioli" userId="360b41a0-b242-48d2-b707-f5fa57585d53" providerId="ADAL" clId="{0A20F2FA-A902-4E31-81E5-A263E08C4F39}" dt="2019-08-06T08:34:44.318" v="907" actId="1076"/>
          <ac:spMkLst>
            <pc:docMk/>
            <pc:sldMk cId="3143628649" sldId="372"/>
            <ac:spMk id="9" creationId="{B71EEFF3-2EBB-4AC0-88A8-CAA75086D7E3}"/>
          </ac:spMkLst>
        </pc:spChg>
        <pc:graphicFrameChg chg="mod">
          <ac:chgData name="Louise Pezzaioli" userId="360b41a0-b242-48d2-b707-f5fa57585d53" providerId="ADAL" clId="{0A20F2FA-A902-4E31-81E5-A263E08C4F39}" dt="2019-08-06T08:34:23.111" v="906" actId="14100"/>
          <ac:graphicFrameMkLst>
            <pc:docMk/>
            <pc:sldMk cId="3143628649" sldId="372"/>
            <ac:graphicFrameMk id="10" creationId="{369F683A-5480-4BEF-8BC5-588BC8B449BA}"/>
          </ac:graphicFrameMkLst>
        </pc:graphicFrameChg>
      </pc:sldChg>
      <pc:sldChg chg="del">
        <pc:chgData name="Louise Pezzaioli" userId="360b41a0-b242-48d2-b707-f5fa57585d53" providerId="ADAL" clId="{0A20F2FA-A902-4E31-81E5-A263E08C4F39}" dt="2019-08-06T08:19:15.956" v="0" actId="2696"/>
        <pc:sldMkLst>
          <pc:docMk/>
          <pc:sldMk cId="4048803417" sldId="373"/>
        </pc:sldMkLst>
      </pc:sldChg>
      <pc:sldChg chg="addSp delSp modSp mod ord">
        <pc:chgData name="Louise Pezzaioli" userId="360b41a0-b242-48d2-b707-f5fa57585d53" providerId="ADAL" clId="{0A20F2FA-A902-4E31-81E5-A263E08C4F39}" dt="2019-08-06T12:29:28.257" v="976"/>
        <pc:sldMkLst>
          <pc:docMk/>
          <pc:sldMk cId="3237747030" sldId="374"/>
        </pc:sldMkLst>
        <pc:spChg chg="mod">
          <ac:chgData name="Louise Pezzaioli" userId="360b41a0-b242-48d2-b707-f5fa57585d53" providerId="ADAL" clId="{0A20F2FA-A902-4E31-81E5-A263E08C4F39}" dt="2019-08-06T08:25:33.212" v="606" actId="20577"/>
          <ac:spMkLst>
            <pc:docMk/>
            <pc:sldMk cId="3237747030" sldId="374"/>
            <ac:spMk id="19" creationId="{5252A847-DE45-4FA3-A1F8-EEBEB845FF8E}"/>
          </ac:spMkLst>
        </pc:spChg>
        <pc:graphicFrameChg chg="del mod">
          <ac:chgData name="Louise Pezzaioli" userId="360b41a0-b242-48d2-b707-f5fa57585d53" providerId="ADAL" clId="{0A20F2FA-A902-4E31-81E5-A263E08C4F39}" dt="2019-08-06T08:24:28.859" v="525" actId="478"/>
          <ac:graphicFrameMkLst>
            <pc:docMk/>
            <pc:sldMk cId="3237747030" sldId="374"/>
            <ac:graphicFrameMk id="9" creationId="{EC4FDDBF-AE0A-4DF3-991B-291B30D92F28}"/>
          </ac:graphicFrameMkLst>
        </pc:graphicFrameChg>
        <pc:graphicFrameChg chg="add del mod">
          <ac:chgData name="Louise Pezzaioli" userId="360b41a0-b242-48d2-b707-f5fa57585d53" providerId="ADAL" clId="{0A20F2FA-A902-4E31-81E5-A263E08C4F39}" dt="2019-08-06T12:29:16.041" v="968" actId="478"/>
          <ac:graphicFrameMkLst>
            <pc:docMk/>
            <pc:sldMk cId="3237747030" sldId="374"/>
            <ac:graphicFrameMk id="10" creationId="{2A9CEA46-2830-431C-AAC6-46D77704093E}"/>
          </ac:graphicFrameMkLst>
        </pc:graphicFrameChg>
        <pc:graphicFrameChg chg="add mod">
          <ac:chgData name="Louise Pezzaioli" userId="360b41a0-b242-48d2-b707-f5fa57585d53" providerId="ADAL" clId="{0A20F2FA-A902-4E31-81E5-A263E08C4F39}" dt="2019-08-06T12:29:28.257" v="976"/>
          <ac:graphicFrameMkLst>
            <pc:docMk/>
            <pc:sldMk cId="3237747030" sldId="374"/>
            <ac:graphicFrameMk id="11" creationId="{5DC80842-094B-4F63-9B88-836CBC48E942}"/>
          </ac:graphicFrameMkLst>
        </pc:graphicFrameChg>
      </pc:sldChg>
      <pc:sldChg chg="modSp">
        <pc:chgData name="Louise Pezzaioli" userId="360b41a0-b242-48d2-b707-f5fa57585d53" providerId="ADAL" clId="{0A20F2FA-A902-4E31-81E5-A263E08C4F39}" dt="2019-08-06T08:36:00.928" v="926" actId="20577"/>
        <pc:sldMkLst>
          <pc:docMk/>
          <pc:sldMk cId="3587004387" sldId="376"/>
        </pc:sldMkLst>
        <pc:spChg chg="mod">
          <ac:chgData name="Louise Pezzaioli" userId="360b41a0-b242-48d2-b707-f5fa57585d53" providerId="ADAL" clId="{0A20F2FA-A902-4E31-81E5-A263E08C4F39}" dt="2019-08-06T08:36:00.928" v="926" actId="20577"/>
          <ac:spMkLst>
            <pc:docMk/>
            <pc:sldMk cId="3587004387" sldId="376"/>
            <ac:spMk id="19" creationId="{5252A847-DE45-4FA3-A1F8-EEBEB845FF8E}"/>
          </ac:spMkLst>
        </pc:spChg>
      </pc:sldChg>
      <pc:sldChg chg="del">
        <pc:chgData name="Louise Pezzaioli" userId="360b41a0-b242-48d2-b707-f5fa57585d53" providerId="ADAL" clId="{0A20F2FA-A902-4E31-81E5-A263E08C4F39}" dt="2019-08-06T08:19:17.692" v="1" actId="2696"/>
        <pc:sldMkLst>
          <pc:docMk/>
          <pc:sldMk cId="20627112" sldId="377"/>
        </pc:sldMkLst>
      </pc:sldChg>
      <pc:sldChg chg="modSp">
        <pc:chgData name="Louise Pezzaioli" userId="360b41a0-b242-48d2-b707-f5fa57585d53" providerId="ADAL" clId="{0A20F2FA-A902-4E31-81E5-A263E08C4F39}" dt="2019-08-06T08:36:07.086" v="927" actId="20577"/>
        <pc:sldMkLst>
          <pc:docMk/>
          <pc:sldMk cId="4267399124" sldId="412"/>
        </pc:sldMkLst>
        <pc:spChg chg="mod">
          <ac:chgData name="Louise Pezzaioli" userId="360b41a0-b242-48d2-b707-f5fa57585d53" providerId="ADAL" clId="{0A20F2FA-A902-4E31-81E5-A263E08C4F39}" dt="2019-08-06T08:36:07.086" v="927" actId="20577"/>
          <ac:spMkLst>
            <pc:docMk/>
            <pc:sldMk cId="4267399124" sldId="412"/>
            <ac:spMk id="19" creationId="{5252A847-DE45-4FA3-A1F8-EEBEB845FF8E}"/>
          </ac:spMkLst>
        </pc:spChg>
      </pc:sldChg>
      <pc:sldChg chg="modSp">
        <pc:chgData name="Louise Pezzaioli" userId="360b41a0-b242-48d2-b707-f5fa57585d53" providerId="ADAL" clId="{0A20F2FA-A902-4E31-81E5-A263E08C4F39}" dt="2019-08-06T08:36:12.507" v="928" actId="20577"/>
        <pc:sldMkLst>
          <pc:docMk/>
          <pc:sldMk cId="2168562345" sldId="413"/>
        </pc:sldMkLst>
        <pc:spChg chg="mod">
          <ac:chgData name="Louise Pezzaioli" userId="360b41a0-b242-48d2-b707-f5fa57585d53" providerId="ADAL" clId="{0A20F2FA-A902-4E31-81E5-A263E08C4F39}" dt="2019-08-06T08:36:12.507" v="928" actId="20577"/>
          <ac:spMkLst>
            <pc:docMk/>
            <pc:sldMk cId="2168562345" sldId="413"/>
            <ac:spMk id="19" creationId="{5252A847-DE45-4FA3-A1F8-EEBEB845FF8E}"/>
          </ac:spMkLst>
        </pc:spChg>
      </pc:sldChg>
      <pc:sldChg chg="add del">
        <pc:chgData name="Louise Pezzaioli" userId="360b41a0-b242-48d2-b707-f5fa57585d53" providerId="ADAL" clId="{0A20F2FA-A902-4E31-81E5-A263E08C4F39}" dt="2019-08-06T08:21:05.346" v="235" actId="2696"/>
        <pc:sldMkLst>
          <pc:docMk/>
          <pc:sldMk cId="1673410854" sldId="414"/>
        </pc:sldMkLst>
      </pc:sldChg>
      <pc:sldChg chg="addSp delSp modSp add">
        <pc:chgData name="Louise Pezzaioli" userId="360b41a0-b242-48d2-b707-f5fa57585d53" providerId="ADAL" clId="{0A20F2FA-A902-4E31-81E5-A263E08C4F39}" dt="2019-08-06T12:29:53.168" v="992" actId="20577"/>
        <pc:sldMkLst>
          <pc:docMk/>
          <pc:sldMk cId="3324213312" sldId="414"/>
        </pc:sldMkLst>
        <pc:spChg chg="mod">
          <ac:chgData name="Louise Pezzaioli" userId="360b41a0-b242-48d2-b707-f5fa57585d53" providerId="ADAL" clId="{0A20F2FA-A902-4E31-81E5-A263E08C4F39}" dt="2019-08-06T12:29:53.168" v="992" actId="20577"/>
          <ac:spMkLst>
            <pc:docMk/>
            <pc:sldMk cId="3324213312" sldId="414"/>
            <ac:spMk id="19" creationId="{5252A847-DE45-4FA3-A1F8-EEBEB845FF8E}"/>
          </ac:spMkLst>
        </pc:spChg>
        <pc:graphicFrameChg chg="del">
          <ac:chgData name="Louise Pezzaioli" userId="360b41a0-b242-48d2-b707-f5fa57585d53" providerId="ADAL" clId="{0A20F2FA-A902-4E31-81E5-A263E08C4F39}" dt="2019-08-06T08:23:52.211" v="520" actId="478"/>
          <ac:graphicFrameMkLst>
            <pc:docMk/>
            <pc:sldMk cId="3324213312" sldId="414"/>
            <ac:graphicFrameMk id="9" creationId="{EC4FDDBF-AE0A-4DF3-991B-291B30D92F28}"/>
          </ac:graphicFrameMkLst>
        </pc:graphicFrameChg>
        <pc:graphicFrameChg chg="add del">
          <ac:chgData name="Louise Pezzaioli" userId="360b41a0-b242-48d2-b707-f5fa57585d53" providerId="ADAL" clId="{0A20F2FA-A902-4E31-81E5-A263E08C4F39}" dt="2019-08-06T12:29:35.592" v="977" actId="478"/>
          <ac:graphicFrameMkLst>
            <pc:docMk/>
            <pc:sldMk cId="3324213312" sldId="414"/>
            <ac:graphicFrameMk id="10" creationId="{C151C373-9D0A-4A05-924C-DDA4CBAED97B}"/>
          </ac:graphicFrameMkLst>
        </pc:graphicFrameChg>
        <pc:graphicFrameChg chg="add">
          <ac:chgData name="Louise Pezzaioli" userId="360b41a0-b242-48d2-b707-f5fa57585d53" providerId="ADAL" clId="{0A20F2FA-A902-4E31-81E5-A263E08C4F39}" dt="2019-08-06T12:29:36.049" v="978"/>
          <ac:graphicFrameMkLst>
            <pc:docMk/>
            <pc:sldMk cId="3324213312" sldId="414"/>
            <ac:graphicFrameMk id="11" creationId="{A9D7DDCB-B937-4B2D-B53C-C1589AFE1D3F}"/>
          </ac:graphicFrameMkLst>
        </pc:graphicFrameChg>
      </pc:sldChg>
      <pc:sldChg chg="addSp delSp modSp add">
        <pc:chgData name="Louise Pezzaioli" userId="360b41a0-b242-48d2-b707-f5fa57585d53" providerId="ADAL" clId="{0A20F2FA-A902-4E31-81E5-A263E08C4F39}" dt="2019-08-06T12:30:09.074" v="993" actId="20577"/>
        <pc:sldMkLst>
          <pc:docMk/>
          <pc:sldMk cId="2625522574" sldId="415"/>
        </pc:sldMkLst>
        <pc:spChg chg="mod">
          <ac:chgData name="Louise Pezzaioli" userId="360b41a0-b242-48d2-b707-f5fa57585d53" providerId="ADAL" clId="{0A20F2FA-A902-4E31-81E5-A263E08C4F39}" dt="2019-08-06T12:30:09.074" v="993" actId="20577"/>
          <ac:spMkLst>
            <pc:docMk/>
            <pc:sldMk cId="2625522574" sldId="415"/>
            <ac:spMk id="19" creationId="{5252A847-DE45-4FA3-A1F8-EEBEB845FF8E}"/>
          </ac:spMkLst>
        </pc:spChg>
        <pc:graphicFrameChg chg="del mod">
          <ac:chgData name="Louise Pezzaioli" userId="360b41a0-b242-48d2-b707-f5fa57585d53" providerId="ADAL" clId="{0A20F2FA-A902-4E31-81E5-A263E08C4F39}" dt="2019-08-06T12:29:40.819" v="979" actId="478"/>
          <ac:graphicFrameMkLst>
            <pc:docMk/>
            <pc:sldMk cId="2625522574" sldId="415"/>
            <ac:graphicFrameMk id="9" creationId="{EC4FDDBF-AE0A-4DF3-991B-291B30D92F28}"/>
          </ac:graphicFrameMkLst>
        </pc:graphicFrameChg>
        <pc:graphicFrameChg chg="add">
          <ac:chgData name="Louise Pezzaioli" userId="360b41a0-b242-48d2-b707-f5fa57585d53" providerId="ADAL" clId="{0A20F2FA-A902-4E31-81E5-A263E08C4F39}" dt="2019-08-06T12:29:41.254" v="980"/>
          <ac:graphicFrameMkLst>
            <pc:docMk/>
            <pc:sldMk cId="2625522574" sldId="415"/>
            <ac:graphicFrameMk id="10" creationId="{26C60016-27E2-4381-89B3-AAFE20F1F5C3}"/>
          </ac:graphicFrameMkLst>
        </pc:graphicFrameChg>
      </pc:sldChg>
      <pc:sldChg chg="addSp delSp modSp add">
        <pc:chgData name="Louise Pezzaioli" userId="360b41a0-b242-48d2-b707-f5fa57585d53" providerId="ADAL" clId="{0A20F2FA-A902-4E31-81E5-A263E08C4F39}" dt="2019-08-06T12:28:23.435" v="960"/>
        <pc:sldMkLst>
          <pc:docMk/>
          <pc:sldMk cId="404559519" sldId="416"/>
        </pc:sldMkLst>
        <pc:spChg chg="mod">
          <ac:chgData name="Louise Pezzaioli" userId="360b41a0-b242-48d2-b707-f5fa57585d53" providerId="ADAL" clId="{0A20F2FA-A902-4E31-81E5-A263E08C4F39}" dt="2019-08-06T08:30:20.041" v="879" actId="207"/>
          <ac:spMkLst>
            <pc:docMk/>
            <pc:sldMk cId="404559519" sldId="416"/>
            <ac:spMk id="19" creationId="{5252A847-DE45-4FA3-A1F8-EEBEB845FF8E}"/>
          </ac:spMkLst>
        </pc:spChg>
        <pc:graphicFrameChg chg="del mod">
          <ac:chgData name="Louise Pezzaioli" userId="360b41a0-b242-48d2-b707-f5fa57585d53" providerId="ADAL" clId="{0A20F2FA-A902-4E31-81E5-A263E08C4F39}" dt="2019-08-06T12:27:17.749" v="932" actId="478"/>
          <ac:graphicFrameMkLst>
            <pc:docMk/>
            <pc:sldMk cId="404559519" sldId="416"/>
            <ac:graphicFrameMk id="6" creationId="{80F69AFB-2AD5-4920-8B42-481BD680A792}"/>
          </ac:graphicFrameMkLst>
        </pc:graphicFrameChg>
        <pc:graphicFrameChg chg="add del">
          <ac:chgData name="Louise Pezzaioli" userId="360b41a0-b242-48d2-b707-f5fa57585d53" providerId="ADAL" clId="{0A20F2FA-A902-4E31-81E5-A263E08C4F39}" dt="2019-08-06T12:28:23.435" v="960"/>
          <ac:graphicFrameMkLst>
            <pc:docMk/>
            <pc:sldMk cId="404559519" sldId="416"/>
            <ac:graphicFrameMk id="9" creationId="{31D524CA-4603-447D-84B4-D5816675D1FD}"/>
          </ac:graphicFrameMkLst>
        </pc:graphicFrameChg>
      </pc:sldChg>
    </pc:docChg>
  </pc:docChgLst>
  <pc:docChgLst>
    <pc:chgData name="Davina Szilvasy" userId="59fb472d-eed4-4f11-9686-c2c8db02a2cd" providerId="ADAL" clId="{0E0E244B-1949-4746-88E5-1BAF3E77B668}"/>
    <pc:docChg chg="custSel modSld">
      <pc:chgData name="Davina Szilvasy" userId="59fb472d-eed4-4f11-9686-c2c8db02a2cd" providerId="ADAL" clId="{0E0E244B-1949-4746-88E5-1BAF3E77B668}" dt="2019-08-01T13:12:25.469" v="180" actId="20577"/>
      <pc:docMkLst>
        <pc:docMk/>
      </pc:docMkLst>
      <pc:sldChg chg="addSp modSp">
        <pc:chgData name="Davina Szilvasy" userId="59fb472d-eed4-4f11-9686-c2c8db02a2cd" providerId="ADAL" clId="{0E0E244B-1949-4746-88E5-1BAF3E77B668}" dt="2019-08-01T13:09:31.173" v="179" actId="20577"/>
        <pc:sldMkLst>
          <pc:docMk/>
          <pc:sldMk cId="36917022" sldId="360"/>
        </pc:sldMkLst>
        <pc:spChg chg="add mod">
          <ac:chgData name="Davina Szilvasy" userId="59fb472d-eed4-4f11-9686-c2c8db02a2cd" providerId="ADAL" clId="{0E0E244B-1949-4746-88E5-1BAF3E77B668}" dt="2019-08-01T13:09:31.173" v="179" actId="20577"/>
          <ac:spMkLst>
            <pc:docMk/>
            <pc:sldMk cId="36917022" sldId="360"/>
            <ac:spMk id="2" creationId="{8C6FD124-169C-4B01-A4C4-963C5DFAF062}"/>
          </ac:spMkLst>
        </pc:spChg>
        <pc:graphicFrameChg chg="mod">
          <ac:chgData name="Davina Szilvasy" userId="59fb472d-eed4-4f11-9686-c2c8db02a2cd" providerId="ADAL" clId="{0E0E244B-1949-4746-88E5-1BAF3E77B668}" dt="2019-08-01T13:06:36.888" v="0" actId="13926"/>
          <ac:graphicFrameMkLst>
            <pc:docMk/>
            <pc:sldMk cId="36917022" sldId="360"/>
            <ac:graphicFrameMk id="6" creationId="{F719584E-EEAE-4BF4-B07C-A8681EA801DA}"/>
          </ac:graphicFrameMkLst>
        </pc:graphicFrameChg>
      </pc:sldChg>
    </pc:docChg>
  </pc:docChgLst>
  <pc:docChgLst>
    <pc:chgData name="Kyle Tidswell-Brown" userId="3518c4a0-5c99-4880-b127-cb60ccf11a39" providerId="ADAL" clId="{756A1C8A-432D-4DA0-A9B5-FBCEA1BB2E2D}"/>
    <pc:docChg chg="custSel addSld delSld modSld">
      <pc:chgData name="Kyle Tidswell-Brown" userId="3518c4a0-5c99-4880-b127-cb60ccf11a39" providerId="ADAL" clId="{756A1C8A-432D-4DA0-A9B5-FBCEA1BB2E2D}" dt="2019-08-07T08:47:42.600" v="919" actId="20577"/>
      <pc:docMkLst>
        <pc:docMk/>
      </pc:docMkLst>
      <pc:sldChg chg="modSp">
        <pc:chgData name="Kyle Tidswell-Brown" userId="3518c4a0-5c99-4880-b127-cb60ccf11a39" providerId="ADAL" clId="{756A1C8A-432D-4DA0-A9B5-FBCEA1BB2E2D}" dt="2019-07-31T10:37:51.185" v="3" actId="404"/>
        <pc:sldMkLst>
          <pc:docMk/>
          <pc:sldMk cId="2637481266" sldId="256"/>
        </pc:sldMkLst>
        <pc:spChg chg="mod">
          <ac:chgData name="Kyle Tidswell-Brown" userId="3518c4a0-5c99-4880-b127-cb60ccf11a39" providerId="ADAL" clId="{756A1C8A-432D-4DA0-A9B5-FBCEA1BB2E2D}" dt="2019-07-31T10:37:51.185" v="3" actId="404"/>
          <ac:spMkLst>
            <pc:docMk/>
            <pc:sldMk cId="2637481266" sldId="256"/>
            <ac:spMk id="19" creationId="{5252A847-DE45-4FA3-A1F8-EEBEB845FF8E}"/>
          </ac:spMkLst>
        </pc:spChg>
      </pc:sldChg>
      <pc:sldChg chg="modSp">
        <pc:chgData name="Kyle Tidswell-Brown" userId="3518c4a0-5c99-4880-b127-cb60ccf11a39" providerId="ADAL" clId="{756A1C8A-432D-4DA0-A9B5-FBCEA1BB2E2D}" dt="2019-07-31T14:54:16.523" v="217" actId="20577"/>
        <pc:sldMkLst>
          <pc:docMk/>
          <pc:sldMk cId="1071900124" sldId="355"/>
        </pc:sldMkLst>
        <pc:spChg chg="mod">
          <ac:chgData name="Kyle Tidswell-Brown" userId="3518c4a0-5c99-4880-b127-cb60ccf11a39" providerId="ADAL" clId="{756A1C8A-432D-4DA0-A9B5-FBCEA1BB2E2D}" dt="2019-07-31T14:54:16.523" v="217" actId="20577"/>
          <ac:spMkLst>
            <pc:docMk/>
            <pc:sldMk cId="1071900124" sldId="355"/>
            <ac:spMk id="19" creationId="{5252A847-DE45-4FA3-A1F8-EEBEB845FF8E}"/>
          </ac:spMkLst>
        </pc:spChg>
      </pc:sldChg>
      <pc:sldChg chg="delSp modSp">
        <pc:chgData name="Kyle Tidswell-Brown" userId="3518c4a0-5c99-4880-b127-cb60ccf11a39" providerId="ADAL" clId="{756A1C8A-432D-4DA0-A9B5-FBCEA1BB2E2D}" dt="2019-08-07T08:46:00.761" v="877" actId="478"/>
        <pc:sldMkLst>
          <pc:docMk/>
          <pc:sldMk cId="36917022" sldId="360"/>
        </pc:sldMkLst>
        <pc:spChg chg="del">
          <ac:chgData name="Kyle Tidswell-Brown" userId="3518c4a0-5c99-4880-b127-cb60ccf11a39" providerId="ADAL" clId="{756A1C8A-432D-4DA0-A9B5-FBCEA1BB2E2D}" dt="2019-08-07T08:46:00.761" v="877" actId="478"/>
          <ac:spMkLst>
            <pc:docMk/>
            <pc:sldMk cId="36917022" sldId="360"/>
            <ac:spMk id="2" creationId="{8C6FD124-169C-4B01-A4C4-963C5DFAF062}"/>
          </ac:spMkLst>
        </pc:spChg>
        <pc:graphicFrameChg chg="mod">
          <ac:chgData name="Kyle Tidswell-Brown" userId="3518c4a0-5c99-4880-b127-cb60ccf11a39" providerId="ADAL" clId="{756A1C8A-432D-4DA0-A9B5-FBCEA1BB2E2D}" dt="2019-08-07T08:45:57.866" v="876" actId="13926"/>
          <ac:graphicFrameMkLst>
            <pc:docMk/>
            <pc:sldMk cId="36917022" sldId="360"/>
            <ac:graphicFrameMk id="6" creationId="{F719584E-EEAE-4BF4-B07C-A8681EA801DA}"/>
          </ac:graphicFrameMkLst>
        </pc:graphicFrameChg>
      </pc:sldChg>
      <pc:sldChg chg="modSp">
        <pc:chgData name="Kyle Tidswell-Brown" userId="3518c4a0-5c99-4880-b127-cb60ccf11a39" providerId="ADAL" clId="{756A1C8A-432D-4DA0-A9B5-FBCEA1BB2E2D}" dt="2019-07-31T10:41:44.470" v="43" actId="20577"/>
        <pc:sldMkLst>
          <pc:docMk/>
          <pc:sldMk cId="1669721746" sldId="365"/>
        </pc:sldMkLst>
        <pc:spChg chg="mod">
          <ac:chgData name="Kyle Tidswell-Brown" userId="3518c4a0-5c99-4880-b127-cb60ccf11a39" providerId="ADAL" clId="{756A1C8A-432D-4DA0-A9B5-FBCEA1BB2E2D}" dt="2019-07-31T10:41:44.470" v="43" actId="20577"/>
          <ac:spMkLst>
            <pc:docMk/>
            <pc:sldMk cId="1669721746" sldId="365"/>
            <ac:spMk id="19" creationId="{5252A847-DE45-4FA3-A1F8-EEBEB845FF8E}"/>
          </ac:spMkLst>
        </pc:spChg>
      </pc:sldChg>
      <pc:sldChg chg="modSp">
        <pc:chgData name="Kyle Tidswell-Brown" userId="3518c4a0-5c99-4880-b127-cb60ccf11a39" providerId="ADAL" clId="{756A1C8A-432D-4DA0-A9B5-FBCEA1BB2E2D}" dt="2019-07-31T10:42:43.143" v="44"/>
        <pc:sldMkLst>
          <pc:docMk/>
          <pc:sldMk cId="510880254" sldId="367"/>
        </pc:sldMkLst>
        <pc:spChg chg="mod">
          <ac:chgData name="Kyle Tidswell-Brown" userId="3518c4a0-5c99-4880-b127-cb60ccf11a39" providerId="ADAL" clId="{756A1C8A-432D-4DA0-A9B5-FBCEA1BB2E2D}" dt="2019-07-31T10:42:43.143" v="44"/>
          <ac:spMkLst>
            <pc:docMk/>
            <pc:sldMk cId="510880254" sldId="367"/>
            <ac:spMk id="19" creationId="{5252A847-DE45-4FA3-A1F8-EEBEB845FF8E}"/>
          </ac:spMkLst>
        </pc:spChg>
      </pc:sldChg>
      <pc:sldChg chg="modSp">
        <pc:chgData name="Kyle Tidswell-Brown" userId="3518c4a0-5c99-4880-b127-cb60ccf11a39" providerId="ADAL" clId="{756A1C8A-432D-4DA0-A9B5-FBCEA1BB2E2D}" dt="2019-08-07T08:46:15.754" v="914" actId="13926"/>
        <pc:sldMkLst>
          <pc:docMk/>
          <pc:sldMk cId="3250398118" sldId="368"/>
        </pc:sldMkLst>
        <pc:graphicFrameChg chg="mod">
          <ac:chgData name="Kyle Tidswell-Brown" userId="3518c4a0-5c99-4880-b127-cb60ccf11a39" providerId="ADAL" clId="{756A1C8A-432D-4DA0-A9B5-FBCEA1BB2E2D}" dt="2019-08-07T08:46:15.754" v="914" actId="13926"/>
          <ac:graphicFrameMkLst>
            <pc:docMk/>
            <pc:sldMk cId="3250398118" sldId="368"/>
            <ac:graphicFrameMk id="9" creationId="{A3EE92B5-92D8-4A0A-8CFD-F36C9FB067FF}"/>
          </ac:graphicFrameMkLst>
        </pc:graphicFrameChg>
      </pc:sldChg>
      <pc:sldChg chg="modSp">
        <pc:chgData name="Kyle Tidswell-Brown" userId="3518c4a0-5c99-4880-b127-cb60ccf11a39" providerId="ADAL" clId="{756A1C8A-432D-4DA0-A9B5-FBCEA1BB2E2D}" dt="2019-07-31T10:44:32.517" v="49" actId="20577"/>
        <pc:sldMkLst>
          <pc:docMk/>
          <pc:sldMk cId="3400193624" sldId="369"/>
        </pc:sldMkLst>
        <pc:spChg chg="mod">
          <ac:chgData name="Kyle Tidswell-Brown" userId="3518c4a0-5c99-4880-b127-cb60ccf11a39" providerId="ADAL" clId="{756A1C8A-432D-4DA0-A9B5-FBCEA1BB2E2D}" dt="2019-07-31T10:44:32.517" v="49" actId="20577"/>
          <ac:spMkLst>
            <pc:docMk/>
            <pc:sldMk cId="3400193624" sldId="369"/>
            <ac:spMk id="19" creationId="{5252A847-DE45-4FA3-A1F8-EEBEB845FF8E}"/>
          </ac:spMkLst>
        </pc:spChg>
      </pc:sldChg>
      <pc:sldChg chg="modSp">
        <pc:chgData name="Kyle Tidswell-Brown" userId="3518c4a0-5c99-4880-b127-cb60ccf11a39" providerId="ADAL" clId="{756A1C8A-432D-4DA0-A9B5-FBCEA1BB2E2D}" dt="2019-07-31T10:44:37.059" v="54" actId="20577"/>
        <pc:sldMkLst>
          <pc:docMk/>
          <pc:sldMk cId="1616380816" sldId="370"/>
        </pc:sldMkLst>
        <pc:spChg chg="mod">
          <ac:chgData name="Kyle Tidswell-Brown" userId="3518c4a0-5c99-4880-b127-cb60ccf11a39" providerId="ADAL" clId="{756A1C8A-432D-4DA0-A9B5-FBCEA1BB2E2D}" dt="2019-07-31T10:44:37.059" v="54" actId="20577"/>
          <ac:spMkLst>
            <pc:docMk/>
            <pc:sldMk cId="1616380816" sldId="370"/>
            <ac:spMk id="19" creationId="{5252A847-DE45-4FA3-A1F8-EEBEB845FF8E}"/>
          </ac:spMkLst>
        </pc:spChg>
      </pc:sldChg>
      <pc:sldChg chg="modSp">
        <pc:chgData name="Kyle Tidswell-Brown" userId="3518c4a0-5c99-4880-b127-cb60ccf11a39" providerId="ADAL" clId="{756A1C8A-432D-4DA0-A9B5-FBCEA1BB2E2D}" dt="2019-07-31T14:54:34.887" v="238" actId="20577"/>
        <pc:sldMkLst>
          <pc:docMk/>
          <pc:sldMk cId="3237747030" sldId="374"/>
        </pc:sldMkLst>
        <pc:spChg chg="mod">
          <ac:chgData name="Kyle Tidswell-Brown" userId="3518c4a0-5c99-4880-b127-cb60ccf11a39" providerId="ADAL" clId="{756A1C8A-432D-4DA0-A9B5-FBCEA1BB2E2D}" dt="2019-07-31T14:54:34.887" v="238" actId="20577"/>
          <ac:spMkLst>
            <pc:docMk/>
            <pc:sldMk cId="3237747030" sldId="374"/>
            <ac:spMk id="19" creationId="{5252A847-DE45-4FA3-A1F8-EEBEB845FF8E}"/>
          </ac:spMkLst>
        </pc:spChg>
      </pc:sldChg>
      <pc:sldChg chg="addSp delSp modSp mod">
        <pc:chgData name="Kyle Tidswell-Brown" userId="3518c4a0-5c99-4880-b127-cb60ccf11a39" providerId="ADAL" clId="{756A1C8A-432D-4DA0-A9B5-FBCEA1BB2E2D}" dt="2019-08-07T08:47:35.192" v="915" actId="20577"/>
        <pc:sldMkLst>
          <pc:docMk/>
          <pc:sldMk cId="3587004387" sldId="376"/>
        </pc:sldMkLst>
        <pc:spChg chg="add del mod">
          <ac:chgData name="Kyle Tidswell-Brown" userId="3518c4a0-5c99-4880-b127-cb60ccf11a39" providerId="ADAL" clId="{756A1C8A-432D-4DA0-A9B5-FBCEA1BB2E2D}" dt="2019-08-01T10:58:50.359" v="826" actId="478"/>
          <ac:spMkLst>
            <pc:docMk/>
            <pc:sldMk cId="3587004387" sldId="376"/>
            <ac:spMk id="2" creationId="{2B6CB6F6-8B8E-45FC-84F9-86C51A478129}"/>
          </ac:spMkLst>
        </pc:spChg>
        <pc:spChg chg="mod">
          <ac:chgData name="Kyle Tidswell-Brown" userId="3518c4a0-5c99-4880-b127-cb60ccf11a39" providerId="ADAL" clId="{756A1C8A-432D-4DA0-A9B5-FBCEA1BB2E2D}" dt="2019-08-07T08:47:35.192" v="915" actId="20577"/>
          <ac:spMkLst>
            <pc:docMk/>
            <pc:sldMk cId="3587004387" sldId="376"/>
            <ac:spMk id="19" creationId="{5252A847-DE45-4FA3-A1F8-EEBEB845FF8E}"/>
          </ac:spMkLst>
        </pc:spChg>
        <pc:graphicFrameChg chg="mod">
          <ac:chgData name="Kyle Tidswell-Brown" userId="3518c4a0-5c99-4880-b127-cb60ccf11a39" providerId="ADAL" clId="{756A1C8A-432D-4DA0-A9B5-FBCEA1BB2E2D}" dt="2019-08-01T10:58:42.096" v="825" actId="12788"/>
          <ac:graphicFrameMkLst>
            <pc:docMk/>
            <pc:sldMk cId="3587004387" sldId="376"/>
            <ac:graphicFrameMk id="6" creationId="{A80DF37A-D52C-4CA0-8B18-A77292FC6B07}"/>
          </ac:graphicFrameMkLst>
        </pc:graphicFrameChg>
      </pc:sldChg>
      <pc:sldChg chg="addSp delSp modSp add">
        <pc:chgData name="Kyle Tidswell-Brown" userId="3518c4a0-5c99-4880-b127-cb60ccf11a39" providerId="ADAL" clId="{756A1C8A-432D-4DA0-A9B5-FBCEA1BB2E2D}" dt="2019-07-31T10:40:45.893" v="10" actId="20577"/>
        <pc:sldMkLst>
          <pc:docMk/>
          <pc:sldMk cId="3844832371" sldId="411"/>
        </pc:sldMkLst>
        <pc:spChg chg="add mod">
          <ac:chgData name="Kyle Tidswell-Brown" userId="3518c4a0-5c99-4880-b127-cb60ccf11a39" providerId="ADAL" clId="{756A1C8A-432D-4DA0-A9B5-FBCEA1BB2E2D}" dt="2019-07-31T10:40:45.893" v="10" actId="20577"/>
          <ac:spMkLst>
            <pc:docMk/>
            <pc:sldMk cId="3844832371" sldId="411"/>
            <ac:spMk id="9" creationId="{135C465E-473B-411C-BC36-CC2CB0BCEF5C}"/>
          </ac:spMkLst>
        </pc:spChg>
        <pc:grpChg chg="del">
          <ac:chgData name="Kyle Tidswell-Brown" userId="3518c4a0-5c99-4880-b127-cb60ccf11a39" providerId="ADAL" clId="{756A1C8A-432D-4DA0-A9B5-FBCEA1BB2E2D}" dt="2019-07-31T10:40:42.765" v="7" actId="478"/>
          <ac:grpSpMkLst>
            <pc:docMk/>
            <pc:sldMk cId="3844832371" sldId="411"/>
            <ac:grpSpMk id="16" creationId="{B31300A9-E3C5-4701-8EF1-45ED088A04DD}"/>
          </ac:grpSpMkLst>
        </pc:grpChg>
        <pc:picChg chg="add ord">
          <ac:chgData name="Kyle Tidswell-Brown" userId="3518c4a0-5c99-4880-b127-cb60ccf11a39" providerId="ADAL" clId="{756A1C8A-432D-4DA0-A9B5-FBCEA1BB2E2D}" dt="2019-07-31T10:39:27.697" v="6" actId="167"/>
          <ac:picMkLst>
            <pc:docMk/>
            <pc:sldMk cId="3844832371" sldId="411"/>
            <ac:picMk id="7" creationId="{9DC0823C-424D-4BF1-BFE7-090245F47600}"/>
          </ac:picMkLst>
        </pc:picChg>
        <pc:picChg chg="add">
          <ac:chgData name="Kyle Tidswell-Brown" userId="3518c4a0-5c99-4880-b127-cb60ccf11a39" providerId="ADAL" clId="{756A1C8A-432D-4DA0-A9B5-FBCEA1BB2E2D}" dt="2019-07-31T10:40:43.106" v="8"/>
          <ac:picMkLst>
            <pc:docMk/>
            <pc:sldMk cId="3844832371" sldId="411"/>
            <ac:picMk id="8" creationId="{554FB3A4-DE5A-4D8C-B915-88F83E0E8E90}"/>
          </ac:picMkLst>
        </pc:picChg>
      </pc:sldChg>
      <pc:sldChg chg="modSp add">
        <pc:chgData name="Kyle Tidswell-Brown" userId="3518c4a0-5c99-4880-b127-cb60ccf11a39" providerId="ADAL" clId="{756A1C8A-432D-4DA0-A9B5-FBCEA1BB2E2D}" dt="2019-08-07T08:47:39.074" v="917" actId="20577"/>
        <pc:sldMkLst>
          <pc:docMk/>
          <pc:sldMk cId="4267399124" sldId="412"/>
        </pc:sldMkLst>
        <pc:spChg chg="mod">
          <ac:chgData name="Kyle Tidswell-Brown" userId="3518c4a0-5c99-4880-b127-cb60ccf11a39" providerId="ADAL" clId="{756A1C8A-432D-4DA0-A9B5-FBCEA1BB2E2D}" dt="2019-08-07T08:47:39.074" v="917" actId="20577"/>
          <ac:spMkLst>
            <pc:docMk/>
            <pc:sldMk cId="4267399124" sldId="412"/>
            <ac:spMk id="19" creationId="{5252A847-DE45-4FA3-A1F8-EEBEB845FF8E}"/>
          </ac:spMkLst>
        </pc:spChg>
      </pc:sldChg>
      <pc:sldChg chg="modSp add">
        <pc:chgData name="Kyle Tidswell-Brown" userId="3518c4a0-5c99-4880-b127-cb60ccf11a39" providerId="ADAL" clId="{756A1C8A-432D-4DA0-A9B5-FBCEA1BB2E2D}" dt="2019-08-07T08:47:42.600" v="919" actId="20577"/>
        <pc:sldMkLst>
          <pc:docMk/>
          <pc:sldMk cId="2168562345" sldId="413"/>
        </pc:sldMkLst>
        <pc:spChg chg="mod">
          <ac:chgData name="Kyle Tidswell-Brown" userId="3518c4a0-5c99-4880-b127-cb60ccf11a39" providerId="ADAL" clId="{756A1C8A-432D-4DA0-A9B5-FBCEA1BB2E2D}" dt="2019-08-07T08:47:42.600" v="919" actId="20577"/>
          <ac:spMkLst>
            <pc:docMk/>
            <pc:sldMk cId="2168562345" sldId="413"/>
            <ac:spMk id="19" creationId="{5252A847-DE45-4FA3-A1F8-EEBEB845FF8E}"/>
          </ac:spMkLst>
        </pc:spChg>
      </pc:sldChg>
    </pc:docChg>
  </pc:docChgLst>
  <pc:docChgLst>
    <pc:chgData name="Matt Higgins" userId="b66834d5-eb74-4026-874d-6c93efd557a3" providerId="ADAL" clId="{6DA4C9D5-67E2-47B1-A97F-0853F1E0FD37}"/>
    <pc:docChg chg="undo custSel addSld delSld modSld">
      <pc:chgData name="Matt Higgins" userId="b66834d5-eb74-4026-874d-6c93efd557a3" providerId="ADAL" clId="{6DA4C9D5-67E2-47B1-A97F-0853F1E0FD37}" dt="2019-07-23T14:56:48.511" v="222" actId="20577"/>
      <pc:docMkLst>
        <pc:docMk/>
      </pc:docMkLst>
      <pc:sldChg chg="modSp">
        <pc:chgData name="Matt Higgins" userId="b66834d5-eb74-4026-874d-6c93efd557a3" providerId="ADAL" clId="{6DA4C9D5-67E2-47B1-A97F-0853F1E0FD37}" dt="2019-07-23T14:50:30.097" v="158" actId="20577"/>
        <pc:sldMkLst>
          <pc:docMk/>
          <pc:sldMk cId="1071900124" sldId="355"/>
        </pc:sldMkLst>
        <pc:spChg chg="mod">
          <ac:chgData name="Matt Higgins" userId="b66834d5-eb74-4026-874d-6c93efd557a3" providerId="ADAL" clId="{6DA4C9D5-67E2-47B1-A97F-0853F1E0FD37}" dt="2019-07-23T14:50:30.097" v="158" actId="20577"/>
          <ac:spMkLst>
            <pc:docMk/>
            <pc:sldMk cId="1071900124" sldId="355"/>
            <ac:spMk id="19" creationId="{5252A847-DE45-4FA3-A1F8-EEBEB845FF8E}"/>
          </ac:spMkLst>
        </pc:spChg>
      </pc:sldChg>
      <pc:sldChg chg="modSp">
        <pc:chgData name="Matt Higgins" userId="b66834d5-eb74-4026-874d-6c93efd557a3" providerId="ADAL" clId="{6DA4C9D5-67E2-47B1-A97F-0853F1E0FD37}" dt="2019-07-23T14:44:47.515" v="0" actId="692"/>
        <pc:sldMkLst>
          <pc:docMk/>
          <pc:sldMk cId="1669721746" sldId="365"/>
        </pc:sldMkLst>
        <pc:graphicFrameChg chg="mod">
          <ac:chgData name="Matt Higgins" userId="b66834d5-eb74-4026-874d-6c93efd557a3" providerId="ADAL" clId="{6DA4C9D5-67E2-47B1-A97F-0853F1E0FD37}" dt="2019-07-23T14:44:47.515" v="0" actId="692"/>
          <ac:graphicFrameMkLst>
            <pc:docMk/>
            <pc:sldMk cId="1669721746" sldId="365"/>
            <ac:graphicFrameMk id="6" creationId="{3DFBF54F-4037-4D0D-9543-1C9FC4F84965}"/>
          </ac:graphicFrameMkLst>
        </pc:graphicFrameChg>
      </pc:sldChg>
      <pc:sldChg chg="addSp delSp modSp">
        <pc:chgData name="Matt Higgins" userId="b66834d5-eb74-4026-874d-6c93efd557a3" providerId="ADAL" clId="{6DA4C9D5-67E2-47B1-A97F-0853F1E0FD37}" dt="2019-07-23T14:55:25.537" v="220" actId="478"/>
        <pc:sldMkLst>
          <pc:docMk/>
          <pc:sldMk cId="3250398118" sldId="368"/>
        </pc:sldMkLst>
        <pc:spChg chg="add del">
          <ac:chgData name="Matt Higgins" userId="b66834d5-eb74-4026-874d-6c93efd557a3" providerId="ADAL" clId="{6DA4C9D5-67E2-47B1-A97F-0853F1E0FD37}" dt="2019-07-23T14:54:20.078" v="199"/>
          <ac:spMkLst>
            <pc:docMk/>
            <pc:sldMk cId="3250398118" sldId="368"/>
            <ac:spMk id="9" creationId="{6C42D659-D61F-44EB-8B78-1847F5C63536}"/>
          </ac:spMkLst>
        </pc:spChg>
        <pc:spChg chg="add mod ord">
          <ac:chgData name="Matt Higgins" userId="b66834d5-eb74-4026-874d-6c93efd557a3" providerId="ADAL" clId="{6DA4C9D5-67E2-47B1-A97F-0853F1E0FD37}" dt="2019-07-23T14:55:19.991" v="219"/>
          <ac:spMkLst>
            <pc:docMk/>
            <pc:sldMk cId="3250398118" sldId="368"/>
            <ac:spMk id="10" creationId="{309B26B3-D170-4E39-8757-28D4A5C83E25}"/>
          </ac:spMkLst>
        </pc:spChg>
        <pc:spChg chg="add del mod">
          <ac:chgData name="Matt Higgins" userId="b66834d5-eb74-4026-874d-6c93efd557a3" providerId="ADAL" clId="{6DA4C9D5-67E2-47B1-A97F-0853F1E0FD37}" dt="2019-07-23T14:55:25.537" v="220" actId="478"/>
          <ac:spMkLst>
            <pc:docMk/>
            <pc:sldMk cId="3250398118" sldId="368"/>
            <ac:spMk id="19" creationId="{5252A847-DE45-4FA3-A1F8-EEBEB845FF8E}"/>
          </ac:spMkLst>
        </pc:spChg>
      </pc:sldChg>
      <pc:sldChg chg="mod">
        <pc:chgData name="Matt Higgins" userId="b66834d5-eb74-4026-874d-6c93efd557a3" providerId="ADAL" clId="{6DA4C9D5-67E2-47B1-A97F-0853F1E0FD37}" dt="2019-07-23T14:47:23.769" v="3" actId="27918"/>
        <pc:sldMkLst>
          <pc:docMk/>
          <pc:sldMk cId="2131227393" sldId="371"/>
        </pc:sldMkLst>
      </pc:sldChg>
      <pc:sldChg chg="modSp">
        <pc:chgData name="Matt Higgins" userId="b66834d5-eb74-4026-874d-6c93efd557a3" providerId="ADAL" clId="{6DA4C9D5-67E2-47B1-A97F-0853F1E0FD37}" dt="2019-07-23T14:48:40.761" v="58" actId="20577"/>
        <pc:sldMkLst>
          <pc:docMk/>
          <pc:sldMk cId="3237747030" sldId="374"/>
        </pc:sldMkLst>
        <pc:spChg chg="mod">
          <ac:chgData name="Matt Higgins" userId="b66834d5-eb74-4026-874d-6c93efd557a3" providerId="ADAL" clId="{6DA4C9D5-67E2-47B1-A97F-0853F1E0FD37}" dt="2019-07-23T14:48:40.761" v="58" actId="20577"/>
          <ac:spMkLst>
            <pc:docMk/>
            <pc:sldMk cId="3237747030" sldId="374"/>
            <ac:spMk id="19" creationId="{5252A847-DE45-4FA3-A1F8-EEBEB845FF8E}"/>
          </ac:spMkLst>
        </pc:spChg>
      </pc:sldChg>
      <pc:sldChg chg="modSp">
        <pc:chgData name="Matt Higgins" userId="b66834d5-eb74-4026-874d-6c93efd557a3" providerId="ADAL" clId="{6DA4C9D5-67E2-47B1-A97F-0853F1E0FD37}" dt="2019-07-23T14:50:56.017" v="194" actId="20577"/>
        <pc:sldMkLst>
          <pc:docMk/>
          <pc:sldMk cId="3587004387" sldId="376"/>
        </pc:sldMkLst>
        <pc:spChg chg="mod">
          <ac:chgData name="Matt Higgins" userId="b66834d5-eb74-4026-874d-6c93efd557a3" providerId="ADAL" clId="{6DA4C9D5-67E2-47B1-A97F-0853F1E0FD37}" dt="2019-07-23T14:50:56.017" v="194" actId="20577"/>
          <ac:spMkLst>
            <pc:docMk/>
            <pc:sldMk cId="3587004387" sldId="376"/>
            <ac:spMk id="19" creationId="{5252A847-DE45-4FA3-A1F8-EEBEB845FF8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solidFill>
                <a:latin typeface="Century Gothic" panose="020B0502020202020204" pitchFamily="34" charset="0"/>
                <a:ea typeface="+mn-ea"/>
                <a:cs typeface="+mn-cs"/>
              </a:defRPr>
            </a:pPr>
            <a:r>
              <a:rPr lang="en-US" b="1">
                <a:latin typeface="Century Gothic" panose="020B0502020202020204" pitchFamily="34" charset="0"/>
              </a:rPr>
              <a:t>Daily Rainfall</a:t>
            </a:r>
          </a:p>
        </c:rich>
      </c:tx>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London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Sheet1!$A$2:$A$8</c:f>
              <c:strCache>
                <c:ptCount val="7"/>
                <c:pt idx="0">
                  <c:v>Monday</c:v>
                </c:pt>
                <c:pt idx="1">
                  <c:v>Tuesday</c:v>
                </c:pt>
                <c:pt idx="2">
                  <c:v>Wednesday</c:v>
                </c:pt>
                <c:pt idx="3">
                  <c:v>Thursday</c:v>
                </c:pt>
                <c:pt idx="4">
                  <c:v>Friday</c:v>
                </c:pt>
                <c:pt idx="5">
                  <c:v>Saturday</c:v>
                </c:pt>
                <c:pt idx="6">
                  <c:v>Sunday</c:v>
                </c:pt>
              </c:strCache>
            </c:strRef>
          </c:cat>
          <c:val>
            <c:numRef>
              <c:f>Sheet1!$B$2:$B$8</c:f>
              <c:numCache>
                <c:formatCode>General</c:formatCode>
                <c:ptCount val="7"/>
                <c:pt idx="0">
                  <c:v>4</c:v>
                </c:pt>
                <c:pt idx="1">
                  <c:v>16</c:v>
                </c:pt>
                <c:pt idx="2">
                  <c:v>20</c:v>
                </c:pt>
                <c:pt idx="3">
                  <c:v>12</c:v>
                </c:pt>
                <c:pt idx="4">
                  <c:v>0</c:v>
                </c:pt>
                <c:pt idx="5">
                  <c:v>0</c:v>
                </c:pt>
                <c:pt idx="6">
                  <c:v>6</c:v>
                </c:pt>
              </c:numCache>
            </c:numRef>
          </c:val>
          <c:smooth val="0"/>
          <c:extLst>
            <c:ext xmlns:c16="http://schemas.microsoft.com/office/drawing/2014/chart" uri="{C3380CC4-5D6E-409C-BE32-E72D297353CC}">
              <c16:uniqueId val="{00000000-E3BE-494F-853E-6A00D6DA8034}"/>
            </c:ext>
          </c:extLst>
        </c:ser>
        <c:ser>
          <c:idx val="1"/>
          <c:order val="1"/>
          <c:tx>
            <c:strRef>
              <c:f>Sheet1!$C$1</c:f>
              <c:strCache>
                <c:ptCount val="1"/>
                <c:pt idx="0">
                  <c:v>Leeds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Sheet1!$A$2:$A$8</c:f>
              <c:strCache>
                <c:ptCount val="7"/>
                <c:pt idx="0">
                  <c:v>Monday</c:v>
                </c:pt>
                <c:pt idx="1">
                  <c:v>Tuesday</c:v>
                </c:pt>
                <c:pt idx="2">
                  <c:v>Wednesday</c:v>
                </c:pt>
                <c:pt idx="3">
                  <c:v>Thursday</c:v>
                </c:pt>
                <c:pt idx="4">
                  <c:v>Friday</c:v>
                </c:pt>
                <c:pt idx="5">
                  <c:v>Saturday</c:v>
                </c:pt>
                <c:pt idx="6">
                  <c:v>Sunday</c:v>
                </c:pt>
              </c:strCache>
            </c:strRef>
          </c:cat>
          <c:val>
            <c:numRef>
              <c:f>Sheet1!$C$2:$C$8</c:f>
              <c:numCache>
                <c:formatCode>General</c:formatCode>
                <c:ptCount val="7"/>
                <c:pt idx="0">
                  <c:v>0</c:v>
                </c:pt>
                <c:pt idx="1">
                  <c:v>6</c:v>
                </c:pt>
                <c:pt idx="2">
                  <c:v>10</c:v>
                </c:pt>
                <c:pt idx="3">
                  <c:v>22</c:v>
                </c:pt>
                <c:pt idx="4">
                  <c:v>18</c:v>
                </c:pt>
                <c:pt idx="5">
                  <c:v>10</c:v>
                </c:pt>
                <c:pt idx="6">
                  <c:v>4</c:v>
                </c:pt>
              </c:numCache>
            </c:numRef>
          </c:val>
          <c:smooth val="0"/>
          <c:extLst>
            <c:ext xmlns:c16="http://schemas.microsoft.com/office/drawing/2014/chart" uri="{C3380CC4-5D6E-409C-BE32-E72D297353CC}">
              <c16:uniqueId val="{00000001-E3BE-494F-853E-6A00D6DA8034}"/>
            </c:ext>
          </c:extLst>
        </c:ser>
        <c:dLbls>
          <c:showLegendKey val="0"/>
          <c:showVal val="0"/>
          <c:showCatName val="0"/>
          <c:showSerName val="0"/>
          <c:showPercent val="0"/>
          <c:showBubbleSize val="0"/>
        </c:dLbls>
        <c:marker val="1"/>
        <c:smooth val="0"/>
        <c:axId val="145655512"/>
        <c:axId val="414055224"/>
      </c:lineChart>
      <c:catAx>
        <c:axId val="145655512"/>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r>
                  <a:rPr lang="en-GB" b="1">
                    <a:latin typeface="Century Gothic" panose="020B0502020202020204" pitchFamily="34" charset="0"/>
                  </a:rPr>
                  <a:t>Weekday</a:t>
                </a:r>
              </a:p>
            </c:rich>
          </c:tx>
          <c:layout>
            <c:manualLayout>
              <c:xMode val="edge"/>
              <c:yMode val="edge"/>
              <c:x val="0.43506451746084174"/>
              <c:y val="0.80441993924228294"/>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n-US"/>
          </a:p>
        </c:txPr>
        <c:crossAx val="414055224"/>
        <c:crosses val="autoZero"/>
        <c:auto val="1"/>
        <c:lblAlgn val="ctr"/>
        <c:lblOffset val="100"/>
        <c:noMultiLvlLbl val="0"/>
      </c:catAx>
      <c:valAx>
        <c:axId val="41405522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r>
                  <a:rPr lang="en-GB" b="1">
                    <a:latin typeface="Century Gothic" panose="020B0502020202020204" pitchFamily="34" charset="0"/>
                  </a:rPr>
                  <a:t>Rainfall in mm</a:t>
                </a:r>
              </a:p>
            </c:rich>
          </c:tx>
          <c:layout>
            <c:manualLayout>
              <c:xMode val="edge"/>
              <c:yMode val="edge"/>
              <c:x val="1.5125001587926675E-2"/>
              <c:y val="0.22135707624262455"/>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cross"/>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n-US"/>
          </a:p>
        </c:txPr>
        <c:crossAx val="145655512"/>
        <c:crosses val="autoZero"/>
        <c:crossBetween val="between"/>
      </c:valAx>
      <c:spPr>
        <a:solidFill>
          <a:schemeClr val="bg1"/>
        </a:solidFill>
        <a:ln>
          <a:noFill/>
        </a:ln>
        <a:effectLst/>
      </c:spPr>
    </c:plotArea>
    <c:legend>
      <c:legendPos val="b"/>
      <c:layout>
        <c:manualLayout>
          <c:xMode val="edge"/>
          <c:yMode val="edge"/>
          <c:x val="0.77990627201303353"/>
          <c:y val="0.1372520528901473"/>
          <c:w val="0.18576476876852116"/>
          <c:h val="0.158217953031042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latin typeface="SassoonCRInfantMedium" panose="02000603020000020003" pitchFamily="2"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600" b="1" dirty="0">
                <a:latin typeface="Century Gothic" panose="020B0502020202020204" pitchFamily="34" charset="0"/>
              </a:rPr>
              <a:t>Speed</a:t>
            </a:r>
            <a:r>
              <a:rPr lang="en-US" sz="1600" b="1" baseline="0" dirty="0">
                <a:latin typeface="Century Gothic" panose="020B0502020202020204" pitchFamily="34" charset="0"/>
              </a:rPr>
              <a:t> of Cars During a Race</a:t>
            </a:r>
            <a:endParaRPr lang="en-US" sz="1600" b="1" dirty="0">
              <a:latin typeface="Century Gothic" panose="020B0502020202020204" pitchFamily="34" charset="0"/>
            </a:endParaRPr>
          </a:p>
        </c:rich>
      </c:tx>
      <c:layout>
        <c:manualLayout>
          <c:xMode val="edge"/>
          <c:yMode val="edge"/>
          <c:x val="0.30421601526825548"/>
          <c:y val="2.5052200303190802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Speed</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numRef>
              <c:f>Sheet1!$A$2:$A$9</c:f>
              <c:numCache>
                <c:formatCode>General</c:formatCode>
                <c:ptCount val="8"/>
                <c:pt idx="0">
                  <c:v>0</c:v>
                </c:pt>
                <c:pt idx="1">
                  <c:v>10</c:v>
                </c:pt>
                <c:pt idx="2">
                  <c:v>20</c:v>
                </c:pt>
                <c:pt idx="3">
                  <c:v>30</c:v>
                </c:pt>
                <c:pt idx="4">
                  <c:v>40</c:v>
                </c:pt>
                <c:pt idx="5">
                  <c:v>50</c:v>
                </c:pt>
                <c:pt idx="6">
                  <c:v>60</c:v>
                </c:pt>
                <c:pt idx="7">
                  <c:v>70</c:v>
                </c:pt>
              </c:numCache>
            </c:numRef>
          </c:cat>
          <c:val>
            <c:numRef>
              <c:f>Sheet1!$B$2:$B$9</c:f>
              <c:numCache>
                <c:formatCode>General</c:formatCode>
                <c:ptCount val="8"/>
                <c:pt idx="0">
                  <c:v>0</c:v>
                </c:pt>
                <c:pt idx="1">
                  <c:v>30</c:v>
                </c:pt>
                <c:pt idx="2">
                  <c:v>60</c:v>
                </c:pt>
                <c:pt idx="3">
                  <c:v>50</c:v>
                </c:pt>
                <c:pt idx="4">
                  <c:v>60</c:v>
                </c:pt>
                <c:pt idx="5">
                  <c:v>80</c:v>
                </c:pt>
                <c:pt idx="6">
                  <c:v>40</c:v>
                </c:pt>
                <c:pt idx="7">
                  <c:v>80</c:v>
                </c:pt>
              </c:numCache>
            </c:numRef>
          </c:val>
          <c:smooth val="0"/>
          <c:extLst>
            <c:ext xmlns:c16="http://schemas.microsoft.com/office/drawing/2014/chart" uri="{C3380CC4-5D6E-409C-BE32-E72D297353CC}">
              <c16:uniqueId val="{00000000-6526-4448-8E2B-0845939D6B13}"/>
            </c:ext>
          </c:extLst>
        </c:ser>
        <c:ser>
          <c:idx val="1"/>
          <c:order val="1"/>
          <c:tx>
            <c:strRef>
              <c:f>Sheet1!$C$1</c:f>
              <c:strCache>
                <c:ptCount val="1"/>
                <c:pt idx="0">
                  <c:v>Column1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Sheet1!$A$2:$A$9</c:f>
              <c:numCache>
                <c:formatCode>General</c:formatCode>
                <c:ptCount val="8"/>
                <c:pt idx="0">
                  <c:v>0</c:v>
                </c:pt>
                <c:pt idx="1">
                  <c:v>10</c:v>
                </c:pt>
                <c:pt idx="2">
                  <c:v>20</c:v>
                </c:pt>
                <c:pt idx="3">
                  <c:v>30</c:v>
                </c:pt>
                <c:pt idx="4">
                  <c:v>40</c:v>
                </c:pt>
                <c:pt idx="5">
                  <c:v>50</c:v>
                </c:pt>
                <c:pt idx="6">
                  <c:v>60</c:v>
                </c:pt>
                <c:pt idx="7">
                  <c:v>70</c:v>
                </c:pt>
              </c:numCache>
            </c:numRef>
          </c:cat>
          <c:val>
            <c:numRef>
              <c:f>Sheet1!$C$2:$C$9</c:f>
              <c:numCache>
                <c:formatCode>General</c:formatCode>
                <c:ptCount val="8"/>
                <c:pt idx="0">
                  <c:v>0</c:v>
                </c:pt>
                <c:pt idx="1">
                  <c:v>20</c:v>
                </c:pt>
                <c:pt idx="2">
                  <c:v>50</c:v>
                </c:pt>
                <c:pt idx="3">
                  <c:v>60</c:v>
                </c:pt>
                <c:pt idx="4">
                  <c:v>60</c:v>
                </c:pt>
                <c:pt idx="5">
                  <c:v>70</c:v>
                </c:pt>
                <c:pt idx="6">
                  <c:v>90</c:v>
                </c:pt>
                <c:pt idx="7">
                  <c:v>80</c:v>
                </c:pt>
              </c:numCache>
            </c:numRef>
          </c:val>
          <c:smooth val="0"/>
          <c:extLst>
            <c:ext xmlns:c16="http://schemas.microsoft.com/office/drawing/2014/chart" uri="{C3380CC4-5D6E-409C-BE32-E72D297353CC}">
              <c16:uniqueId val="{00000001-6526-4448-8E2B-0845939D6B13}"/>
            </c:ext>
          </c:extLst>
        </c:ser>
        <c:dLbls>
          <c:showLegendKey val="0"/>
          <c:showVal val="0"/>
          <c:showCatName val="0"/>
          <c:showSerName val="0"/>
          <c:showPercent val="0"/>
          <c:showBubbleSize val="0"/>
        </c:dLbls>
        <c:marker val="1"/>
        <c:smooth val="0"/>
        <c:axId val="286046271"/>
        <c:axId val="310986191"/>
      </c:lineChart>
      <c:catAx>
        <c:axId val="286046271"/>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Time (seconds)</a:t>
                </a: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cross"/>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10986191"/>
        <c:crosses val="autoZero"/>
        <c:auto val="1"/>
        <c:lblAlgn val="ctr"/>
        <c:lblOffset val="100"/>
        <c:noMultiLvlLbl val="0"/>
      </c:catAx>
      <c:valAx>
        <c:axId val="3109861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Speed</a:t>
                </a:r>
                <a:r>
                  <a:rPr lang="en-US" sz="1400" b="1" baseline="0" dirty="0">
                    <a:latin typeface="Century Gothic" panose="020B0502020202020204" pitchFamily="34" charset="0"/>
                  </a:rPr>
                  <a:t> (mph)</a:t>
                </a:r>
                <a:endParaRPr lang="en-US" sz="1400" b="1" dirty="0">
                  <a:latin typeface="Century Gothic" panose="020B0502020202020204" pitchFamily="34" charset="0"/>
                </a:endParaRP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cross"/>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86046271"/>
        <c:crosses val="autoZero"/>
        <c:crossBetween val="between"/>
        <c:minorUnit val="5"/>
      </c:valAx>
      <c:spPr>
        <a:solidFill>
          <a:schemeClr val="bg1"/>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600" b="1" dirty="0">
                <a:latin typeface="Century Gothic" panose="020B0502020202020204" pitchFamily="34" charset="0"/>
              </a:rPr>
              <a:t>Money Raised Selling</a:t>
            </a:r>
            <a:r>
              <a:rPr lang="en-US" sz="1600" b="1" baseline="0" dirty="0">
                <a:latin typeface="Century Gothic" panose="020B0502020202020204" pitchFamily="34" charset="0"/>
              </a:rPr>
              <a:t> Cupcakes at the Fayre</a:t>
            </a:r>
            <a:endParaRPr lang="en-US" sz="1600" b="1" dirty="0">
              <a:latin typeface="Century Gothic" panose="020B0502020202020204" pitchFamily="34" charset="0"/>
            </a:endParaRPr>
          </a:p>
        </c:rich>
      </c:tx>
      <c:layout>
        <c:manualLayout>
          <c:xMode val="edge"/>
          <c:yMode val="edge"/>
          <c:x val="0.1930203804746051"/>
          <c:y val="1.8138637750218581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1925547057300753"/>
          <c:y val="0.12363005081913088"/>
          <c:w val="0.8578701406046273"/>
          <c:h val="0.62255899044436569"/>
        </c:manualLayout>
      </c:layout>
      <c:lineChart>
        <c:grouping val="standard"/>
        <c:varyColors val="0"/>
        <c:ser>
          <c:idx val="0"/>
          <c:order val="0"/>
          <c:tx>
            <c:strRef>
              <c:f>Sheet1!$B$1</c:f>
              <c:strCache>
                <c:ptCount val="1"/>
                <c:pt idx="0">
                  <c:v>Jacob</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Sheet1!$B$2:$B$11</c:f>
              <c:numCache>
                <c:formatCode>General</c:formatCode>
                <c:ptCount val="10"/>
                <c:pt idx="0">
                  <c:v>5</c:v>
                </c:pt>
                <c:pt idx="1">
                  <c:v>10</c:v>
                </c:pt>
                <c:pt idx="2">
                  <c:v>20</c:v>
                </c:pt>
                <c:pt idx="3">
                  <c:v>20</c:v>
                </c:pt>
                <c:pt idx="4">
                  <c:v>20</c:v>
                </c:pt>
                <c:pt idx="5">
                  <c:v>25</c:v>
                </c:pt>
                <c:pt idx="6">
                  <c:v>30</c:v>
                </c:pt>
                <c:pt idx="7">
                  <c:v>40</c:v>
                </c:pt>
                <c:pt idx="8">
                  <c:v>45</c:v>
                </c:pt>
                <c:pt idx="9">
                  <c:v>50</c:v>
                </c:pt>
              </c:numCache>
            </c:numRef>
          </c:val>
          <c:smooth val="0"/>
          <c:extLst>
            <c:ext xmlns:c16="http://schemas.microsoft.com/office/drawing/2014/chart" uri="{C3380CC4-5D6E-409C-BE32-E72D297353CC}">
              <c16:uniqueId val="{00000000-4F41-48F2-8E0B-39EEAFA98B31}"/>
            </c:ext>
          </c:extLst>
        </c:ser>
        <c:ser>
          <c:idx val="1"/>
          <c:order val="1"/>
          <c:tx>
            <c:strRef>
              <c:f>Sheet1!$C$1</c:f>
              <c:strCache>
                <c:ptCount val="1"/>
                <c:pt idx="0">
                  <c:v>Sienna</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Sheet1!$C$2:$C$11</c:f>
              <c:numCache>
                <c:formatCode>General</c:formatCode>
                <c:ptCount val="10"/>
                <c:pt idx="0">
                  <c:v>0</c:v>
                </c:pt>
                <c:pt idx="1">
                  <c:v>5</c:v>
                </c:pt>
                <c:pt idx="2">
                  <c:v>15</c:v>
                </c:pt>
                <c:pt idx="3">
                  <c:v>20</c:v>
                </c:pt>
                <c:pt idx="4">
                  <c:v>25</c:v>
                </c:pt>
                <c:pt idx="5">
                  <c:v>10</c:v>
                </c:pt>
                <c:pt idx="6">
                  <c:v>30</c:v>
                </c:pt>
                <c:pt idx="7">
                  <c:v>30</c:v>
                </c:pt>
                <c:pt idx="8">
                  <c:v>40</c:v>
                </c:pt>
                <c:pt idx="9">
                  <c:v>50</c:v>
                </c:pt>
              </c:numCache>
            </c:numRef>
          </c:val>
          <c:smooth val="0"/>
          <c:extLst>
            <c:ext xmlns:c16="http://schemas.microsoft.com/office/drawing/2014/chart" uri="{C3380CC4-5D6E-409C-BE32-E72D297353CC}">
              <c16:uniqueId val="{00000001-4F41-48F2-8E0B-39EEAFA98B31}"/>
            </c:ext>
          </c:extLst>
        </c:ser>
        <c:dLbls>
          <c:showLegendKey val="0"/>
          <c:showVal val="0"/>
          <c:showCatName val="0"/>
          <c:showSerName val="0"/>
          <c:showPercent val="0"/>
          <c:showBubbleSize val="0"/>
        </c:dLbls>
        <c:marker val="1"/>
        <c:smooth val="0"/>
        <c:axId val="313214975"/>
        <c:axId val="313211183"/>
      </c:lineChart>
      <c:catAx>
        <c:axId val="313214975"/>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Time (Hours)</a:t>
                </a: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cross"/>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13211183"/>
        <c:crosses val="autoZero"/>
        <c:auto val="1"/>
        <c:lblAlgn val="ctr"/>
        <c:lblOffset val="100"/>
        <c:noMultiLvlLbl val="0"/>
      </c:catAx>
      <c:valAx>
        <c:axId val="3132111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Total Money Raised</a:t>
                </a:r>
                <a:r>
                  <a:rPr lang="en-US" sz="1400" b="1" baseline="0" dirty="0">
                    <a:latin typeface="Century Gothic" panose="020B0502020202020204" pitchFamily="34" charset="0"/>
                  </a:rPr>
                  <a:t> (£)</a:t>
                </a:r>
                <a:endParaRPr lang="en-US" sz="1400" b="1" dirty="0">
                  <a:latin typeface="Century Gothic" panose="020B0502020202020204" pitchFamily="34" charset="0"/>
                </a:endParaRPr>
              </a:p>
            </c:rich>
          </c:tx>
          <c:layout>
            <c:manualLayout>
              <c:xMode val="edge"/>
              <c:yMode val="edge"/>
              <c:x val="1.871540903648064E-2"/>
              <c:y val="0.18939546681640959"/>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cross"/>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13214975"/>
        <c:crosses val="autoZero"/>
        <c:crossBetween val="between"/>
        <c:majorUnit val="5"/>
      </c:valAx>
      <c:spPr>
        <a:solidFill>
          <a:schemeClr val="bg1"/>
        </a:solidFill>
        <a:ln>
          <a:noFill/>
        </a:ln>
        <a:effectLst/>
      </c:spPr>
    </c:plotArea>
    <c:legend>
      <c:legendPos val="b"/>
      <c:layout>
        <c:manualLayout>
          <c:xMode val="edge"/>
          <c:yMode val="edge"/>
          <c:x val="0.2687889326334208"/>
          <c:y val="0.2490977690288714"/>
          <c:w val="0.45117977555793609"/>
          <c:h val="8.062874739834190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600" b="1" dirty="0">
                <a:latin typeface="Century Gothic" panose="020B0502020202020204" pitchFamily="34" charset="0"/>
              </a:rPr>
              <a:t>Money Raised Selling</a:t>
            </a:r>
            <a:r>
              <a:rPr lang="en-US" sz="1600" b="1" baseline="0" dirty="0">
                <a:latin typeface="Century Gothic" panose="020B0502020202020204" pitchFamily="34" charset="0"/>
              </a:rPr>
              <a:t> Cupcakes at the Fayre</a:t>
            </a:r>
            <a:endParaRPr lang="en-US" sz="1600" b="1" dirty="0">
              <a:latin typeface="Century Gothic" panose="020B0502020202020204" pitchFamily="34" charset="0"/>
            </a:endParaRPr>
          </a:p>
        </c:rich>
      </c:tx>
      <c:layout>
        <c:manualLayout>
          <c:xMode val="edge"/>
          <c:yMode val="edge"/>
          <c:x val="0.1930203804746051"/>
          <c:y val="1.8138637750218581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1925547057300753"/>
          <c:y val="0.12363005081913088"/>
          <c:w val="0.8578701406046273"/>
          <c:h val="0.62255899044436569"/>
        </c:manualLayout>
      </c:layout>
      <c:lineChart>
        <c:grouping val="standard"/>
        <c:varyColors val="0"/>
        <c:ser>
          <c:idx val="0"/>
          <c:order val="0"/>
          <c:tx>
            <c:strRef>
              <c:f>Sheet1!$B$1</c:f>
              <c:strCache>
                <c:ptCount val="1"/>
                <c:pt idx="0">
                  <c:v>Jacob</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Sheet1!$B$2:$B$11</c:f>
              <c:numCache>
                <c:formatCode>General</c:formatCode>
                <c:ptCount val="10"/>
                <c:pt idx="0">
                  <c:v>5</c:v>
                </c:pt>
                <c:pt idx="1">
                  <c:v>10</c:v>
                </c:pt>
                <c:pt idx="2">
                  <c:v>20</c:v>
                </c:pt>
                <c:pt idx="3">
                  <c:v>20</c:v>
                </c:pt>
                <c:pt idx="4">
                  <c:v>20</c:v>
                </c:pt>
                <c:pt idx="5">
                  <c:v>25</c:v>
                </c:pt>
                <c:pt idx="6">
                  <c:v>30</c:v>
                </c:pt>
                <c:pt idx="7">
                  <c:v>40</c:v>
                </c:pt>
                <c:pt idx="8">
                  <c:v>45</c:v>
                </c:pt>
                <c:pt idx="9">
                  <c:v>50</c:v>
                </c:pt>
              </c:numCache>
            </c:numRef>
          </c:val>
          <c:smooth val="0"/>
          <c:extLst>
            <c:ext xmlns:c16="http://schemas.microsoft.com/office/drawing/2014/chart" uri="{C3380CC4-5D6E-409C-BE32-E72D297353CC}">
              <c16:uniqueId val="{00000000-AFF1-4005-A0CB-F662BED28769}"/>
            </c:ext>
          </c:extLst>
        </c:ser>
        <c:ser>
          <c:idx val="1"/>
          <c:order val="1"/>
          <c:tx>
            <c:strRef>
              <c:f>Sheet1!$C$1</c:f>
              <c:strCache>
                <c:ptCount val="1"/>
                <c:pt idx="0">
                  <c:v>Sienna</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Sheet1!$C$2:$C$11</c:f>
              <c:numCache>
                <c:formatCode>General</c:formatCode>
                <c:ptCount val="10"/>
                <c:pt idx="0">
                  <c:v>0</c:v>
                </c:pt>
                <c:pt idx="1">
                  <c:v>5</c:v>
                </c:pt>
                <c:pt idx="2">
                  <c:v>15</c:v>
                </c:pt>
                <c:pt idx="3">
                  <c:v>20</c:v>
                </c:pt>
                <c:pt idx="4">
                  <c:v>25</c:v>
                </c:pt>
                <c:pt idx="5">
                  <c:v>10</c:v>
                </c:pt>
                <c:pt idx="6">
                  <c:v>30</c:v>
                </c:pt>
                <c:pt idx="7">
                  <c:v>30</c:v>
                </c:pt>
                <c:pt idx="8">
                  <c:v>40</c:v>
                </c:pt>
                <c:pt idx="9">
                  <c:v>50</c:v>
                </c:pt>
              </c:numCache>
            </c:numRef>
          </c:val>
          <c:smooth val="0"/>
          <c:extLst>
            <c:ext xmlns:c16="http://schemas.microsoft.com/office/drawing/2014/chart" uri="{C3380CC4-5D6E-409C-BE32-E72D297353CC}">
              <c16:uniqueId val="{00000001-AFF1-4005-A0CB-F662BED28769}"/>
            </c:ext>
          </c:extLst>
        </c:ser>
        <c:dLbls>
          <c:showLegendKey val="0"/>
          <c:showVal val="0"/>
          <c:showCatName val="0"/>
          <c:showSerName val="0"/>
          <c:showPercent val="0"/>
          <c:showBubbleSize val="0"/>
        </c:dLbls>
        <c:marker val="1"/>
        <c:smooth val="0"/>
        <c:axId val="313214975"/>
        <c:axId val="313211183"/>
      </c:lineChart>
      <c:catAx>
        <c:axId val="313214975"/>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Time (Hours)</a:t>
                </a: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cross"/>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13211183"/>
        <c:crosses val="autoZero"/>
        <c:auto val="1"/>
        <c:lblAlgn val="ctr"/>
        <c:lblOffset val="100"/>
        <c:noMultiLvlLbl val="0"/>
      </c:catAx>
      <c:valAx>
        <c:axId val="3132111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Total Money Raised</a:t>
                </a:r>
                <a:r>
                  <a:rPr lang="en-US" sz="1400" b="1" baseline="0" dirty="0">
                    <a:latin typeface="Century Gothic" panose="020B0502020202020204" pitchFamily="34" charset="0"/>
                  </a:rPr>
                  <a:t> (£)</a:t>
                </a:r>
                <a:endParaRPr lang="en-US" sz="1400" b="1" dirty="0">
                  <a:latin typeface="Century Gothic" panose="020B0502020202020204" pitchFamily="34" charset="0"/>
                </a:endParaRPr>
              </a:p>
            </c:rich>
          </c:tx>
          <c:layout>
            <c:manualLayout>
              <c:xMode val="edge"/>
              <c:yMode val="edge"/>
              <c:x val="1.871540903648064E-2"/>
              <c:y val="0.18939546681640959"/>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cross"/>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13214975"/>
        <c:crosses val="autoZero"/>
        <c:crossBetween val="between"/>
        <c:majorUnit val="5"/>
      </c:valAx>
      <c:spPr>
        <a:solidFill>
          <a:schemeClr val="bg1"/>
        </a:solidFill>
        <a:ln>
          <a:noFill/>
        </a:ln>
        <a:effectLst/>
      </c:spPr>
    </c:plotArea>
    <c:legend>
      <c:legendPos val="b"/>
      <c:layout>
        <c:manualLayout>
          <c:xMode val="edge"/>
          <c:yMode val="edge"/>
          <c:x val="0.2687889326334208"/>
          <c:y val="0.2490977690288714"/>
          <c:w val="0.45117977555793609"/>
          <c:h val="8.062874739834190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600" b="1" dirty="0">
                <a:latin typeface="Century Gothic" panose="020B0502020202020204" pitchFamily="34" charset="0"/>
              </a:rPr>
              <a:t>Money Raised Selling</a:t>
            </a:r>
            <a:r>
              <a:rPr lang="en-US" sz="1600" b="1" baseline="0" dirty="0">
                <a:latin typeface="Century Gothic" panose="020B0502020202020204" pitchFamily="34" charset="0"/>
              </a:rPr>
              <a:t> Cupcakes at the Fayre</a:t>
            </a:r>
            <a:endParaRPr lang="en-US" sz="1600" b="1" dirty="0">
              <a:latin typeface="Century Gothic" panose="020B0502020202020204" pitchFamily="34" charset="0"/>
            </a:endParaRPr>
          </a:p>
        </c:rich>
      </c:tx>
      <c:layout>
        <c:manualLayout>
          <c:xMode val="edge"/>
          <c:yMode val="edge"/>
          <c:x val="0.1930203804746051"/>
          <c:y val="1.8138637750218581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1925547057300753"/>
          <c:y val="0.12363005081913088"/>
          <c:w val="0.8578701406046273"/>
          <c:h val="0.62255899044436569"/>
        </c:manualLayout>
      </c:layout>
      <c:lineChart>
        <c:grouping val="standard"/>
        <c:varyColors val="0"/>
        <c:ser>
          <c:idx val="0"/>
          <c:order val="0"/>
          <c:tx>
            <c:strRef>
              <c:f>Sheet1!$B$1</c:f>
              <c:strCache>
                <c:ptCount val="1"/>
                <c:pt idx="0">
                  <c:v>Jacob</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Sheet1!$B$2:$B$11</c:f>
              <c:numCache>
                <c:formatCode>General</c:formatCode>
                <c:ptCount val="10"/>
                <c:pt idx="0">
                  <c:v>5</c:v>
                </c:pt>
                <c:pt idx="1">
                  <c:v>10</c:v>
                </c:pt>
                <c:pt idx="2">
                  <c:v>20</c:v>
                </c:pt>
                <c:pt idx="3">
                  <c:v>20</c:v>
                </c:pt>
                <c:pt idx="4">
                  <c:v>20</c:v>
                </c:pt>
                <c:pt idx="5">
                  <c:v>25</c:v>
                </c:pt>
                <c:pt idx="6">
                  <c:v>30</c:v>
                </c:pt>
                <c:pt idx="7">
                  <c:v>40</c:v>
                </c:pt>
                <c:pt idx="8">
                  <c:v>45</c:v>
                </c:pt>
                <c:pt idx="9">
                  <c:v>50</c:v>
                </c:pt>
              </c:numCache>
            </c:numRef>
          </c:val>
          <c:smooth val="0"/>
          <c:extLst>
            <c:ext xmlns:c16="http://schemas.microsoft.com/office/drawing/2014/chart" uri="{C3380CC4-5D6E-409C-BE32-E72D297353CC}">
              <c16:uniqueId val="{00000000-D88B-4CB8-947F-50CA5B8E322E}"/>
            </c:ext>
          </c:extLst>
        </c:ser>
        <c:ser>
          <c:idx val="1"/>
          <c:order val="1"/>
          <c:tx>
            <c:strRef>
              <c:f>Sheet1!$C$1</c:f>
              <c:strCache>
                <c:ptCount val="1"/>
                <c:pt idx="0">
                  <c:v>Sienna</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Sheet1!$C$2:$C$11</c:f>
              <c:numCache>
                <c:formatCode>General</c:formatCode>
                <c:ptCount val="10"/>
                <c:pt idx="0">
                  <c:v>0</c:v>
                </c:pt>
                <c:pt idx="1">
                  <c:v>5</c:v>
                </c:pt>
                <c:pt idx="2">
                  <c:v>15</c:v>
                </c:pt>
                <c:pt idx="3">
                  <c:v>20</c:v>
                </c:pt>
                <c:pt idx="4">
                  <c:v>25</c:v>
                </c:pt>
                <c:pt idx="5">
                  <c:v>10</c:v>
                </c:pt>
                <c:pt idx="6">
                  <c:v>30</c:v>
                </c:pt>
                <c:pt idx="7">
                  <c:v>30</c:v>
                </c:pt>
                <c:pt idx="8">
                  <c:v>40</c:v>
                </c:pt>
                <c:pt idx="9">
                  <c:v>50</c:v>
                </c:pt>
              </c:numCache>
            </c:numRef>
          </c:val>
          <c:smooth val="0"/>
          <c:extLst>
            <c:ext xmlns:c16="http://schemas.microsoft.com/office/drawing/2014/chart" uri="{C3380CC4-5D6E-409C-BE32-E72D297353CC}">
              <c16:uniqueId val="{00000001-D88B-4CB8-947F-50CA5B8E322E}"/>
            </c:ext>
          </c:extLst>
        </c:ser>
        <c:dLbls>
          <c:showLegendKey val="0"/>
          <c:showVal val="0"/>
          <c:showCatName val="0"/>
          <c:showSerName val="0"/>
          <c:showPercent val="0"/>
          <c:showBubbleSize val="0"/>
        </c:dLbls>
        <c:marker val="1"/>
        <c:smooth val="0"/>
        <c:axId val="313214975"/>
        <c:axId val="313211183"/>
      </c:lineChart>
      <c:catAx>
        <c:axId val="313214975"/>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Time (Hours)</a:t>
                </a: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cross"/>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13211183"/>
        <c:crosses val="autoZero"/>
        <c:auto val="1"/>
        <c:lblAlgn val="ctr"/>
        <c:lblOffset val="100"/>
        <c:noMultiLvlLbl val="0"/>
      </c:catAx>
      <c:valAx>
        <c:axId val="3132111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Total Money Raised</a:t>
                </a:r>
                <a:r>
                  <a:rPr lang="en-US" sz="1400" b="1" baseline="0" dirty="0">
                    <a:latin typeface="Century Gothic" panose="020B0502020202020204" pitchFamily="34" charset="0"/>
                  </a:rPr>
                  <a:t> (£)</a:t>
                </a:r>
                <a:endParaRPr lang="en-US" sz="1400" b="1" dirty="0">
                  <a:latin typeface="Century Gothic" panose="020B0502020202020204" pitchFamily="34" charset="0"/>
                </a:endParaRPr>
              </a:p>
            </c:rich>
          </c:tx>
          <c:layout>
            <c:manualLayout>
              <c:xMode val="edge"/>
              <c:yMode val="edge"/>
              <c:x val="1.871540903648064E-2"/>
              <c:y val="0.18939546681640959"/>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cross"/>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13214975"/>
        <c:crosses val="autoZero"/>
        <c:crossBetween val="between"/>
        <c:majorUnit val="5"/>
      </c:valAx>
      <c:spPr>
        <a:solidFill>
          <a:schemeClr val="bg1"/>
        </a:solidFill>
        <a:ln>
          <a:noFill/>
        </a:ln>
        <a:effectLst/>
      </c:spPr>
    </c:plotArea>
    <c:legend>
      <c:legendPos val="b"/>
      <c:layout>
        <c:manualLayout>
          <c:xMode val="edge"/>
          <c:yMode val="edge"/>
          <c:x val="0.2687889326334208"/>
          <c:y val="0.2490977690288714"/>
          <c:w val="0.45117977555793609"/>
          <c:h val="8.062874739834190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600" b="1" dirty="0">
                <a:latin typeface="Century Gothic" panose="020B0502020202020204" pitchFamily="34" charset="0"/>
              </a:rPr>
              <a:t>Temperature</a:t>
            </a:r>
            <a:r>
              <a:rPr lang="en-US" sz="1600" b="1" baseline="0" dirty="0">
                <a:latin typeface="Century Gothic" panose="020B0502020202020204" pitchFamily="34" charset="0"/>
              </a:rPr>
              <a:t> in Mo’s House</a:t>
            </a:r>
            <a:endParaRPr lang="en-US" sz="1600" b="1" dirty="0">
              <a:latin typeface="Century Gothic" panose="020B0502020202020204" pitchFamily="34" charset="0"/>
            </a:endParaRP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Temp</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Sheet1!$A$4:$A$11</c:f>
              <c:numCache>
                <c:formatCode>h:mm</c:formatCode>
                <c:ptCount val="8"/>
                <c:pt idx="0">
                  <c:v>0.33333333333333331</c:v>
                </c:pt>
                <c:pt idx="1">
                  <c:v>0.41666666666666669</c:v>
                </c:pt>
                <c:pt idx="2">
                  <c:v>0.5</c:v>
                </c:pt>
                <c:pt idx="3">
                  <c:v>0.58333333333333337</c:v>
                </c:pt>
                <c:pt idx="4">
                  <c:v>0.66666666666666663</c:v>
                </c:pt>
                <c:pt idx="5">
                  <c:v>0.75</c:v>
                </c:pt>
                <c:pt idx="6">
                  <c:v>0.83333333333333337</c:v>
                </c:pt>
                <c:pt idx="7">
                  <c:v>0.91666666666666663</c:v>
                </c:pt>
              </c:numCache>
            </c:numRef>
          </c:cat>
          <c:val>
            <c:numRef>
              <c:f>Sheet1!$B$2:$B$9</c:f>
              <c:numCache>
                <c:formatCode>General</c:formatCode>
                <c:ptCount val="8"/>
                <c:pt idx="0">
                  <c:v>18</c:v>
                </c:pt>
                <c:pt idx="1">
                  <c:v>20</c:v>
                </c:pt>
                <c:pt idx="2">
                  <c:v>20</c:v>
                </c:pt>
                <c:pt idx="3">
                  <c:v>26</c:v>
                </c:pt>
                <c:pt idx="4">
                  <c:v>24</c:v>
                </c:pt>
                <c:pt idx="5">
                  <c:v>20</c:v>
                </c:pt>
                <c:pt idx="6">
                  <c:v>20</c:v>
                </c:pt>
                <c:pt idx="7">
                  <c:v>26</c:v>
                </c:pt>
              </c:numCache>
            </c:numRef>
          </c:val>
          <c:smooth val="0"/>
          <c:extLst>
            <c:ext xmlns:c16="http://schemas.microsoft.com/office/drawing/2014/chart" uri="{C3380CC4-5D6E-409C-BE32-E72D297353CC}">
              <c16:uniqueId val="{00000000-230E-4FDE-A64D-3B4D583FA0DA}"/>
            </c:ext>
          </c:extLst>
        </c:ser>
        <c:dLbls>
          <c:showLegendKey val="0"/>
          <c:showVal val="0"/>
          <c:showCatName val="0"/>
          <c:showSerName val="0"/>
          <c:showPercent val="0"/>
          <c:showBubbleSize val="0"/>
        </c:dLbls>
        <c:marker val="1"/>
        <c:smooth val="0"/>
        <c:axId val="292104111"/>
        <c:axId val="292105791"/>
      </c:lineChart>
      <c:catAx>
        <c:axId val="292104111"/>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Time</a:t>
                </a: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h:mm" sourceLinked="1"/>
        <c:majorTickMark val="none"/>
        <c:minorTickMark val="cross"/>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92105791"/>
        <c:crosses val="autoZero"/>
        <c:auto val="1"/>
        <c:lblAlgn val="ctr"/>
        <c:lblOffset val="100"/>
        <c:noMultiLvlLbl val="0"/>
      </c:catAx>
      <c:valAx>
        <c:axId val="292105791"/>
        <c:scaling>
          <c:orientation val="minMax"/>
          <c:min val="1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Temperature (</a:t>
                </a:r>
                <a:r>
                  <a:rPr lang="en-US" sz="1400" b="1" baseline="30000" dirty="0" err="1">
                    <a:latin typeface="Century Gothic" panose="020B0502020202020204" pitchFamily="34" charset="0"/>
                  </a:rPr>
                  <a:t>o</a:t>
                </a:r>
                <a:r>
                  <a:rPr lang="en-US" sz="1400" b="1" dirty="0" err="1">
                    <a:latin typeface="Century Gothic" panose="020B0502020202020204" pitchFamily="34" charset="0"/>
                  </a:rPr>
                  <a:t>C</a:t>
                </a:r>
                <a:r>
                  <a:rPr lang="en-US" sz="1400" b="1" dirty="0">
                    <a:latin typeface="Century Gothic" panose="020B0502020202020204" pitchFamily="34" charset="0"/>
                  </a:rPr>
                  <a:t>)</a:t>
                </a: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cross"/>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92104111"/>
        <c:crosses val="autoZero"/>
        <c:crossBetween val="between"/>
        <c:majorUnit val="2"/>
      </c:valAx>
      <c:spPr>
        <a:solidFill>
          <a:schemeClr val="bg1"/>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600" b="1" dirty="0">
                <a:latin typeface="Century Gothic" panose="020B0502020202020204" pitchFamily="34" charset="0"/>
              </a:rPr>
              <a:t>Temperature</a:t>
            </a:r>
            <a:r>
              <a:rPr lang="en-US" sz="1600" b="1" baseline="0" dirty="0">
                <a:latin typeface="Century Gothic" panose="020B0502020202020204" pitchFamily="34" charset="0"/>
              </a:rPr>
              <a:t> in Mo’s House</a:t>
            </a:r>
            <a:endParaRPr lang="en-US" sz="1600" b="1" dirty="0">
              <a:latin typeface="Century Gothic" panose="020B0502020202020204" pitchFamily="34" charset="0"/>
            </a:endParaRP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Temp</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Sheet1!$A$4:$A$11</c:f>
              <c:numCache>
                <c:formatCode>h:mm</c:formatCode>
                <c:ptCount val="8"/>
                <c:pt idx="0">
                  <c:v>0.33333333333333331</c:v>
                </c:pt>
                <c:pt idx="1">
                  <c:v>0.41666666666666669</c:v>
                </c:pt>
                <c:pt idx="2">
                  <c:v>0.5</c:v>
                </c:pt>
                <c:pt idx="3">
                  <c:v>0.58333333333333337</c:v>
                </c:pt>
                <c:pt idx="4">
                  <c:v>0.66666666666666663</c:v>
                </c:pt>
                <c:pt idx="5">
                  <c:v>0.75</c:v>
                </c:pt>
                <c:pt idx="6">
                  <c:v>0.83333333333333337</c:v>
                </c:pt>
                <c:pt idx="7">
                  <c:v>0.91666666666666663</c:v>
                </c:pt>
              </c:numCache>
            </c:numRef>
          </c:cat>
          <c:val>
            <c:numRef>
              <c:f>Sheet1!$B$2:$B$9</c:f>
              <c:numCache>
                <c:formatCode>General</c:formatCode>
                <c:ptCount val="8"/>
                <c:pt idx="0">
                  <c:v>18</c:v>
                </c:pt>
                <c:pt idx="1">
                  <c:v>20</c:v>
                </c:pt>
                <c:pt idx="2">
                  <c:v>20</c:v>
                </c:pt>
                <c:pt idx="3">
                  <c:v>26</c:v>
                </c:pt>
                <c:pt idx="4">
                  <c:v>24</c:v>
                </c:pt>
                <c:pt idx="5">
                  <c:v>20</c:v>
                </c:pt>
                <c:pt idx="6">
                  <c:v>20</c:v>
                </c:pt>
                <c:pt idx="7">
                  <c:v>26</c:v>
                </c:pt>
              </c:numCache>
            </c:numRef>
          </c:val>
          <c:smooth val="0"/>
          <c:extLst>
            <c:ext xmlns:c16="http://schemas.microsoft.com/office/drawing/2014/chart" uri="{C3380CC4-5D6E-409C-BE32-E72D297353CC}">
              <c16:uniqueId val="{00000000-230E-4FDE-A64D-3B4D583FA0DA}"/>
            </c:ext>
          </c:extLst>
        </c:ser>
        <c:dLbls>
          <c:showLegendKey val="0"/>
          <c:showVal val="0"/>
          <c:showCatName val="0"/>
          <c:showSerName val="0"/>
          <c:showPercent val="0"/>
          <c:showBubbleSize val="0"/>
        </c:dLbls>
        <c:marker val="1"/>
        <c:smooth val="0"/>
        <c:axId val="292104111"/>
        <c:axId val="292105791"/>
      </c:lineChart>
      <c:catAx>
        <c:axId val="292104111"/>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Time</a:t>
                </a: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h:mm" sourceLinked="1"/>
        <c:majorTickMark val="none"/>
        <c:minorTickMark val="cross"/>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92105791"/>
        <c:crosses val="autoZero"/>
        <c:auto val="1"/>
        <c:lblAlgn val="ctr"/>
        <c:lblOffset val="100"/>
        <c:noMultiLvlLbl val="0"/>
      </c:catAx>
      <c:valAx>
        <c:axId val="292105791"/>
        <c:scaling>
          <c:orientation val="minMax"/>
          <c:min val="1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Temperature (</a:t>
                </a:r>
                <a:r>
                  <a:rPr lang="en-US" sz="1400" b="1" baseline="30000" dirty="0" err="1">
                    <a:latin typeface="Century Gothic" panose="020B0502020202020204" pitchFamily="34" charset="0"/>
                  </a:rPr>
                  <a:t>o</a:t>
                </a:r>
                <a:r>
                  <a:rPr lang="en-US" sz="1400" b="1" dirty="0" err="1">
                    <a:latin typeface="Century Gothic" panose="020B0502020202020204" pitchFamily="34" charset="0"/>
                  </a:rPr>
                  <a:t>C</a:t>
                </a:r>
                <a:r>
                  <a:rPr lang="en-US" sz="1400" b="1" dirty="0">
                    <a:latin typeface="Century Gothic" panose="020B0502020202020204" pitchFamily="34" charset="0"/>
                  </a:rPr>
                  <a:t>)</a:t>
                </a: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cross"/>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92104111"/>
        <c:crosses val="autoZero"/>
        <c:crossBetween val="between"/>
        <c:majorUnit val="2"/>
      </c:valAx>
      <c:spPr>
        <a:solidFill>
          <a:schemeClr val="bg1"/>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600" b="1" dirty="0">
                <a:latin typeface="Century Gothic" panose="020B0502020202020204" pitchFamily="34" charset="0"/>
              </a:rPr>
              <a:t>Temperature</a:t>
            </a:r>
            <a:r>
              <a:rPr lang="en-US" sz="1600" b="1" baseline="0" dirty="0">
                <a:latin typeface="Century Gothic" panose="020B0502020202020204" pitchFamily="34" charset="0"/>
              </a:rPr>
              <a:t> in Mo’s House</a:t>
            </a:r>
            <a:endParaRPr lang="en-US" sz="1600" b="1" dirty="0">
              <a:latin typeface="Century Gothic" panose="020B0502020202020204" pitchFamily="34" charset="0"/>
            </a:endParaRP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Temp</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Sheet1!$A$4:$A$11</c:f>
              <c:numCache>
                <c:formatCode>h:mm</c:formatCode>
                <c:ptCount val="8"/>
                <c:pt idx="0">
                  <c:v>0.33333333333333331</c:v>
                </c:pt>
                <c:pt idx="1">
                  <c:v>0.41666666666666669</c:v>
                </c:pt>
                <c:pt idx="2">
                  <c:v>0.5</c:v>
                </c:pt>
                <c:pt idx="3">
                  <c:v>0.58333333333333337</c:v>
                </c:pt>
                <c:pt idx="4">
                  <c:v>0.66666666666666663</c:v>
                </c:pt>
                <c:pt idx="5">
                  <c:v>0.75</c:v>
                </c:pt>
                <c:pt idx="6">
                  <c:v>0.83333333333333337</c:v>
                </c:pt>
                <c:pt idx="7">
                  <c:v>0.91666666666666663</c:v>
                </c:pt>
              </c:numCache>
            </c:numRef>
          </c:cat>
          <c:val>
            <c:numRef>
              <c:f>Sheet1!$B$2:$B$9</c:f>
              <c:numCache>
                <c:formatCode>General</c:formatCode>
                <c:ptCount val="8"/>
                <c:pt idx="0">
                  <c:v>18</c:v>
                </c:pt>
                <c:pt idx="1">
                  <c:v>20</c:v>
                </c:pt>
                <c:pt idx="2">
                  <c:v>20</c:v>
                </c:pt>
                <c:pt idx="3">
                  <c:v>26</c:v>
                </c:pt>
                <c:pt idx="4">
                  <c:v>24</c:v>
                </c:pt>
                <c:pt idx="5">
                  <c:v>20</c:v>
                </c:pt>
                <c:pt idx="6">
                  <c:v>20</c:v>
                </c:pt>
                <c:pt idx="7">
                  <c:v>26</c:v>
                </c:pt>
              </c:numCache>
            </c:numRef>
          </c:val>
          <c:smooth val="0"/>
          <c:extLst>
            <c:ext xmlns:c16="http://schemas.microsoft.com/office/drawing/2014/chart" uri="{C3380CC4-5D6E-409C-BE32-E72D297353CC}">
              <c16:uniqueId val="{00000000-230E-4FDE-A64D-3B4D583FA0DA}"/>
            </c:ext>
          </c:extLst>
        </c:ser>
        <c:dLbls>
          <c:showLegendKey val="0"/>
          <c:showVal val="0"/>
          <c:showCatName val="0"/>
          <c:showSerName val="0"/>
          <c:showPercent val="0"/>
          <c:showBubbleSize val="0"/>
        </c:dLbls>
        <c:marker val="1"/>
        <c:smooth val="0"/>
        <c:axId val="292104111"/>
        <c:axId val="292105791"/>
      </c:lineChart>
      <c:catAx>
        <c:axId val="292104111"/>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Time</a:t>
                </a: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h:mm" sourceLinked="1"/>
        <c:majorTickMark val="none"/>
        <c:minorTickMark val="cross"/>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92105791"/>
        <c:crosses val="autoZero"/>
        <c:auto val="1"/>
        <c:lblAlgn val="ctr"/>
        <c:lblOffset val="100"/>
        <c:noMultiLvlLbl val="0"/>
      </c:catAx>
      <c:valAx>
        <c:axId val="292105791"/>
        <c:scaling>
          <c:orientation val="minMax"/>
          <c:min val="1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Temperature (</a:t>
                </a:r>
                <a:r>
                  <a:rPr lang="en-US" sz="1400" b="1" baseline="30000" dirty="0" err="1">
                    <a:latin typeface="Century Gothic" panose="020B0502020202020204" pitchFamily="34" charset="0"/>
                  </a:rPr>
                  <a:t>o</a:t>
                </a:r>
                <a:r>
                  <a:rPr lang="en-US" sz="1400" b="1" dirty="0" err="1">
                    <a:latin typeface="Century Gothic" panose="020B0502020202020204" pitchFamily="34" charset="0"/>
                  </a:rPr>
                  <a:t>C</a:t>
                </a:r>
                <a:r>
                  <a:rPr lang="en-US" sz="1400" b="1" dirty="0">
                    <a:latin typeface="Century Gothic" panose="020B0502020202020204" pitchFamily="34" charset="0"/>
                  </a:rPr>
                  <a:t>)</a:t>
                </a: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cross"/>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92104111"/>
        <c:crosses val="autoZero"/>
        <c:crossBetween val="between"/>
        <c:majorUnit val="2"/>
      </c:valAx>
      <c:spPr>
        <a:solidFill>
          <a:schemeClr val="bg1"/>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solidFill>
                <a:latin typeface="Century Gothic" panose="020B0502020202020204" pitchFamily="34" charset="0"/>
                <a:ea typeface="+mn-ea"/>
                <a:cs typeface="+mn-cs"/>
              </a:defRPr>
            </a:pPr>
            <a:r>
              <a:rPr lang="en-US" b="1">
                <a:latin typeface="Century Gothic" panose="020B0502020202020204" pitchFamily="34" charset="0"/>
              </a:rPr>
              <a:t>Daily Rainfall</a:t>
            </a:r>
          </a:p>
        </c:rich>
      </c:tx>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London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Sheet1!$A$2:$A$8</c:f>
              <c:strCache>
                <c:ptCount val="7"/>
                <c:pt idx="0">
                  <c:v>Monday</c:v>
                </c:pt>
                <c:pt idx="1">
                  <c:v>Tuesday</c:v>
                </c:pt>
                <c:pt idx="2">
                  <c:v>Wednesday</c:v>
                </c:pt>
                <c:pt idx="3">
                  <c:v>Thursday</c:v>
                </c:pt>
                <c:pt idx="4">
                  <c:v>Friday</c:v>
                </c:pt>
                <c:pt idx="5">
                  <c:v>Saturday</c:v>
                </c:pt>
                <c:pt idx="6">
                  <c:v>Sunday</c:v>
                </c:pt>
              </c:strCache>
            </c:strRef>
          </c:cat>
          <c:val>
            <c:numRef>
              <c:f>Sheet1!$B$2:$B$8</c:f>
              <c:numCache>
                <c:formatCode>General</c:formatCode>
                <c:ptCount val="7"/>
                <c:pt idx="0">
                  <c:v>4</c:v>
                </c:pt>
                <c:pt idx="1">
                  <c:v>16</c:v>
                </c:pt>
                <c:pt idx="2">
                  <c:v>20</c:v>
                </c:pt>
                <c:pt idx="3">
                  <c:v>12</c:v>
                </c:pt>
                <c:pt idx="4">
                  <c:v>0</c:v>
                </c:pt>
                <c:pt idx="5">
                  <c:v>0</c:v>
                </c:pt>
                <c:pt idx="6">
                  <c:v>6</c:v>
                </c:pt>
              </c:numCache>
            </c:numRef>
          </c:val>
          <c:smooth val="0"/>
          <c:extLst>
            <c:ext xmlns:c16="http://schemas.microsoft.com/office/drawing/2014/chart" uri="{C3380CC4-5D6E-409C-BE32-E72D297353CC}">
              <c16:uniqueId val="{00000000-E3BE-494F-853E-6A00D6DA8034}"/>
            </c:ext>
          </c:extLst>
        </c:ser>
        <c:ser>
          <c:idx val="1"/>
          <c:order val="1"/>
          <c:tx>
            <c:strRef>
              <c:f>Sheet1!$C$1</c:f>
              <c:strCache>
                <c:ptCount val="1"/>
                <c:pt idx="0">
                  <c:v>Leeds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Sheet1!$A$2:$A$8</c:f>
              <c:strCache>
                <c:ptCount val="7"/>
                <c:pt idx="0">
                  <c:v>Monday</c:v>
                </c:pt>
                <c:pt idx="1">
                  <c:v>Tuesday</c:v>
                </c:pt>
                <c:pt idx="2">
                  <c:v>Wednesday</c:v>
                </c:pt>
                <c:pt idx="3">
                  <c:v>Thursday</c:v>
                </c:pt>
                <c:pt idx="4">
                  <c:v>Friday</c:v>
                </c:pt>
                <c:pt idx="5">
                  <c:v>Saturday</c:v>
                </c:pt>
                <c:pt idx="6">
                  <c:v>Sunday</c:v>
                </c:pt>
              </c:strCache>
            </c:strRef>
          </c:cat>
          <c:val>
            <c:numRef>
              <c:f>Sheet1!$C$2:$C$8</c:f>
              <c:numCache>
                <c:formatCode>General</c:formatCode>
                <c:ptCount val="7"/>
                <c:pt idx="0">
                  <c:v>0</c:v>
                </c:pt>
                <c:pt idx="1">
                  <c:v>6</c:v>
                </c:pt>
                <c:pt idx="2">
                  <c:v>10</c:v>
                </c:pt>
                <c:pt idx="3">
                  <c:v>22</c:v>
                </c:pt>
                <c:pt idx="4">
                  <c:v>18</c:v>
                </c:pt>
                <c:pt idx="5">
                  <c:v>10</c:v>
                </c:pt>
                <c:pt idx="6">
                  <c:v>4</c:v>
                </c:pt>
              </c:numCache>
            </c:numRef>
          </c:val>
          <c:smooth val="0"/>
          <c:extLst>
            <c:ext xmlns:c16="http://schemas.microsoft.com/office/drawing/2014/chart" uri="{C3380CC4-5D6E-409C-BE32-E72D297353CC}">
              <c16:uniqueId val="{00000001-E3BE-494F-853E-6A00D6DA8034}"/>
            </c:ext>
          </c:extLst>
        </c:ser>
        <c:dLbls>
          <c:showLegendKey val="0"/>
          <c:showVal val="0"/>
          <c:showCatName val="0"/>
          <c:showSerName val="0"/>
          <c:showPercent val="0"/>
          <c:showBubbleSize val="0"/>
        </c:dLbls>
        <c:marker val="1"/>
        <c:smooth val="0"/>
        <c:axId val="145655512"/>
        <c:axId val="414055224"/>
      </c:lineChart>
      <c:catAx>
        <c:axId val="145655512"/>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r>
                  <a:rPr lang="en-GB" b="1">
                    <a:latin typeface="Century Gothic" panose="020B0502020202020204" pitchFamily="34" charset="0"/>
                  </a:rPr>
                  <a:t>Weekday</a:t>
                </a:r>
              </a:p>
            </c:rich>
          </c:tx>
          <c:layout>
            <c:manualLayout>
              <c:xMode val="edge"/>
              <c:yMode val="edge"/>
              <c:x val="0.43506451746084174"/>
              <c:y val="0.80441993924228294"/>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n-US"/>
          </a:p>
        </c:txPr>
        <c:crossAx val="414055224"/>
        <c:crosses val="autoZero"/>
        <c:auto val="1"/>
        <c:lblAlgn val="ctr"/>
        <c:lblOffset val="100"/>
        <c:noMultiLvlLbl val="0"/>
      </c:catAx>
      <c:valAx>
        <c:axId val="41405522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r>
                  <a:rPr lang="en-GB" b="1">
                    <a:latin typeface="Century Gothic" panose="020B0502020202020204" pitchFamily="34" charset="0"/>
                  </a:rPr>
                  <a:t>Rainfall in mm</a:t>
                </a:r>
              </a:p>
            </c:rich>
          </c:tx>
          <c:layout>
            <c:manualLayout>
              <c:xMode val="edge"/>
              <c:yMode val="edge"/>
              <c:x val="1.5125001587926675E-2"/>
              <c:y val="0.22135707624262455"/>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cross"/>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n-US"/>
          </a:p>
        </c:txPr>
        <c:crossAx val="145655512"/>
        <c:crosses val="autoZero"/>
        <c:crossBetween val="between"/>
      </c:valAx>
      <c:spPr>
        <a:solidFill>
          <a:schemeClr val="bg1"/>
        </a:solidFill>
        <a:ln>
          <a:noFill/>
        </a:ln>
        <a:effectLst/>
      </c:spPr>
    </c:plotArea>
    <c:legend>
      <c:legendPos val="b"/>
      <c:layout>
        <c:manualLayout>
          <c:xMode val="edge"/>
          <c:yMode val="edge"/>
          <c:x val="0.77990627201303353"/>
          <c:y val="0.1372520528901473"/>
          <c:w val="0.18576476876852116"/>
          <c:h val="0.158217953031042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latin typeface="SassoonCRInfantMedium" panose="02000603020000020003" pitchFamily="2"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highlight>
                  <a:srgbClr val="FFFF00"/>
                </a:highlight>
                <a:latin typeface="Century Gothic" panose="020B0502020202020204" pitchFamily="34" charset="0"/>
                <a:ea typeface="+mn-ea"/>
                <a:cs typeface="+mn-cs"/>
              </a:defRPr>
            </a:pPr>
            <a:r>
              <a:rPr lang="en-US" sz="1600" b="1" dirty="0">
                <a:latin typeface="Century Gothic" panose="020B0502020202020204" pitchFamily="34" charset="0"/>
              </a:rPr>
              <a:t>Monthly</a:t>
            </a:r>
            <a:r>
              <a:rPr lang="en-US" sz="1600" b="1" baseline="0" dirty="0">
                <a:latin typeface="Century Gothic" panose="020B0502020202020204" pitchFamily="34" charset="0"/>
              </a:rPr>
              <a:t> Rainfall in Dublin and Paris</a:t>
            </a:r>
            <a:endParaRPr lang="en-US" sz="1600" b="1" dirty="0">
              <a:latin typeface="Century Gothic" panose="020B0502020202020204" pitchFamily="34" charset="0"/>
            </a:endParaRP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highlight>
                <a:srgbClr val="FFFF00"/>
              </a:highlight>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Dublin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90</c:v>
                </c:pt>
                <c:pt idx="1">
                  <c:v>110</c:v>
                </c:pt>
                <c:pt idx="2">
                  <c:v>70</c:v>
                </c:pt>
                <c:pt idx="3">
                  <c:v>60</c:v>
                </c:pt>
                <c:pt idx="4">
                  <c:v>40</c:v>
                </c:pt>
                <c:pt idx="5">
                  <c:v>20</c:v>
                </c:pt>
                <c:pt idx="6">
                  <c:v>30</c:v>
                </c:pt>
                <c:pt idx="7">
                  <c:v>20</c:v>
                </c:pt>
                <c:pt idx="8">
                  <c:v>60</c:v>
                </c:pt>
                <c:pt idx="9">
                  <c:v>80</c:v>
                </c:pt>
                <c:pt idx="10">
                  <c:v>90</c:v>
                </c:pt>
                <c:pt idx="11">
                  <c:v>100</c:v>
                </c:pt>
              </c:numCache>
            </c:numRef>
          </c:val>
          <c:smooth val="0"/>
          <c:extLst>
            <c:ext xmlns:c16="http://schemas.microsoft.com/office/drawing/2014/chart" uri="{C3380CC4-5D6E-409C-BE32-E72D297353CC}">
              <c16:uniqueId val="{00000000-BA84-4952-A0C3-F21B035BC8B7}"/>
            </c:ext>
          </c:extLst>
        </c:ser>
        <c:ser>
          <c:idx val="1"/>
          <c:order val="1"/>
          <c:tx>
            <c:strRef>
              <c:f>Sheet1!$C$1</c:f>
              <c:strCache>
                <c:ptCount val="1"/>
                <c:pt idx="0">
                  <c:v>Paris</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50</c:v>
                </c:pt>
                <c:pt idx="1">
                  <c:v>70</c:v>
                </c:pt>
                <c:pt idx="2">
                  <c:v>60</c:v>
                </c:pt>
                <c:pt idx="3">
                  <c:v>20</c:v>
                </c:pt>
                <c:pt idx="4">
                  <c:v>10</c:v>
                </c:pt>
                <c:pt idx="5">
                  <c:v>10</c:v>
                </c:pt>
                <c:pt idx="6">
                  <c:v>0</c:v>
                </c:pt>
                <c:pt idx="7">
                  <c:v>10</c:v>
                </c:pt>
                <c:pt idx="8">
                  <c:v>0</c:v>
                </c:pt>
                <c:pt idx="9">
                  <c:v>20</c:v>
                </c:pt>
                <c:pt idx="10">
                  <c:v>30</c:v>
                </c:pt>
                <c:pt idx="11">
                  <c:v>40</c:v>
                </c:pt>
              </c:numCache>
            </c:numRef>
          </c:val>
          <c:smooth val="0"/>
          <c:extLst>
            <c:ext xmlns:c16="http://schemas.microsoft.com/office/drawing/2014/chart" uri="{C3380CC4-5D6E-409C-BE32-E72D297353CC}">
              <c16:uniqueId val="{00000001-BA84-4952-A0C3-F21B035BC8B7}"/>
            </c:ext>
          </c:extLst>
        </c:ser>
        <c:dLbls>
          <c:showLegendKey val="0"/>
          <c:showVal val="0"/>
          <c:showCatName val="0"/>
          <c:showSerName val="0"/>
          <c:showPercent val="0"/>
          <c:showBubbleSize val="0"/>
        </c:dLbls>
        <c:marker val="1"/>
        <c:smooth val="0"/>
        <c:axId val="1515049024"/>
        <c:axId val="1515048016"/>
      </c:lineChart>
      <c:catAx>
        <c:axId val="151504902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Month</a:t>
                </a: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cross"/>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515048016"/>
        <c:crosses val="autoZero"/>
        <c:auto val="1"/>
        <c:lblAlgn val="ctr"/>
        <c:lblOffset val="100"/>
        <c:noMultiLvlLbl val="0"/>
      </c:catAx>
      <c:valAx>
        <c:axId val="1515048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Rainfall (mm)</a:t>
                </a: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cross"/>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515049024"/>
        <c:crosses val="autoZero"/>
        <c:crossBetween val="between"/>
        <c:majorUnit val="10"/>
        <c:minorUnit val="5"/>
      </c:valAx>
      <c:spPr>
        <a:solidFill>
          <a:schemeClr val="bg1"/>
        </a:solidFill>
        <a:ln>
          <a:noFill/>
        </a:ln>
        <a:effectLst/>
      </c:spPr>
    </c:plotArea>
    <c:legend>
      <c:legendPos val="b"/>
      <c:layout>
        <c:manualLayout>
          <c:xMode val="edge"/>
          <c:yMode val="edge"/>
          <c:x val="0.34751115485564305"/>
          <c:y val="0.16993110236220468"/>
          <c:w val="0.4560968537884999"/>
          <c:h val="7.3894237495153031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highlight>
                  <a:srgbClr val="FFFF00"/>
                </a:highlight>
                <a:latin typeface="Century Gothic" panose="020B0502020202020204" pitchFamily="34" charset="0"/>
                <a:ea typeface="+mn-ea"/>
                <a:cs typeface="+mn-cs"/>
              </a:defRPr>
            </a:pPr>
            <a:r>
              <a:rPr lang="en-US" sz="1600" b="1" dirty="0">
                <a:latin typeface="Century Gothic" panose="020B0502020202020204" pitchFamily="34" charset="0"/>
              </a:rPr>
              <a:t>Monthly Rainfall in Dublin and Paris</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highlight>
                <a:srgbClr val="FFFF00"/>
              </a:highlight>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Dublin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90</c:v>
                </c:pt>
                <c:pt idx="1">
                  <c:v>110</c:v>
                </c:pt>
                <c:pt idx="2">
                  <c:v>70</c:v>
                </c:pt>
                <c:pt idx="3">
                  <c:v>60</c:v>
                </c:pt>
                <c:pt idx="4">
                  <c:v>40</c:v>
                </c:pt>
                <c:pt idx="5">
                  <c:v>20</c:v>
                </c:pt>
                <c:pt idx="6">
                  <c:v>30</c:v>
                </c:pt>
                <c:pt idx="7">
                  <c:v>20</c:v>
                </c:pt>
                <c:pt idx="8">
                  <c:v>60</c:v>
                </c:pt>
                <c:pt idx="9">
                  <c:v>80</c:v>
                </c:pt>
                <c:pt idx="10">
                  <c:v>90</c:v>
                </c:pt>
                <c:pt idx="11">
                  <c:v>100</c:v>
                </c:pt>
              </c:numCache>
            </c:numRef>
          </c:val>
          <c:smooth val="0"/>
          <c:extLst>
            <c:ext xmlns:c16="http://schemas.microsoft.com/office/drawing/2014/chart" uri="{C3380CC4-5D6E-409C-BE32-E72D297353CC}">
              <c16:uniqueId val="{00000000-FDEC-437F-B855-3A1596AF1245}"/>
            </c:ext>
          </c:extLst>
        </c:ser>
        <c:ser>
          <c:idx val="1"/>
          <c:order val="1"/>
          <c:tx>
            <c:strRef>
              <c:f>Sheet1!$C$1</c:f>
              <c:strCache>
                <c:ptCount val="1"/>
                <c:pt idx="0">
                  <c:v>Paris</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50</c:v>
                </c:pt>
                <c:pt idx="1">
                  <c:v>70</c:v>
                </c:pt>
                <c:pt idx="2">
                  <c:v>60</c:v>
                </c:pt>
                <c:pt idx="3">
                  <c:v>20</c:v>
                </c:pt>
                <c:pt idx="4">
                  <c:v>10</c:v>
                </c:pt>
                <c:pt idx="5">
                  <c:v>10</c:v>
                </c:pt>
                <c:pt idx="6">
                  <c:v>0</c:v>
                </c:pt>
                <c:pt idx="7">
                  <c:v>10</c:v>
                </c:pt>
                <c:pt idx="8">
                  <c:v>0</c:v>
                </c:pt>
                <c:pt idx="9">
                  <c:v>20</c:v>
                </c:pt>
                <c:pt idx="10">
                  <c:v>30</c:v>
                </c:pt>
                <c:pt idx="11">
                  <c:v>40</c:v>
                </c:pt>
              </c:numCache>
            </c:numRef>
          </c:val>
          <c:smooth val="0"/>
          <c:extLst>
            <c:ext xmlns:c16="http://schemas.microsoft.com/office/drawing/2014/chart" uri="{C3380CC4-5D6E-409C-BE32-E72D297353CC}">
              <c16:uniqueId val="{00000001-FDEC-437F-B855-3A1596AF1245}"/>
            </c:ext>
          </c:extLst>
        </c:ser>
        <c:dLbls>
          <c:showLegendKey val="0"/>
          <c:showVal val="0"/>
          <c:showCatName val="0"/>
          <c:showSerName val="0"/>
          <c:showPercent val="0"/>
          <c:showBubbleSize val="0"/>
        </c:dLbls>
        <c:marker val="1"/>
        <c:smooth val="0"/>
        <c:axId val="1515049024"/>
        <c:axId val="1515048016"/>
      </c:lineChart>
      <c:catAx>
        <c:axId val="151504902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Month</a:t>
                </a: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cross"/>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515048016"/>
        <c:crosses val="autoZero"/>
        <c:auto val="1"/>
        <c:lblAlgn val="ctr"/>
        <c:lblOffset val="100"/>
        <c:noMultiLvlLbl val="0"/>
      </c:catAx>
      <c:valAx>
        <c:axId val="1515048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Rainfall (mm)</a:t>
                </a: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cross"/>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515049024"/>
        <c:crosses val="autoZero"/>
        <c:crossBetween val="between"/>
        <c:majorUnit val="10"/>
        <c:minorUnit val="5"/>
      </c:valAx>
      <c:spPr>
        <a:solidFill>
          <a:schemeClr val="bg1"/>
        </a:solidFill>
        <a:ln>
          <a:noFill/>
        </a:ln>
        <a:effectLst/>
      </c:spPr>
    </c:plotArea>
    <c:legend>
      <c:legendPos val="b"/>
      <c:layout>
        <c:manualLayout>
          <c:xMode val="edge"/>
          <c:yMode val="edge"/>
          <c:x val="0.34751115485564305"/>
          <c:y val="0.16993110236220468"/>
          <c:w val="0.4560968537884999"/>
          <c:h val="7.3894237495153031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600" b="1" dirty="0">
                <a:latin typeface="Century Gothic" panose="020B0502020202020204" pitchFamily="34" charset="0"/>
              </a:rPr>
              <a:t>Speed of a Car During a Journey</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Car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Sheet1!$A$2:$A$9</c:f>
              <c:numCache>
                <c:formatCode>General</c:formatCode>
                <c:ptCount val="8"/>
                <c:pt idx="0">
                  <c:v>1</c:v>
                </c:pt>
                <c:pt idx="1">
                  <c:v>2</c:v>
                </c:pt>
                <c:pt idx="2">
                  <c:v>3</c:v>
                </c:pt>
                <c:pt idx="3">
                  <c:v>4</c:v>
                </c:pt>
                <c:pt idx="4">
                  <c:v>5</c:v>
                </c:pt>
                <c:pt idx="5">
                  <c:v>6</c:v>
                </c:pt>
                <c:pt idx="6">
                  <c:v>7</c:v>
                </c:pt>
                <c:pt idx="7">
                  <c:v>8</c:v>
                </c:pt>
              </c:numCache>
            </c:numRef>
          </c:cat>
          <c:val>
            <c:numRef>
              <c:f>Sheet1!$B$2:$B$9</c:f>
              <c:numCache>
                <c:formatCode>General</c:formatCode>
                <c:ptCount val="8"/>
                <c:pt idx="0">
                  <c:v>35</c:v>
                </c:pt>
                <c:pt idx="1">
                  <c:v>40</c:v>
                </c:pt>
                <c:pt idx="2">
                  <c:v>70</c:v>
                </c:pt>
                <c:pt idx="3">
                  <c:v>70</c:v>
                </c:pt>
                <c:pt idx="4">
                  <c:v>70</c:v>
                </c:pt>
                <c:pt idx="5">
                  <c:v>60</c:v>
                </c:pt>
                <c:pt idx="6">
                  <c:v>40</c:v>
                </c:pt>
                <c:pt idx="7">
                  <c:v>30</c:v>
                </c:pt>
              </c:numCache>
            </c:numRef>
          </c:val>
          <c:smooth val="0"/>
          <c:extLst>
            <c:ext xmlns:c16="http://schemas.microsoft.com/office/drawing/2014/chart" uri="{C3380CC4-5D6E-409C-BE32-E72D297353CC}">
              <c16:uniqueId val="{00000000-D6D0-4FC4-A46D-FBD26512678D}"/>
            </c:ext>
          </c:extLst>
        </c:ser>
        <c:dLbls>
          <c:showLegendKey val="0"/>
          <c:showVal val="0"/>
          <c:showCatName val="0"/>
          <c:showSerName val="0"/>
          <c:showPercent val="0"/>
          <c:showBubbleSize val="0"/>
        </c:dLbls>
        <c:marker val="1"/>
        <c:smooth val="0"/>
        <c:axId val="1490475408"/>
        <c:axId val="1490560224"/>
      </c:lineChart>
      <c:catAx>
        <c:axId val="1490475408"/>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Time (Hours)</a:t>
                </a: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cross"/>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490560224"/>
        <c:crosses val="autoZero"/>
        <c:auto val="1"/>
        <c:lblAlgn val="ctr"/>
        <c:lblOffset val="100"/>
        <c:noMultiLvlLbl val="0"/>
      </c:catAx>
      <c:valAx>
        <c:axId val="1490560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Speed (mph)</a:t>
                </a:r>
              </a:p>
            </c:rich>
          </c:tx>
          <c:layout>
            <c:manualLayout>
              <c:xMode val="edge"/>
              <c:yMode val="edge"/>
              <c:x val="1.2021208061365333E-2"/>
              <c:y val="0.3122338113600455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cross"/>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490475408"/>
        <c:crosses val="autoZero"/>
        <c:crossBetween val="between"/>
        <c:majorUnit val="5"/>
      </c:valAx>
      <c:spPr>
        <a:solidFill>
          <a:schemeClr val="bg1"/>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600" b="1" dirty="0">
                <a:latin typeface="Century Gothic" panose="020B0502020202020204" pitchFamily="34" charset="0"/>
              </a:rPr>
              <a:t>Speed of a Car During a Journey</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Car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Sheet1!$A$2:$A$9</c:f>
              <c:numCache>
                <c:formatCode>General</c:formatCode>
                <c:ptCount val="8"/>
                <c:pt idx="0">
                  <c:v>1</c:v>
                </c:pt>
                <c:pt idx="1">
                  <c:v>2</c:v>
                </c:pt>
                <c:pt idx="2">
                  <c:v>3</c:v>
                </c:pt>
                <c:pt idx="3">
                  <c:v>4</c:v>
                </c:pt>
                <c:pt idx="4">
                  <c:v>5</c:v>
                </c:pt>
                <c:pt idx="5">
                  <c:v>6</c:v>
                </c:pt>
                <c:pt idx="6">
                  <c:v>7</c:v>
                </c:pt>
                <c:pt idx="7">
                  <c:v>8</c:v>
                </c:pt>
              </c:numCache>
            </c:numRef>
          </c:cat>
          <c:val>
            <c:numRef>
              <c:f>Sheet1!$B$2:$B$9</c:f>
              <c:numCache>
                <c:formatCode>General</c:formatCode>
                <c:ptCount val="8"/>
                <c:pt idx="0">
                  <c:v>35</c:v>
                </c:pt>
                <c:pt idx="1">
                  <c:v>40</c:v>
                </c:pt>
                <c:pt idx="2">
                  <c:v>70</c:v>
                </c:pt>
                <c:pt idx="3">
                  <c:v>70</c:v>
                </c:pt>
                <c:pt idx="4">
                  <c:v>70</c:v>
                </c:pt>
                <c:pt idx="5">
                  <c:v>60</c:v>
                </c:pt>
                <c:pt idx="6">
                  <c:v>40</c:v>
                </c:pt>
                <c:pt idx="7">
                  <c:v>30</c:v>
                </c:pt>
              </c:numCache>
            </c:numRef>
          </c:val>
          <c:smooth val="0"/>
          <c:extLst>
            <c:ext xmlns:c16="http://schemas.microsoft.com/office/drawing/2014/chart" uri="{C3380CC4-5D6E-409C-BE32-E72D297353CC}">
              <c16:uniqueId val="{00000000-37E4-44C6-A256-E5257B0430A0}"/>
            </c:ext>
          </c:extLst>
        </c:ser>
        <c:dLbls>
          <c:showLegendKey val="0"/>
          <c:showVal val="0"/>
          <c:showCatName val="0"/>
          <c:showSerName val="0"/>
          <c:showPercent val="0"/>
          <c:showBubbleSize val="0"/>
        </c:dLbls>
        <c:marker val="1"/>
        <c:smooth val="0"/>
        <c:axId val="1490475408"/>
        <c:axId val="1490560224"/>
      </c:lineChart>
      <c:catAx>
        <c:axId val="1490475408"/>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Time (Hours)</a:t>
                </a: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cross"/>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490560224"/>
        <c:crosses val="autoZero"/>
        <c:auto val="1"/>
        <c:lblAlgn val="ctr"/>
        <c:lblOffset val="100"/>
        <c:noMultiLvlLbl val="0"/>
      </c:catAx>
      <c:valAx>
        <c:axId val="1490560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Speed (mph)</a:t>
                </a:r>
              </a:p>
            </c:rich>
          </c:tx>
          <c:layout>
            <c:manualLayout>
              <c:xMode val="edge"/>
              <c:yMode val="edge"/>
              <c:x val="1.2021208061365333E-2"/>
              <c:y val="0.3122338113600455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cross"/>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490475408"/>
        <c:crosses val="autoZero"/>
        <c:crossBetween val="between"/>
        <c:majorUnit val="5"/>
      </c:valAx>
      <c:spPr>
        <a:solidFill>
          <a:schemeClr val="bg1"/>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600" b="1" dirty="0">
                <a:latin typeface="Century Gothic" panose="020B0502020202020204" pitchFamily="34" charset="0"/>
              </a:rPr>
              <a:t>Average Temperature in London and Lisbon During the Summer </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London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32</c:v>
                </c:pt>
                <c:pt idx="1">
                  <c:v>28</c:v>
                </c:pt>
                <c:pt idx="2">
                  <c:v>32</c:v>
                </c:pt>
                <c:pt idx="3">
                  <c:v>24</c:v>
                </c:pt>
                <c:pt idx="4">
                  <c:v>26</c:v>
                </c:pt>
                <c:pt idx="5">
                  <c:v>30</c:v>
                </c:pt>
              </c:numCache>
            </c:numRef>
          </c:val>
          <c:smooth val="0"/>
          <c:extLst>
            <c:ext xmlns:c16="http://schemas.microsoft.com/office/drawing/2014/chart" uri="{C3380CC4-5D6E-409C-BE32-E72D297353CC}">
              <c16:uniqueId val="{00000000-CF1B-48D5-9D48-97A28754004A}"/>
            </c:ext>
          </c:extLst>
        </c:ser>
        <c:ser>
          <c:idx val="1"/>
          <c:order val="1"/>
          <c:tx>
            <c:strRef>
              <c:f>Sheet1!$C$1</c:f>
              <c:strCache>
                <c:ptCount val="1"/>
                <c:pt idx="0">
                  <c:v>Lisbon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Sheet1!$A$2:$A$7</c:f>
              <c:numCache>
                <c:formatCode>General</c:formatCode>
                <c:ptCount val="6"/>
                <c:pt idx="0">
                  <c:v>1</c:v>
                </c:pt>
                <c:pt idx="1">
                  <c:v>2</c:v>
                </c:pt>
                <c:pt idx="2">
                  <c:v>3</c:v>
                </c:pt>
                <c:pt idx="3">
                  <c:v>4</c:v>
                </c:pt>
                <c:pt idx="4">
                  <c:v>5</c:v>
                </c:pt>
                <c:pt idx="5">
                  <c:v>6</c:v>
                </c:pt>
              </c:numCache>
            </c:numRef>
          </c:cat>
          <c:val>
            <c:numRef>
              <c:f>Sheet1!$C$2:$C$7</c:f>
              <c:numCache>
                <c:formatCode>General</c:formatCode>
                <c:ptCount val="6"/>
                <c:pt idx="0">
                  <c:v>38</c:v>
                </c:pt>
                <c:pt idx="1">
                  <c:v>42</c:v>
                </c:pt>
                <c:pt idx="2">
                  <c:v>34</c:v>
                </c:pt>
                <c:pt idx="3">
                  <c:v>32</c:v>
                </c:pt>
                <c:pt idx="4">
                  <c:v>36</c:v>
                </c:pt>
                <c:pt idx="5">
                  <c:v>40</c:v>
                </c:pt>
              </c:numCache>
            </c:numRef>
          </c:val>
          <c:smooth val="0"/>
          <c:extLst>
            <c:ext xmlns:c16="http://schemas.microsoft.com/office/drawing/2014/chart" uri="{C3380CC4-5D6E-409C-BE32-E72D297353CC}">
              <c16:uniqueId val="{00000001-CF1B-48D5-9D48-97A28754004A}"/>
            </c:ext>
          </c:extLst>
        </c:ser>
        <c:dLbls>
          <c:showLegendKey val="0"/>
          <c:showVal val="0"/>
          <c:showCatName val="0"/>
          <c:showSerName val="0"/>
          <c:showPercent val="0"/>
          <c:showBubbleSize val="0"/>
        </c:dLbls>
        <c:marker val="1"/>
        <c:smooth val="0"/>
        <c:axId val="1512699424"/>
        <c:axId val="1512763376"/>
      </c:lineChart>
      <c:catAx>
        <c:axId val="151269942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Week</a:t>
                </a: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cross"/>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512763376"/>
        <c:crosses val="autoZero"/>
        <c:auto val="1"/>
        <c:lblAlgn val="ctr"/>
        <c:lblOffset val="100"/>
        <c:noMultiLvlLbl val="0"/>
      </c:catAx>
      <c:valAx>
        <c:axId val="1512763376"/>
        <c:scaling>
          <c:orientation val="minMax"/>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Temperature (°C)</a:t>
                </a: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cross"/>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512699424"/>
        <c:crosses val="autoZero"/>
        <c:crossBetween val="between"/>
        <c:majorUnit val="2"/>
        <c:minorUnit val="1"/>
      </c:valAx>
      <c:spPr>
        <a:solidFill>
          <a:schemeClr val="bg1"/>
        </a:solidFill>
        <a:ln>
          <a:noFill/>
        </a:ln>
        <a:effectLst/>
      </c:spPr>
    </c:plotArea>
    <c:legend>
      <c:legendPos val="b"/>
      <c:layout>
        <c:manualLayout>
          <c:xMode val="edge"/>
          <c:yMode val="edge"/>
          <c:x val="0.24476694095845192"/>
          <c:y val="0.6102162646517485"/>
          <c:w val="0.50604634940012128"/>
          <c:h val="8.904453881972396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600" b="1" dirty="0">
                <a:latin typeface="Century Gothic" panose="020B0502020202020204" pitchFamily="34" charset="0"/>
              </a:rPr>
              <a:t>Average Temperature in London and Lisbon During the Summer </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London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32</c:v>
                </c:pt>
                <c:pt idx="1">
                  <c:v>28</c:v>
                </c:pt>
                <c:pt idx="2">
                  <c:v>32</c:v>
                </c:pt>
                <c:pt idx="3">
                  <c:v>24</c:v>
                </c:pt>
                <c:pt idx="4">
                  <c:v>26</c:v>
                </c:pt>
                <c:pt idx="5">
                  <c:v>30</c:v>
                </c:pt>
              </c:numCache>
            </c:numRef>
          </c:val>
          <c:smooth val="0"/>
          <c:extLst>
            <c:ext xmlns:c16="http://schemas.microsoft.com/office/drawing/2014/chart" uri="{C3380CC4-5D6E-409C-BE32-E72D297353CC}">
              <c16:uniqueId val="{00000000-CF1B-48D5-9D48-97A28754004A}"/>
            </c:ext>
          </c:extLst>
        </c:ser>
        <c:ser>
          <c:idx val="1"/>
          <c:order val="1"/>
          <c:tx>
            <c:strRef>
              <c:f>Sheet1!$C$1</c:f>
              <c:strCache>
                <c:ptCount val="1"/>
                <c:pt idx="0">
                  <c:v>Lisbon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Sheet1!$A$2:$A$7</c:f>
              <c:numCache>
                <c:formatCode>General</c:formatCode>
                <c:ptCount val="6"/>
                <c:pt idx="0">
                  <c:v>1</c:v>
                </c:pt>
                <c:pt idx="1">
                  <c:v>2</c:v>
                </c:pt>
                <c:pt idx="2">
                  <c:v>3</c:v>
                </c:pt>
                <c:pt idx="3">
                  <c:v>4</c:v>
                </c:pt>
                <c:pt idx="4">
                  <c:v>5</c:v>
                </c:pt>
                <c:pt idx="5">
                  <c:v>6</c:v>
                </c:pt>
              </c:numCache>
            </c:numRef>
          </c:cat>
          <c:val>
            <c:numRef>
              <c:f>Sheet1!$C$2:$C$7</c:f>
              <c:numCache>
                <c:formatCode>General</c:formatCode>
                <c:ptCount val="6"/>
                <c:pt idx="0">
                  <c:v>38</c:v>
                </c:pt>
                <c:pt idx="1">
                  <c:v>42</c:v>
                </c:pt>
                <c:pt idx="2">
                  <c:v>34</c:v>
                </c:pt>
                <c:pt idx="3">
                  <c:v>32</c:v>
                </c:pt>
                <c:pt idx="4">
                  <c:v>36</c:v>
                </c:pt>
                <c:pt idx="5">
                  <c:v>40</c:v>
                </c:pt>
              </c:numCache>
            </c:numRef>
          </c:val>
          <c:smooth val="0"/>
          <c:extLst>
            <c:ext xmlns:c16="http://schemas.microsoft.com/office/drawing/2014/chart" uri="{C3380CC4-5D6E-409C-BE32-E72D297353CC}">
              <c16:uniqueId val="{00000001-CF1B-48D5-9D48-97A28754004A}"/>
            </c:ext>
          </c:extLst>
        </c:ser>
        <c:dLbls>
          <c:showLegendKey val="0"/>
          <c:showVal val="0"/>
          <c:showCatName val="0"/>
          <c:showSerName val="0"/>
          <c:showPercent val="0"/>
          <c:showBubbleSize val="0"/>
        </c:dLbls>
        <c:marker val="1"/>
        <c:smooth val="0"/>
        <c:axId val="1512699424"/>
        <c:axId val="1512763376"/>
      </c:lineChart>
      <c:catAx>
        <c:axId val="151269942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Week</a:t>
                </a: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cross"/>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512763376"/>
        <c:crosses val="autoZero"/>
        <c:auto val="1"/>
        <c:lblAlgn val="ctr"/>
        <c:lblOffset val="100"/>
        <c:noMultiLvlLbl val="0"/>
      </c:catAx>
      <c:valAx>
        <c:axId val="1512763376"/>
        <c:scaling>
          <c:orientation val="minMax"/>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Temperature (°C)</a:t>
                </a: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cross"/>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512699424"/>
        <c:crosses val="autoZero"/>
        <c:crossBetween val="between"/>
        <c:majorUnit val="2"/>
        <c:minorUnit val="1"/>
      </c:valAx>
      <c:spPr>
        <a:solidFill>
          <a:schemeClr val="bg1"/>
        </a:solidFill>
        <a:ln>
          <a:noFill/>
        </a:ln>
        <a:effectLst/>
      </c:spPr>
    </c:plotArea>
    <c:legend>
      <c:legendPos val="b"/>
      <c:layout>
        <c:manualLayout>
          <c:xMode val="edge"/>
          <c:yMode val="edge"/>
          <c:x val="0.24476694095845192"/>
          <c:y val="0.6102162646517485"/>
          <c:w val="0.50604634940012128"/>
          <c:h val="8.904453881972396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600" b="1" dirty="0">
                <a:latin typeface="Century Gothic" panose="020B0502020202020204" pitchFamily="34" charset="0"/>
              </a:rPr>
              <a:t>Speed</a:t>
            </a:r>
            <a:r>
              <a:rPr lang="en-US" sz="1600" b="1" baseline="0" dirty="0">
                <a:latin typeface="Century Gothic" panose="020B0502020202020204" pitchFamily="34" charset="0"/>
              </a:rPr>
              <a:t> of Cars During a Race</a:t>
            </a:r>
            <a:endParaRPr lang="en-US" sz="1600" b="1" dirty="0">
              <a:latin typeface="Century Gothic" panose="020B0502020202020204" pitchFamily="34" charset="0"/>
            </a:endParaRPr>
          </a:p>
        </c:rich>
      </c:tx>
      <c:layout>
        <c:manualLayout>
          <c:xMode val="edge"/>
          <c:yMode val="edge"/>
          <c:x val="0.30421601526825548"/>
          <c:y val="2.5052200303190802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Speed</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numRef>
              <c:f>Sheet1!$A$2:$A$9</c:f>
              <c:numCache>
                <c:formatCode>General</c:formatCode>
                <c:ptCount val="8"/>
                <c:pt idx="0">
                  <c:v>0</c:v>
                </c:pt>
                <c:pt idx="1">
                  <c:v>10</c:v>
                </c:pt>
                <c:pt idx="2">
                  <c:v>20</c:v>
                </c:pt>
                <c:pt idx="3">
                  <c:v>30</c:v>
                </c:pt>
                <c:pt idx="4">
                  <c:v>40</c:v>
                </c:pt>
                <c:pt idx="5">
                  <c:v>50</c:v>
                </c:pt>
                <c:pt idx="6">
                  <c:v>60</c:v>
                </c:pt>
                <c:pt idx="7">
                  <c:v>70</c:v>
                </c:pt>
              </c:numCache>
            </c:numRef>
          </c:cat>
          <c:val>
            <c:numRef>
              <c:f>Sheet1!$B$2:$B$9</c:f>
              <c:numCache>
                <c:formatCode>General</c:formatCode>
                <c:ptCount val="8"/>
                <c:pt idx="0">
                  <c:v>0</c:v>
                </c:pt>
                <c:pt idx="1">
                  <c:v>30</c:v>
                </c:pt>
                <c:pt idx="2">
                  <c:v>60</c:v>
                </c:pt>
                <c:pt idx="3">
                  <c:v>50</c:v>
                </c:pt>
                <c:pt idx="4">
                  <c:v>60</c:v>
                </c:pt>
                <c:pt idx="5">
                  <c:v>80</c:v>
                </c:pt>
                <c:pt idx="6">
                  <c:v>40</c:v>
                </c:pt>
                <c:pt idx="7">
                  <c:v>80</c:v>
                </c:pt>
              </c:numCache>
            </c:numRef>
          </c:val>
          <c:smooth val="0"/>
          <c:extLst>
            <c:ext xmlns:c16="http://schemas.microsoft.com/office/drawing/2014/chart" uri="{C3380CC4-5D6E-409C-BE32-E72D297353CC}">
              <c16:uniqueId val="{00000000-86A4-46CD-B419-640D1505D91E}"/>
            </c:ext>
          </c:extLst>
        </c:ser>
        <c:ser>
          <c:idx val="1"/>
          <c:order val="1"/>
          <c:tx>
            <c:strRef>
              <c:f>Sheet1!$C$1</c:f>
              <c:strCache>
                <c:ptCount val="1"/>
                <c:pt idx="0">
                  <c:v>Column1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Sheet1!$A$2:$A$9</c:f>
              <c:numCache>
                <c:formatCode>General</c:formatCode>
                <c:ptCount val="8"/>
                <c:pt idx="0">
                  <c:v>0</c:v>
                </c:pt>
                <c:pt idx="1">
                  <c:v>10</c:v>
                </c:pt>
                <c:pt idx="2">
                  <c:v>20</c:v>
                </c:pt>
                <c:pt idx="3">
                  <c:v>30</c:v>
                </c:pt>
                <c:pt idx="4">
                  <c:v>40</c:v>
                </c:pt>
                <c:pt idx="5">
                  <c:v>50</c:v>
                </c:pt>
                <c:pt idx="6">
                  <c:v>60</c:v>
                </c:pt>
                <c:pt idx="7">
                  <c:v>70</c:v>
                </c:pt>
              </c:numCache>
            </c:numRef>
          </c:cat>
          <c:val>
            <c:numRef>
              <c:f>Sheet1!$C$2:$C$9</c:f>
              <c:numCache>
                <c:formatCode>General</c:formatCode>
                <c:ptCount val="8"/>
                <c:pt idx="0">
                  <c:v>0</c:v>
                </c:pt>
                <c:pt idx="1">
                  <c:v>20</c:v>
                </c:pt>
                <c:pt idx="2">
                  <c:v>50</c:v>
                </c:pt>
                <c:pt idx="3">
                  <c:v>60</c:v>
                </c:pt>
                <c:pt idx="4">
                  <c:v>60</c:v>
                </c:pt>
                <c:pt idx="5">
                  <c:v>70</c:v>
                </c:pt>
                <c:pt idx="6">
                  <c:v>90</c:v>
                </c:pt>
                <c:pt idx="7">
                  <c:v>80</c:v>
                </c:pt>
              </c:numCache>
            </c:numRef>
          </c:val>
          <c:smooth val="0"/>
          <c:extLst>
            <c:ext xmlns:c16="http://schemas.microsoft.com/office/drawing/2014/chart" uri="{C3380CC4-5D6E-409C-BE32-E72D297353CC}">
              <c16:uniqueId val="{00000001-86A4-46CD-B419-640D1505D91E}"/>
            </c:ext>
          </c:extLst>
        </c:ser>
        <c:dLbls>
          <c:showLegendKey val="0"/>
          <c:showVal val="0"/>
          <c:showCatName val="0"/>
          <c:showSerName val="0"/>
          <c:showPercent val="0"/>
          <c:showBubbleSize val="0"/>
        </c:dLbls>
        <c:marker val="1"/>
        <c:smooth val="0"/>
        <c:axId val="286046271"/>
        <c:axId val="310986191"/>
      </c:lineChart>
      <c:catAx>
        <c:axId val="286046271"/>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Time (seconds)</a:t>
                </a: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cross"/>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10986191"/>
        <c:crosses val="autoZero"/>
        <c:auto val="1"/>
        <c:lblAlgn val="ctr"/>
        <c:lblOffset val="100"/>
        <c:noMultiLvlLbl val="0"/>
      </c:catAx>
      <c:valAx>
        <c:axId val="3109861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r>
                  <a:rPr lang="en-US" sz="1400" b="1" dirty="0">
                    <a:latin typeface="Century Gothic" panose="020B0502020202020204" pitchFamily="34" charset="0"/>
                  </a:rPr>
                  <a:t>Speed</a:t>
                </a:r>
                <a:r>
                  <a:rPr lang="en-US" sz="1400" b="1" baseline="0" dirty="0">
                    <a:latin typeface="Century Gothic" panose="020B0502020202020204" pitchFamily="34" charset="0"/>
                  </a:rPr>
                  <a:t> (mph)</a:t>
                </a:r>
                <a:endParaRPr lang="en-US" sz="1400" b="1" dirty="0">
                  <a:latin typeface="Century Gothic" panose="020B0502020202020204" pitchFamily="34" charset="0"/>
                </a:endParaRP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cross"/>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86046271"/>
        <c:crosses val="autoZero"/>
        <c:crossBetween val="between"/>
        <c:minorUnit val="5"/>
      </c:valAx>
      <c:spPr>
        <a:solidFill>
          <a:schemeClr val="bg1"/>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05/12/2021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05/12/2021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05/12/2021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05/12/2021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05/12/2021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5 – </a:t>
            </a:r>
            <a:r>
              <a:rPr lang="en-GB" sz="1600" b="1" u="sng" dirty="0" smtClean="0">
                <a:solidFill>
                  <a:srgbClr val="E7E6E6">
                    <a:lumMod val="50000"/>
                  </a:srgbClr>
                </a:solidFill>
                <a:latin typeface="Century Gothic" panose="020B0502020202020204" pitchFamily="34" charset="0"/>
              </a:rPr>
              <a:t>Statistics </a:t>
            </a:r>
            <a:endParaRPr lang="en-GB" sz="20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smtClean="0">
                <a:solidFill>
                  <a:schemeClr val="bg2">
                    <a:lumMod val="25000"/>
                  </a:schemeClr>
                </a:solidFill>
                <a:latin typeface="Century Gothic" panose="020B0502020202020204" pitchFamily="34" charset="0"/>
              </a:rPr>
              <a:t>Read </a:t>
            </a:r>
            <a:r>
              <a:rPr lang="en-GB" sz="4800" b="1" dirty="0">
                <a:solidFill>
                  <a:schemeClr val="bg2">
                    <a:lumMod val="25000"/>
                  </a:schemeClr>
                </a:solidFill>
                <a:latin typeface="Century Gothic" panose="020B0502020202020204" pitchFamily="34" charset="0"/>
              </a:rPr>
              <a:t>and Interpret </a:t>
            </a:r>
            <a:endParaRPr lang="en-GB" sz="4800" b="1" dirty="0" smtClean="0">
              <a:solidFill>
                <a:schemeClr val="bg2">
                  <a:lumMod val="25000"/>
                </a:schemeClr>
              </a:solidFill>
              <a:latin typeface="Century Gothic" panose="020B0502020202020204" pitchFamily="34" charset="0"/>
            </a:endParaRPr>
          </a:p>
          <a:p>
            <a:pPr algn="ctr"/>
            <a:r>
              <a:rPr lang="en-GB" sz="4800" b="1" dirty="0" smtClean="0">
                <a:solidFill>
                  <a:schemeClr val="bg2">
                    <a:lumMod val="25000"/>
                  </a:schemeClr>
                </a:solidFill>
                <a:latin typeface="Century Gothic" panose="020B0502020202020204" pitchFamily="34" charset="0"/>
              </a:rPr>
              <a:t>Line </a:t>
            </a:r>
            <a:r>
              <a:rPr lang="en-GB" sz="4800" b="1" dirty="0">
                <a:solidFill>
                  <a:schemeClr val="bg2">
                    <a:lumMod val="25000"/>
                  </a:schemeClr>
                </a:solidFill>
                <a:latin typeface="Century Gothic" panose="020B0502020202020204" pitchFamily="34" charset="0"/>
              </a:rPr>
              <a:t>Graphs</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32354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Jenna reached a higher top speed than Max in a car race. </a:t>
            </a:r>
          </a:p>
          <a:p>
            <a:pPr lvl="0" algn="ctr"/>
            <a:r>
              <a:rPr lang="en-GB" sz="2000" b="1" dirty="0">
                <a:solidFill>
                  <a:schemeClr val="tx1"/>
                </a:solidFill>
                <a:latin typeface="Century Gothic" panose="020B0502020202020204" pitchFamily="34" charset="0"/>
              </a:rPr>
              <a:t>Which line represents Jenna’s performance?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9" name="Chart 8">
            <a:extLst>
              <a:ext uri="{FF2B5EF4-FFF2-40B4-BE49-F238E27FC236}">
                <a16:creationId xmlns:a16="http://schemas.microsoft.com/office/drawing/2014/main" id="{7238F6E7-02EF-4B62-972C-3F2C18A5C58D}"/>
              </a:ext>
            </a:extLst>
          </p:cNvPr>
          <p:cNvGraphicFramePr/>
          <p:nvPr>
            <p:extLst>
              <p:ext uri="{D42A27DB-BD31-4B8C-83A1-F6EECF244321}">
                <p14:modId xmlns:p14="http://schemas.microsoft.com/office/powerpoint/2010/main" val="4277646762"/>
              </p:ext>
            </p:extLst>
          </p:nvPr>
        </p:nvGraphicFramePr>
        <p:xfrm>
          <a:off x="1376874" y="1536573"/>
          <a:ext cx="6390252" cy="40555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71900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Jenna reached a higher top speed than Max in a car race. </a:t>
            </a:r>
          </a:p>
          <a:p>
            <a:pPr lvl="0" algn="ctr"/>
            <a:r>
              <a:rPr lang="en-GB" sz="2000" b="1" dirty="0">
                <a:solidFill>
                  <a:schemeClr val="tx1"/>
                </a:solidFill>
                <a:latin typeface="Century Gothic" panose="020B0502020202020204" pitchFamily="34" charset="0"/>
              </a:rPr>
              <a:t>Which line represents Jenna’s performance?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The orange line represents Jenna’s performance.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9" name="Chart 8">
            <a:extLst>
              <a:ext uri="{FF2B5EF4-FFF2-40B4-BE49-F238E27FC236}">
                <a16:creationId xmlns:a16="http://schemas.microsoft.com/office/drawing/2014/main" id="{31D524CA-4603-447D-84B4-D5816675D1FD}"/>
              </a:ext>
            </a:extLst>
          </p:cNvPr>
          <p:cNvGraphicFramePr/>
          <p:nvPr>
            <p:extLst>
              <p:ext uri="{D42A27DB-BD31-4B8C-83A1-F6EECF244321}">
                <p14:modId xmlns:p14="http://schemas.microsoft.com/office/powerpoint/2010/main" val="1802141101"/>
              </p:ext>
            </p:extLst>
          </p:nvPr>
        </p:nvGraphicFramePr>
        <p:xfrm>
          <a:off x="1376874" y="1536573"/>
          <a:ext cx="6390252" cy="40555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559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Benji made a mistake when he plotted his line graph. </a:t>
            </a:r>
          </a:p>
          <a:p>
            <a:pPr lvl="0" algn="ctr"/>
            <a:r>
              <a:rPr lang="en-GB" sz="2000" b="1" dirty="0">
                <a:solidFill>
                  <a:schemeClr val="tx1"/>
                </a:solidFill>
                <a:latin typeface="Century Gothic" panose="020B0502020202020204" pitchFamily="34" charset="0"/>
              </a:rPr>
              <a:t>Where do you think the mistake was made? Convince me.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1" name="Chart 10">
            <a:extLst>
              <a:ext uri="{FF2B5EF4-FFF2-40B4-BE49-F238E27FC236}">
                <a16:creationId xmlns:a16="http://schemas.microsoft.com/office/drawing/2014/main" id="{5DC80842-094B-4F63-9B88-836CBC48E942}"/>
              </a:ext>
            </a:extLst>
          </p:cNvPr>
          <p:cNvGraphicFramePr/>
          <p:nvPr>
            <p:extLst>
              <p:ext uri="{D42A27DB-BD31-4B8C-83A1-F6EECF244321}">
                <p14:modId xmlns:p14="http://schemas.microsoft.com/office/powerpoint/2010/main" val="3798487801"/>
              </p:ext>
            </p:extLst>
          </p:nvPr>
        </p:nvGraphicFramePr>
        <p:xfrm>
          <a:off x="1518366" y="1540888"/>
          <a:ext cx="6107267" cy="42009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37747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Benji made a mistake when he plotted his line graph. </a:t>
            </a:r>
          </a:p>
          <a:p>
            <a:pPr lvl="0" algn="ctr"/>
            <a:r>
              <a:rPr lang="en-GB" sz="2000" b="1" dirty="0">
                <a:solidFill>
                  <a:schemeClr val="tx1"/>
                </a:solidFill>
                <a:latin typeface="Century Gothic" panose="020B0502020202020204" pitchFamily="34" charset="0"/>
              </a:rPr>
              <a:t>Where do you think the mistake was made? Convince me.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Benji has plotted Sienna’s total money raised after 6 hours incorrectly because…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1" name="Chart 10">
            <a:extLst>
              <a:ext uri="{FF2B5EF4-FFF2-40B4-BE49-F238E27FC236}">
                <a16:creationId xmlns:a16="http://schemas.microsoft.com/office/drawing/2014/main" id="{A9D7DDCB-B937-4B2D-B53C-C1589AFE1D3F}"/>
              </a:ext>
            </a:extLst>
          </p:cNvPr>
          <p:cNvGraphicFramePr/>
          <p:nvPr>
            <p:extLst>
              <p:ext uri="{D42A27DB-BD31-4B8C-83A1-F6EECF244321}">
                <p14:modId xmlns:p14="http://schemas.microsoft.com/office/powerpoint/2010/main" val="3779379408"/>
              </p:ext>
            </p:extLst>
          </p:nvPr>
        </p:nvGraphicFramePr>
        <p:xfrm>
          <a:off x="1518366" y="1540888"/>
          <a:ext cx="6107267" cy="42009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4213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Benji made a mistake when he plotted his line graph. </a:t>
            </a:r>
          </a:p>
          <a:p>
            <a:pPr lvl="0" algn="ctr"/>
            <a:r>
              <a:rPr lang="en-GB" sz="2000" b="1" dirty="0">
                <a:solidFill>
                  <a:schemeClr val="tx1"/>
                </a:solidFill>
                <a:latin typeface="Century Gothic" panose="020B0502020202020204" pitchFamily="34" charset="0"/>
              </a:rPr>
              <a:t>Where do you think the mistake was made? Convince me.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Benji has plotted Sienna’s total money raised after 6 hours incorrectly because the total has dropped down to £10 which is not possible since £25 had already been raised after 5 hours.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0" name="Chart 9">
            <a:extLst>
              <a:ext uri="{FF2B5EF4-FFF2-40B4-BE49-F238E27FC236}">
                <a16:creationId xmlns:a16="http://schemas.microsoft.com/office/drawing/2014/main" id="{26C60016-27E2-4381-89B3-AAFE20F1F5C3}"/>
              </a:ext>
            </a:extLst>
          </p:cNvPr>
          <p:cNvGraphicFramePr/>
          <p:nvPr>
            <p:extLst>
              <p:ext uri="{D42A27DB-BD31-4B8C-83A1-F6EECF244321}">
                <p14:modId xmlns:p14="http://schemas.microsoft.com/office/powerpoint/2010/main" val="3779379408"/>
              </p:ext>
            </p:extLst>
          </p:nvPr>
        </p:nvGraphicFramePr>
        <p:xfrm>
          <a:off x="1518366" y="1540888"/>
          <a:ext cx="6107267" cy="42009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25522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Mo thinks that the heating timer is set to come </a:t>
            </a:r>
          </a:p>
          <a:p>
            <a:pPr lvl="0" algn="ctr"/>
            <a:r>
              <a:rPr lang="en-GB" sz="2000" b="1" dirty="0">
                <a:solidFill>
                  <a:schemeClr val="tx1"/>
                </a:solidFill>
                <a:latin typeface="Century Gothic" panose="020B0502020202020204" pitchFamily="34" charset="0"/>
              </a:rPr>
              <a:t>on at 1pm and 6pm. Is he correct? Explain why.</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Chart 5">
            <a:extLst>
              <a:ext uri="{FF2B5EF4-FFF2-40B4-BE49-F238E27FC236}">
                <a16:creationId xmlns:a16="http://schemas.microsoft.com/office/drawing/2014/main" id="{A80DF37A-D52C-4CA0-8B18-A77292FC6B07}"/>
              </a:ext>
            </a:extLst>
          </p:cNvPr>
          <p:cNvGraphicFramePr/>
          <p:nvPr>
            <p:extLst>
              <p:ext uri="{D42A27DB-BD31-4B8C-83A1-F6EECF244321}">
                <p14:modId xmlns:p14="http://schemas.microsoft.com/office/powerpoint/2010/main" val="236937857"/>
              </p:ext>
            </p:extLst>
          </p:nvPr>
        </p:nvGraphicFramePr>
        <p:xfrm>
          <a:off x="1518367" y="1563634"/>
          <a:ext cx="6107267" cy="36653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87004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Mo thinks that the heating timer is set to come </a:t>
            </a:r>
          </a:p>
          <a:p>
            <a:pPr lvl="0" algn="ctr"/>
            <a:r>
              <a:rPr lang="en-GB" sz="2000" b="1" dirty="0">
                <a:solidFill>
                  <a:schemeClr val="tx1"/>
                </a:solidFill>
                <a:latin typeface="Century Gothic" panose="020B0502020202020204" pitchFamily="34" charset="0"/>
              </a:rPr>
              <a:t>on at 1pm and 6pm. Is he correct? Explain why.</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Mo is incorrect because…</a:t>
            </a: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Chart 5">
            <a:extLst>
              <a:ext uri="{FF2B5EF4-FFF2-40B4-BE49-F238E27FC236}">
                <a16:creationId xmlns:a16="http://schemas.microsoft.com/office/drawing/2014/main" id="{A80DF37A-D52C-4CA0-8B18-A77292FC6B07}"/>
              </a:ext>
            </a:extLst>
          </p:cNvPr>
          <p:cNvGraphicFramePr/>
          <p:nvPr/>
        </p:nvGraphicFramePr>
        <p:xfrm>
          <a:off x="1518367" y="1563634"/>
          <a:ext cx="6107267" cy="36653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7399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Mo thinks that the heating timer is set to come </a:t>
            </a:r>
          </a:p>
          <a:p>
            <a:pPr lvl="0" algn="ctr"/>
            <a:r>
              <a:rPr lang="en-GB" sz="2000" b="1" dirty="0">
                <a:solidFill>
                  <a:schemeClr val="tx1"/>
                </a:solidFill>
                <a:latin typeface="Century Gothic" panose="020B0502020202020204" pitchFamily="34" charset="0"/>
              </a:rPr>
              <a:t>on at 1pm and 6pm. Is he correct? Explain why.</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Mo is incorrect because the temperature starts to increase at 12pm and then decreases until 8pm when it starts to increase again. This suggests that the heating comes on at 12pm and 8pm.</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Chart 5">
            <a:extLst>
              <a:ext uri="{FF2B5EF4-FFF2-40B4-BE49-F238E27FC236}">
                <a16:creationId xmlns:a16="http://schemas.microsoft.com/office/drawing/2014/main" id="{A80DF37A-D52C-4CA0-8B18-A77292FC6B07}"/>
              </a:ext>
            </a:extLst>
          </p:cNvPr>
          <p:cNvGraphicFramePr/>
          <p:nvPr/>
        </p:nvGraphicFramePr>
        <p:xfrm>
          <a:off x="1518367" y="1563634"/>
          <a:ext cx="6107267" cy="36653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68562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Add the labels to the line graph.</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Chart 5">
            <a:extLst>
              <a:ext uri="{FF2B5EF4-FFF2-40B4-BE49-F238E27FC236}">
                <a16:creationId xmlns:a16="http://schemas.microsoft.com/office/drawing/2014/main" id="{3DFBF54F-4037-4D0D-9543-1C9FC4F84965}"/>
              </a:ext>
            </a:extLst>
          </p:cNvPr>
          <p:cNvGraphicFramePr/>
          <p:nvPr>
            <p:extLst>
              <p:ext uri="{D42A27DB-BD31-4B8C-83A1-F6EECF244321}">
                <p14:modId xmlns:p14="http://schemas.microsoft.com/office/powerpoint/2010/main" val="150561486"/>
              </p:ext>
            </p:extLst>
          </p:nvPr>
        </p:nvGraphicFramePr>
        <p:xfrm>
          <a:off x="1655751" y="2149681"/>
          <a:ext cx="5627348" cy="458353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43F6E852-3FAE-4B0E-BBEE-3B744A9FBF60}"/>
              </a:ext>
            </a:extLst>
          </p:cNvPr>
          <p:cNvSpPr txBox="1"/>
          <p:nvPr/>
        </p:nvSpPr>
        <p:spPr>
          <a:xfrm>
            <a:off x="1655751" y="1518712"/>
            <a:ext cx="1044000" cy="442674"/>
          </a:xfrm>
          <a:prstGeom prst="roundRect">
            <a:avLst/>
          </a:prstGeom>
          <a:solidFill>
            <a:schemeClr val="accent4">
              <a:lumMod val="20000"/>
              <a:lumOff val="80000"/>
            </a:schemeClr>
          </a:solidFill>
          <a:ln>
            <a:solidFill>
              <a:schemeClr val="accent4">
                <a:lumMod val="75000"/>
              </a:schemeClr>
            </a:solidFill>
          </a:ln>
        </p:spPr>
        <p:txBody>
          <a:bodyPr wrap="square" rtlCol="0" anchor="ctr">
            <a:spAutoFit/>
          </a:bodyPr>
          <a:lstStyle/>
          <a:p>
            <a:pPr algn="ctr"/>
            <a:r>
              <a:rPr lang="en-GB" sz="2000" b="1" dirty="0">
                <a:latin typeface="Century Gothic" panose="020B0502020202020204" pitchFamily="34" charset="0"/>
              </a:rPr>
              <a:t>title</a:t>
            </a:r>
          </a:p>
        </p:txBody>
      </p:sp>
      <p:sp>
        <p:nvSpPr>
          <p:cNvPr id="10" name="TextBox 9">
            <a:extLst>
              <a:ext uri="{FF2B5EF4-FFF2-40B4-BE49-F238E27FC236}">
                <a16:creationId xmlns:a16="http://schemas.microsoft.com/office/drawing/2014/main" id="{FD2F85B7-4355-45AB-AEB8-58E86614014C}"/>
              </a:ext>
            </a:extLst>
          </p:cNvPr>
          <p:cNvSpPr txBox="1"/>
          <p:nvPr/>
        </p:nvSpPr>
        <p:spPr>
          <a:xfrm>
            <a:off x="2821304" y="1518712"/>
            <a:ext cx="1044000" cy="442674"/>
          </a:xfrm>
          <a:prstGeom prst="roundRect">
            <a:avLst/>
          </a:prstGeom>
          <a:solidFill>
            <a:schemeClr val="accent4">
              <a:lumMod val="20000"/>
              <a:lumOff val="80000"/>
            </a:schemeClr>
          </a:solidFill>
          <a:ln>
            <a:solidFill>
              <a:schemeClr val="accent4">
                <a:lumMod val="75000"/>
              </a:schemeClr>
            </a:solidFill>
          </a:ln>
        </p:spPr>
        <p:txBody>
          <a:bodyPr wrap="none" rtlCol="0" anchor="ctr">
            <a:spAutoFit/>
          </a:bodyPr>
          <a:lstStyle/>
          <a:p>
            <a:pPr algn="ctr"/>
            <a:r>
              <a:rPr lang="en-GB" sz="2000" b="1" dirty="0">
                <a:latin typeface="Century Gothic" panose="020B0502020202020204" pitchFamily="34" charset="0"/>
              </a:rPr>
              <a:t>key</a:t>
            </a:r>
          </a:p>
        </p:txBody>
      </p:sp>
      <p:sp>
        <p:nvSpPr>
          <p:cNvPr id="11" name="TextBox 10">
            <a:extLst>
              <a:ext uri="{FF2B5EF4-FFF2-40B4-BE49-F238E27FC236}">
                <a16:creationId xmlns:a16="http://schemas.microsoft.com/office/drawing/2014/main" id="{D793B9A3-70CB-4860-862F-4EEB898D175A}"/>
              </a:ext>
            </a:extLst>
          </p:cNvPr>
          <p:cNvSpPr txBox="1"/>
          <p:nvPr/>
        </p:nvSpPr>
        <p:spPr>
          <a:xfrm>
            <a:off x="3986857" y="1518712"/>
            <a:ext cx="1044000" cy="442674"/>
          </a:xfrm>
          <a:prstGeom prst="roundRect">
            <a:avLst/>
          </a:prstGeom>
          <a:solidFill>
            <a:schemeClr val="accent4">
              <a:lumMod val="20000"/>
              <a:lumOff val="80000"/>
            </a:schemeClr>
          </a:solidFill>
          <a:ln>
            <a:solidFill>
              <a:schemeClr val="accent4">
                <a:lumMod val="75000"/>
              </a:schemeClr>
            </a:solidFill>
          </a:ln>
        </p:spPr>
        <p:txBody>
          <a:bodyPr wrap="square" rtlCol="0" anchor="ctr">
            <a:spAutoFit/>
          </a:bodyPr>
          <a:lstStyle/>
          <a:p>
            <a:pPr algn="ctr"/>
            <a:r>
              <a:rPr lang="en-GB" sz="2000" b="1" dirty="0">
                <a:latin typeface="Century Gothic" panose="020B0502020202020204" pitchFamily="34" charset="0"/>
              </a:rPr>
              <a:t>x axis</a:t>
            </a:r>
          </a:p>
        </p:txBody>
      </p:sp>
      <p:sp>
        <p:nvSpPr>
          <p:cNvPr id="12" name="TextBox 11">
            <a:extLst>
              <a:ext uri="{FF2B5EF4-FFF2-40B4-BE49-F238E27FC236}">
                <a16:creationId xmlns:a16="http://schemas.microsoft.com/office/drawing/2014/main" id="{1A311F61-AC1D-4D4F-9E17-1711E72CED19}"/>
              </a:ext>
            </a:extLst>
          </p:cNvPr>
          <p:cNvSpPr txBox="1"/>
          <p:nvPr/>
        </p:nvSpPr>
        <p:spPr>
          <a:xfrm>
            <a:off x="5152410" y="1518712"/>
            <a:ext cx="1044000" cy="442674"/>
          </a:xfrm>
          <a:prstGeom prst="roundRect">
            <a:avLst/>
          </a:prstGeom>
          <a:solidFill>
            <a:schemeClr val="accent4">
              <a:lumMod val="20000"/>
              <a:lumOff val="80000"/>
            </a:schemeClr>
          </a:solidFill>
          <a:ln>
            <a:solidFill>
              <a:schemeClr val="accent4">
                <a:lumMod val="75000"/>
              </a:schemeClr>
            </a:solidFill>
          </a:ln>
        </p:spPr>
        <p:txBody>
          <a:bodyPr wrap="square" rtlCol="0" anchor="ctr">
            <a:spAutoFit/>
          </a:bodyPr>
          <a:lstStyle/>
          <a:p>
            <a:pPr algn="ctr"/>
            <a:r>
              <a:rPr lang="en-GB" sz="2000" b="1" dirty="0">
                <a:latin typeface="Century Gothic" panose="020B0502020202020204" pitchFamily="34" charset="0"/>
              </a:rPr>
              <a:t>y axis</a:t>
            </a:r>
          </a:p>
        </p:txBody>
      </p:sp>
      <p:sp>
        <p:nvSpPr>
          <p:cNvPr id="13" name="TextBox 12">
            <a:extLst>
              <a:ext uri="{FF2B5EF4-FFF2-40B4-BE49-F238E27FC236}">
                <a16:creationId xmlns:a16="http://schemas.microsoft.com/office/drawing/2014/main" id="{DE2BDB2C-3999-407D-BA82-30518A72F005}"/>
              </a:ext>
            </a:extLst>
          </p:cNvPr>
          <p:cNvSpPr txBox="1"/>
          <p:nvPr/>
        </p:nvSpPr>
        <p:spPr>
          <a:xfrm>
            <a:off x="6317964" y="1518712"/>
            <a:ext cx="1044000" cy="442674"/>
          </a:xfrm>
          <a:prstGeom prst="roundRect">
            <a:avLst/>
          </a:prstGeom>
          <a:solidFill>
            <a:schemeClr val="accent4">
              <a:lumMod val="20000"/>
              <a:lumOff val="80000"/>
            </a:schemeClr>
          </a:solidFill>
          <a:ln>
            <a:solidFill>
              <a:schemeClr val="accent4">
                <a:lumMod val="75000"/>
              </a:schemeClr>
            </a:solidFill>
          </a:ln>
        </p:spPr>
        <p:txBody>
          <a:bodyPr wrap="square" rtlCol="0" anchor="ctr">
            <a:spAutoFit/>
          </a:bodyPr>
          <a:lstStyle/>
          <a:p>
            <a:pPr algn="ctr"/>
            <a:r>
              <a:rPr lang="en-GB" sz="2000" b="1" dirty="0">
                <a:latin typeface="Century Gothic" panose="020B0502020202020204" pitchFamily="34" charset="0"/>
              </a:rPr>
              <a:t>data</a:t>
            </a:r>
          </a:p>
        </p:txBody>
      </p:sp>
    </p:spTree>
    <p:extLst>
      <p:ext uri="{BB962C8B-B14F-4D97-AF65-F5344CB8AC3E}">
        <p14:creationId xmlns:p14="http://schemas.microsoft.com/office/powerpoint/2010/main" val="1669721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Add the labels to the line graph.</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Chart 5">
            <a:extLst>
              <a:ext uri="{FF2B5EF4-FFF2-40B4-BE49-F238E27FC236}">
                <a16:creationId xmlns:a16="http://schemas.microsoft.com/office/drawing/2014/main" id="{3DFBF54F-4037-4D0D-9543-1C9FC4F84965}"/>
              </a:ext>
            </a:extLst>
          </p:cNvPr>
          <p:cNvGraphicFramePr/>
          <p:nvPr>
            <p:extLst>
              <p:ext uri="{D42A27DB-BD31-4B8C-83A1-F6EECF244321}">
                <p14:modId xmlns:p14="http://schemas.microsoft.com/office/powerpoint/2010/main" val="1217241962"/>
              </p:ext>
            </p:extLst>
          </p:nvPr>
        </p:nvGraphicFramePr>
        <p:xfrm>
          <a:off x="1655751" y="2149681"/>
          <a:ext cx="5627348" cy="458353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43F6E852-3FAE-4B0E-BBEE-3B744A9FBF60}"/>
              </a:ext>
            </a:extLst>
          </p:cNvPr>
          <p:cNvSpPr txBox="1"/>
          <p:nvPr/>
        </p:nvSpPr>
        <p:spPr>
          <a:xfrm>
            <a:off x="5273964" y="2149681"/>
            <a:ext cx="1044000" cy="442674"/>
          </a:xfrm>
          <a:prstGeom prst="roundRect">
            <a:avLst/>
          </a:prstGeom>
          <a:solidFill>
            <a:srgbClr val="FF6D6D"/>
          </a:solidFill>
          <a:ln>
            <a:solidFill>
              <a:srgbClr val="FF0000"/>
            </a:solidFill>
          </a:ln>
        </p:spPr>
        <p:txBody>
          <a:bodyPr wrap="square" rtlCol="0" anchor="ctr">
            <a:spAutoFit/>
          </a:bodyPr>
          <a:lstStyle/>
          <a:p>
            <a:pPr algn="ctr"/>
            <a:r>
              <a:rPr lang="en-GB" sz="2000" b="1" dirty="0">
                <a:latin typeface="Century Gothic" panose="020B0502020202020204" pitchFamily="34" charset="0"/>
              </a:rPr>
              <a:t>title</a:t>
            </a:r>
          </a:p>
        </p:txBody>
      </p:sp>
      <p:sp>
        <p:nvSpPr>
          <p:cNvPr id="10" name="TextBox 9">
            <a:extLst>
              <a:ext uri="{FF2B5EF4-FFF2-40B4-BE49-F238E27FC236}">
                <a16:creationId xmlns:a16="http://schemas.microsoft.com/office/drawing/2014/main" id="{FD2F85B7-4355-45AB-AEB8-58E86614014C}"/>
              </a:ext>
            </a:extLst>
          </p:cNvPr>
          <p:cNvSpPr txBox="1"/>
          <p:nvPr/>
        </p:nvSpPr>
        <p:spPr>
          <a:xfrm>
            <a:off x="7164686" y="2858335"/>
            <a:ext cx="1044000" cy="442674"/>
          </a:xfrm>
          <a:prstGeom prst="roundRect">
            <a:avLst/>
          </a:prstGeom>
          <a:solidFill>
            <a:srgbClr val="FF6D6D"/>
          </a:solidFill>
          <a:ln>
            <a:solidFill>
              <a:srgbClr val="FF0000"/>
            </a:solidFill>
          </a:ln>
        </p:spPr>
        <p:txBody>
          <a:bodyPr wrap="none" rtlCol="0" anchor="ctr">
            <a:spAutoFit/>
          </a:bodyPr>
          <a:lstStyle/>
          <a:p>
            <a:pPr algn="ctr"/>
            <a:r>
              <a:rPr lang="en-GB" sz="2000" b="1" dirty="0">
                <a:latin typeface="Century Gothic" panose="020B0502020202020204" pitchFamily="34" charset="0"/>
              </a:rPr>
              <a:t>key</a:t>
            </a:r>
          </a:p>
        </p:txBody>
      </p:sp>
      <p:sp>
        <p:nvSpPr>
          <p:cNvPr id="11" name="TextBox 10">
            <a:extLst>
              <a:ext uri="{FF2B5EF4-FFF2-40B4-BE49-F238E27FC236}">
                <a16:creationId xmlns:a16="http://schemas.microsoft.com/office/drawing/2014/main" id="{D793B9A3-70CB-4860-862F-4EEB898D175A}"/>
              </a:ext>
            </a:extLst>
          </p:cNvPr>
          <p:cNvSpPr txBox="1"/>
          <p:nvPr/>
        </p:nvSpPr>
        <p:spPr>
          <a:xfrm>
            <a:off x="7283099" y="4725340"/>
            <a:ext cx="1044000" cy="442674"/>
          </a:xfrm>
          <a:prstGeom prst="roundRect">
            <a:avLst/>
          </a:prstGeom>
          <a:solidFill>
            <a:srgbClr val="FF6D6D"/>
          </a:solidFill>
          <a:ln>
            <a:solidFill>
              <a:srgbClr val="FF0000"/>
            </a:solidFill>
          </a:ln>
        </p:spPr>
        <p:txBody>
          <a:bodyPr wrap="square" rtlCol="0" anchor="ctr">
            <a:spAutoFit/>
          </a:bodyPr>
          <a:lstStyle/>
          <a:p>
            <a:pPr algn="ctr"/>
            <a:r>
              <a:rPr lang="en-GB" sz="2000" b="1" dirty="0">
                <a:latin typeface="Century Gothic" panose="020B0502020202020204" pitchFamily="34" charset="0"/>
              </a:rPr>
              <a:t>x axis</a:t>
            </a:r>
          </a:p>
        </p:txBody>
      </p:sp>
      <p:sp>
        <p:nvSpPr>
          <p:cNvPr id="12" name="TextBox 11">
            <a:extLst>
              <a:ext uri="{FF2B5EF4-FFF2-40B4-BE49-F238E27FC236}">
                <a16:creationId xmlns:a16="http://schemas.microsoft.com/office/drawing/2014/main" id="{1A311F61-AC1D-4D4F-9E17-1711E72CED19}"/>
              </a:ext>
            </a:extLst>
          </p:cNvPr>
          <p:cNvSpPr txBox="1"/>
          <p:nvPr/>
        </p:nvSpPr>
        <p:spPr>
          <a:xfrm>
            <a:off x="1513860" y="2024900"/>
            <a:ext cx="1044000" cy="442674"/>
          </a:xfrm>
          <a:prstGeom prst="roundRect">
            <a:avLst/>
          </a:prstGeom>
          <a:solidFill>
            <a:srgbClr val="FF6D6D"/>
          </a:solidFill>
          <a:ln>
            <a:solidFill>
              <a:srgbClr val="FF0000"/>
            </a:solidFill>
          </a:ln>
        </p:spPr>
        <p:txBody>
          <a:bodyPr wrap="square" rtlCol="0" anchor="ctr">
            <a:spAutoFit/>
          </a:bodyPr>
          <a:lstStyle/>
          <a:p>
            <a:pPr algn="ctr"/>
            <a:r>
              <a:rPr lang="en-GB" sz="2000" b="1" dirty="0">
                <a:latin typeface="Century Gothic" panose="020B0502020202020204" pitchFamily="34" charset="0"/>
              </a:rPr>
              <a:t>y axis</a:t>
            </a:r>
          </a:p>
        </p:txBody>
      </p:sp>
      <p:sp>
        <p:nvSpPr>
          <p:cNvPr id="13" name="TextBox 12">
            <a:extLst>
              <a:ext uri="{FF2B5EF4-FFF2-40B4-BE49-F238E27FC236}">
                <a16:creationId xmlns:a16="http://schemas.microsoft.com/office/drawing/2014/main" id="{DE2BDB2C-3999-407D-BA82-30518A72F005}"/>
              </a:ext>
            </a:extLst>
          </p:cNvPr>
          <p:cNvSpPr txBox="1"/>
          <p:nvPr/>
        </p:nvSpPr>
        <p:spPr>
          <a:xfrm>
            <a:off x="3679539" y="4466686"/>
            <a:ext cx="1044000" cy="442674"/>
          </a:xfrm>
          <a:prstGeom prst="roundRect">
            <a:avLst/>
          </a:prstGeom>
          <a:solidFill>
            <a:srgbClr val="FF6D6D"/>
          </a:solidFill>
          <a:ln>
            <a:solidFill>
              <a:srgbClr val="FF0000"/>
            </a:solidFill>
          </a:ln>
        </p:spPr>
        <p:txBody>
          <a:bodyPr wrap="square" rtlCol="0" anchor="ctr">
            <a:spAutoFit/>
          </a:bodyPr>
          <a:lstStyle/>
          <a:p>
            <a:pPr algn="ctr"/>
            <a:r>
              <a:rPr lang="en-GB" sz="2000" b="1" dirty="0">
                <a:latin typeface="Century Gothic" panose="020B0502020202020204" pitchFamily="34" charset="0"/>
              </a:rPr>
              <a:t>data</a:t>
            </a:r>
          </a:p>
        </p:txBody>
      </p:sp>
    </p:spTree>
    <p:extLst>
      <p:ext uri="{BB962C8B-B14F-4D97-AF65-F5344CB8AC3E}">
        <p14:creationId xmlns:p14="http://schemas.microsoft.com/office/powerpoint/2010/main" val="510880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was the difference in rainfall in October?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Chart 5">
            <a:extLst>
              <a:ext uri="{FF2B5EF4-FFF2-40B4-BE49-F238E27FC236}">
                <a16:creationId xmlns:a16="http://schemas.microsoft.com/office/drawing/2014/main" id="{F719584E-EEAE-4BF4-B07C-A8681EA801DA}"/>
              </a:ext>
            </a:extLst>
          </p:cNvPr>
          <p:cNvGraphicFramePr/>
          <p:nvPr>
            <p:extLst>
              <p:ext uri="{D42A27DB-BD31-4B8C-83A1-F6EECF244321}">
                <p14:modId xmlns:p14="http://schemas.microsoft.com/office/powerpoint/2010/main" val="1885599394"/>
              </p:ext>
            </p:extLst>
          </p:nvPr>
        </p:nvGraphicFramePr>
        <p:xfrm>
          <a:off x="1376190" y="1318839"/>
          <a:ext cx="6391620" cy="45838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17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10" name="Rectangle 9">
            <a:extLst>
              <a:ext uri="{FF2B5EF4-FFF2-40B4-BE49-F238E27FC236}">
                <a16:creationId xmlns:a16="http://schemas.microsoft.com/office/drawing/2014/main" id="{309B26B3-D170-4E39-8757-28D4A5C83E25}"/>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was the difference in rainfall in October?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60mm</a:t>
            </a:r>
          </a:p>
          <a:p>
            <a:pPr lvl="0" algn="ctr"/>
            <a:r>
              <a:rPr lang="en-GB" sz="2000" b="1" dirty="0">
                <a:solidFill>
                  <a:srgbClr val="FF0000"/>
                </a:solidFill>
                <a:latin typeface="Century Gothic" panose="020B0502020202020204" pitchFamily="34" charset="0"/>
              </a:rPr>
              <a:t>(80 – 20 = 60)</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9" name="Chart 8">
            <a:extLst>
              <a:ext uri="{FF2B5EF4-FFF2-40B4-BE49-F238E27FC236}">
                <a16:creationId xmlns:a16="http://schemas.microsoft.com/office/drawing/2014/main" id="{A3EE92B5-92D8-4A0A-8CFD-F36C9FB067FF}"/>
              </a:ext>
            </a:extLst>
          </p:cNvPr>
          <p:cNvGraphicFramePr/>
          <p:nvPr>
            <p:extLst>
              <p:ext uri="{D42A27DB-BD31-4B8C-83A1-F6EECF244321}">
                <p14:modId xmlns:p14="http://schemas.microsoft.com/office/powerpoint/2010/main" val="3001757998"/>
              </p:ext>
            </p:extLst>
          </p:nvPr>
        </p:nvGraphicFramePr>
        <p:xfrm>
          <a:off x="1376190" y="1318839"/>
          <a:ext cx="6391620" cy="45838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50398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In which hours did the car travel faster than 50mph?</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9" name="Chart 8">
            <a:extLst>
              <a:ext uri="{FF2B5EF4-FFF2-40B4-BE49-F238E27FC236}">
                <a16:creationId xmlns:a16="http://schemas.microsoft.com/office/drawing/2014/main" id="{D4EBDDEF-092B-407B-B8F3-DABEA7A44BD8}"/>
              </a:ext>
            </a:extLst>
          </p:cNvPr>
          <p:cNvGraphicFramePr/>
          <p:nvPr>
            <p:extLst>
              <p:ext uri="{D42A27DB-BD31-4B8C-83A1-F6EECF244321}">
                <p14:modId xmlns:p14="http://schemas.microsoft.com/office/powerpoint/2010/main" val="3002818393"/>
              </p:ext>
            </p:extLst>
          </p:nvPr>
        </p:nvGraphicFramePr>
        <p:xfrm>
          <a:off x="1666718" y="1326602"/>
          <a:ext cx="5810564" cy="45428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0193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In which hours did the car travel faster than 50mph?</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Hours 3, 4, 5 and 6</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0" name="Chart 9">
            <a:extLst>
              <a:ext uri="{FF2B5EF4-FFF2-40B4-BE49-F238E27FC236}">
                <a16:creationId xmlns:a16="http://schemas.microsoft.com/office/drawing/2014/main" id="{882A04AC-8BDA-4976-A3ED-D74D2302396A}"/>
              </a:ext>
            </a:extLst>
          </p:cNvPr>
          <p:cNvGraphicFramePr/>
          <p:nvPr>
            <p:extLst>
              <p:ext uri="{D42A27DB-BD31-4B8C-83A1-F6EECF244321}">
                <p14:modId xmlns:p14="http://schemas.microsoft.com/office/powerpoint/2010/main" val="122613768"/>
              </p:ext>
            </p:extLst>
          </p:nvPr>
        </p:nvGraphicFramePr>
        <p:xfrm>
          <a:off x="1666718" y="1326602"/>
          <a:ext cx="5810564" cy="45428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6380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How many times was the temperature above 30°C</a:t>
            </a:r>
          </a:p>
          <a:p>
            <a:pPr lvl="0" algn="ctr"/>
            <a:r>
              <a:rPr lang="en-GB" sz="2000" b="1" dirty="0">
                <a:solidFill>
                  <a:schemeClr val="tx1"/>
                </a:solidFill>
                <a:latin typeface="Century Gothic" panose="020B0502020202020204" pitchFamily="34" charset="0"/>
              </a:rPr>
              <a:t>in both London and Lisbon?</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0" name="Chart 9">
            <a:extLst>
              <a:ext uri="{FF2B5EF4-FFF2-40B4-BE49-F238E27FC236}">
                <a16:creationId xmlns:a16="http://schemas.microsoft.com/office/drawing/2014/main" id="{369F683A-5480-4BEF-8BC5-588BC8B449BA}"/>
              </a:ext>
            </a:extLst>
          </p:cNvPr>
          <p:cNvGraphicFramePr/>
          <p:nvPr>
            <p:extLst>
              <p:ext uri="{D42A27DB-BD31-4B8C-83A1-F6EECF244321}">
                <p14:modId xmlns:p14="http://schemas.microsoft.com/office/powerpoint/2010/main" val="573465632"/>
              </p:ext>
            </p:extLst>
          </p:nvPr>
        </p:nvGraphicFramePr>
        <p:xfrm>
          <a:off x="1666718" y="1560268"/>
          <a:ext cx="5810564" cy="45421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31227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How many times was the temperature above 30°C</a:t>
            </a:r>
          </a:p>
          <a:p>
            <a:pPr lvl="0" algn="ctr"/>
            <a:r>
              <a:rPr lang="en-GB" sz="2000" b="1" dirty="0">
                <a:solidFill>
                  <a:schemeClr val="tx1"/>
                </a:solidFill>
                <a:latin typeface="Century Gothic" panose="020B0502020202020204" pitchFamily="34" charset="0"/>
              </a:rPr>
              <a:t>in both London and Lisbon?</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2 times</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0" name="Chart 9">
            <a:extLst>
              <a:ext uri="{FF2B5EF4-FFF2-40B4-BE49-F238E27FC236}">
                <a16:creationId xmlns:a16="http://schemas.microsoft.com/office/drawing/2014/main" id="{369F683A-5480-4BEF-8BC5-588BC8B449BA}"/>
              </a:ext>
            </a:extLst>
          </p:cNvPr>
          <p:cNvGraphicFramePr/>
          <p:nvPr>
            <p:extLst>
              <p:ext uri="{D42A27DB-BD31-4B8C-83A1-F6EECF244321}">
                <p14:modId xmlns:p14="http://schemas.microsoft.com/office/powerpoint/2010/main" val="418384331"/>
              </p:ext>
            </p:extLst>
          </p:nvPr>
        </p:nvGraphicFramePr>
        <p:xfrm>
          <a:off x="1666718" y="1560268"/>
          <a:ext cx="5810564" cy="4542120"/>
        </p:xfrm>
        <a:graphic>
          <a:graphicData uri="http://schemas.openxmlformats.org/drawingml/2006/chart">
            <c:chart xmlns:c="http://schemas.openxmlformats.org/drawingml/2006/chart" xmlns:r="http://schemas.openxmlformats.org/officeDocument/2006/relationships" r:id="rId4"/>
          </a:graphicData>
        </a:graphic>
      </p:graphicFrame>
      <p:sp>
        <p:nvSpPr>
          <p:cNvPr id="9" name="Oval 8">
            <a:extLst>
              <a:ext uri="{FF2B5EF4-FFF2-40B4-BE49-F238E27FC236}">
                <a16:creationId xmlns:a16="http://schemas.microsoft.com/office/drawing/2014/main" id="{B71EEFF3-2EBB-4AC0-88A8-CAA75086D7E3}"/>
              </a:ext>
            </a:extLst>
          </p:cNvPr>
          <p:cNvSpPr/>
          <p:nvPr/>
        </p:nvSpPr>
        <p:spPr>
          <a:xfrm>
            <a:off x="2654345" y="2661043"/>
            <a:ext cx="346229" cy="7679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1A8B7627-7965-43EC-A91B-783C1E57363A}"/>
              </a:ext>
            </a:extLst>
          </p:cNvPr>
          <p:cNvSpPr/>
          <p:nvPr/>
        </p:nvSpPr>
        <p:spPr>
          <a:xfrm>
            <a:off x="4334430" y="3033758"/>
            <a:ext cx="346229" cy="4405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43628649"/>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7B8513-816F-407E-BBC0-B60AC64F3B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F8F11D-A449-4684-B8E0-461263A2E192}">
  <ds:schemaRefs>
    <ds:schemaRef ds:uri="http://purl.org/dc/terms/"/>
    <ds:schemaRef ds:uri="http://schemas.microsoft.com/office/infopath/2007/PartnerControls"/>
    <ds:schemaRef ds:uri="http://www.w3.org/XML/1998/namespace"/>
    <ds:schemaRef ds:uri="http://purl.org/dc/dcmitype/"/>
    <ds:schemaRef ds:uri="http://schemas.openxmlformats.org/package/2006/metadata/core-properties"/>
    <ds:schemaRef ds:uri="http://schemas.microsoft.com/office/2006/documentManagement/types"/>
    <ds:schemaRef ds:uri="http://schemas.microsoft.com/office/2006/metadata/properties"/>
    <ds:schemaRef ds:uri="5c7a0828-c5e4-45f8-a074-18a8fdc88ec6"/>
    <ds:schemaRef ds:uri="86144f90-c7b6-48d0-aae5-f5e9e48cc3df"/>
    <ds:schemaRef ds:uri="http://purl.org/dc/elements/1.1/"/>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1806</TotalTime>
  <Words>712</Words>
  <Application>Microsoft Office PowerPoint</Application>
  <PresentationFormat>On-screen Show (4:3)</PresentationFormat>
  <Paragraphs>341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Duncan Nelson</cp:lastModifiedBy>
  <cp:revision>57</cp:revision>
  <dcterms:created xsi:type="dcterms:W3CDTF">2018-03-17T10:08:43Z</dcterms:created>
  <dcterms:modified xsi:type="dcterms:W3CDTF">2021-12-05T10:28:18Z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19456">
    <vt:lpwstr>268</vt:lpwstr>
  </property>
</Properties>
</file>