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08" r:id="rId6"/>
    <p:sldId id="412" r:id="rId7"/>
    <p:sldId id="375" r:id="rId8"/>
    <p:sldId id="383" r:id="rId9"/>
    <p:sldId id="362" r:id="rId10"/>
    <p:sldId id="366" r:id="rId11"/>
    <p:sldId id="363" r:id="rId12"/>
    <p:sldId id="374" r:id="rId13"/>
    <p:sldId id="364" r:id="rId14"/>
    <p:sldId id="368" r:id="rId15"/>
    <p:sldId id="377" r:id="rId16"/>
    <p:sldId id="378" r:id="rId17"/>
    <p:sldId id="314" r:id="rId18"/>
    <p:sldId id="371" r:id="rId19"/>
    <p:sldId id="380" r:id="rId20"/>
    <p:sldId id="382" r:id="rId21"/>
    <p:sldId id="3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F115D-AEC8-4A56-BE30-3F76B7D5BDA5}" v="47" dt="2019-05-17T10:13:10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Weston" userId="fdbf3029-8c96-4ae2-970e-85aceb3fd788" providerId="ADAL" clId="{8E4DFA01-78D1-4C9E-8516-3363B481ABC0}"/>
    <pc:docChg chg="undo custSel addSld delSld modSld sldOrd">
      <pc:chgData name="Nicola Weston" userId="fdbf3029-8c96-4ae2-970e-85aceb3fd788" providerId="ADAL" clId="{8E4DFA01-78D1-4C9E-8516-3363B481ABC0}" dt="2019-05-08T10:43:48.743" v="745" actId="255"/>
      <pc:docMkLst>
        <pc:docMk/>
      </pc:docMkLst>
      <pc:sldChg chg="addSp modSp">
        <pc:chgData name="Nicola Weston" userId="fdbf3029-8c96-4ae2-970e-85aceb3fd788" providerId="ADAL" clId="{8E4DFA01-78D1-4C9E-8516-3363B481ABC0}" dt="2019-05-08T08:06:51.623" v="24" actId="255"/>
        <pc:sldMkLst>
          <pc:docMk/>
          <pc:sldMk cId="2637481266" sldId="256"/>
        </pc:sldMkLst>
        <pc:spChg chg="add mod">
          <ac:chgData name="Nicola Weston" userId="fdbf3029-8c96-4ae2-970e-85aceb3fd788" providerId="ADAL" clId="{8E4DFA01-78D1-4C9E-8516-3363B481ABC0}" dt="2019-05-08T07:58:16.355" v="3" actId="1076"/>
          <ac:spMkLst>
            <pc:docMk/>
            <pc:sldMk cId="2637481266" sldId="256"/>
            <ac:spMk id="2" creationId="{C91CE1E5-AD10-4BFE-9675-54ECC054794D}"/>
          </ac:spMkLst>
        </pc:spChg>
        <pc:spChg chg="mod">
          <ac:chgData name="Nicola Weston" userId="fdbf3029-8c96-4ae2-970e-85aceb3fd788" providerId="ADAL" clId="{8E4DFA01-78D1-4C9E-8516-3363B481ABC0}" dt="2019-05-08T08:06:51.623" v="24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Nicola Weston" userId="fdbf3029-8c96-4ae2-970e-85aceb3fd788" providerId="ADAL" clId="{8E4DFA01-78D1-4C9E-8516-3363B481ABC0}" dt="2019-05-08T08:09:46.882" v="28" actId="113"/>
        <pc:sldMkLst>
          <pc:docMk/>
          <pc:sldMk cId="3855900595" sldId="301"/>
        </pc:sldMkLst>
        <pc:spChg chg="mod">
          <ac:chgData name="Nicola Weston" userId="fdbf3029-8c96-4ae2-970e-85aceb3fd788" providerId="ADAL" clId="{8E4DFA01-78D1-4C9E-8516-3363B481ABC0}" dt="2019-05-08T08:09:46.882" v="28" actId="113"/>
          <ac:spMkLst>
            <pc:docMk/>
            <pc:sldMk cId="3855900595" sldId="301"/>
            <ac:spMk id="19" creationId="{5252A847-DE45-4FA3-A1F8-EEBEB845FF8E}"/>
          </ac:spMkLst>
        </pc:spChg>
      </pc:sldChg>
      <pc:sldChg chg="modSp ord">
        <pc:chgData name="Nicola Weston" userId="fdbf3029-8c96-4ae2-970e-85aceb3fd788" providerId="ADAL" clId="{8E4DFA01-78D1-4C9E-8516-3363B481ABC0}" dt="2019-05-08T08:11:05.020" v="37" actId="255"/>
        <pc:sldMkLst>
          <pc:docMk/>
          <pc:sldMk cId="273723392" sldId="308"/>
        </pc:sldMkLst>
        <pc:spChg chg="mod">
          <ac:chgData name="Nicola Weston" userId="fdbf3029-8c96-4ae2-970e-85aceb3fd788" providerId="ADAL" clId="{8E4DFA01-78D1-4C9E-8516-3363B481ABC0}" dt="2019-05-08T08:11:05.020" v="37" actId="255"/>
          <ac:spMkLst>
            <pc:docMk/>
            <pc:sldMk cId="273723392" sldId="308"/>
            <ac:spMk id="19" creationId="{5252A847-DE45-4FA3-A1F8-EEBEB845FF8E}"/>
          </ac:spMkLst>
        </pc:spChg>
        <pc:graphicFrameChg chg="modGraphic">
          <ac:chgData name="Nicola Weston" userId="fdbf3029-8c96-4ae2-970e-85aceb3fd788" providerId="ADAL" clId="{8E4DFA01-78D1-4C9E-8516-3363B481ABC0}" dt="2019-05-08T08:10:52.265" v="36" actId="255"/>
          <ac:graphicFrameMkLst>
            <pc:docMk/>
            <pc:sldMk cId="273723392" sldId="308"/>
            <ac:graphicFrameMk id="4" creationId="{6D18647A-65CD-4CDA-A462-D80DA90010D0}"/>
          </ac:graphicFrameMkLst>
        </pc:graphicFrameChg>
        <pc:graphicFrameChg chg="modGraphic">
          <ac:chgData name="Nicola Weston" userId="fdbf3029-8c96-4ae2-970e-85aceb3fd788" providerId="ADAL" clId="{8E4DFA01-78D1-4C9E-8516-3363B481ABC0}" dt="2019-05-08T08:10:47.726" v="35" actId="255"/>
          <ac:graphicFrameMkLst>
            <pc:docMk/>
            <pc:sldMk cId="273723392" sldId="308"/>
            <ac:graphicFrameMk id="10" creationId="{1322DF02-A7F4-4B0F-A8EE-1B1E0D57A749}"/>
          </ac:graphicFrameMkLst>
        </pc:graphicFrameChg>
      </pc:sldChg>
      <pc:sldChg chg="modSp">
        <pc:chgData name="Nicola Weston" userId="fdbf3029-8c96-4ae2-970e-85aceb3fd788" providerId="ADAL" clId="{8E4DFA01-78D1-4C9E-8516-3363B481ABC0}" dt="2019-05-08T09:21:11.692" v="705" actId="20577"/>
        <pc:sldMkLst>
          <pc:docMk/>
          <pc:sldMk cId="636014570" sldId="314"/>
        </pc:sldMkLst>
        <pc:spChg chg="mod">
          <ac:chgData name="Nicola Weston" userId="fdbf3029-8c96-4ae2-970e-85aceb3fd788" providerId="ADAL" clId="{8E4DFA01-78D1-4C9E-8516-3363B481ABC0}" dt="2019-05-08T09:21:11.692" v="705" actId="20577"/>
          <ac:spMkLst>
            <pc:docMk/>
            <pc:sldMk cId="636014570" sldId="314"/>
            <ac:spMk id="19" creationId="{5252A847-DE45-4FA3-A1F8-EEBEB845FF8E}"/>
          </ac:spMkLst>
        </pc:spChg>
        <pc:graphicFrameChg chg="mod modGraphic">
          <ac:chgData name="Nicola Weston" userId="fdbf3029-8c96-4ae2-970e-85aceb3fd788" providerId="ADAL" clId="{8E4DFA01-78D1-4C9E-8516-3363B481ABC0}" dt="2019-05-08T08:33:17.174" v="174" actId="1035"/>
          <ac:graphicFrameMkLst>
            <pc:docMk/>
            <pc:sldMk cId="636014570" sldId="314"/>
            <ac:graphicFrameMk id="7" creationId="{725DEB86-5C4B-45A3-9783-762839F2E0CC}"/>
          </ac:graphicFrameMkLst>
        </pc:graphicFrameChg>
      </pc:sldChg>
      <pc:sldChg chg="modSp">
        <pc:chgData name="Nicola Weston" userId="fdbf3029-8c96-4ae2-970e-85aceb3fd788" providerId="ADAL" clId="{8E4DFA01-78D1-4C9E-8516-3363B481ABC0}" dt="2019-05-08T08:16:55.805" v="68" actId="255"/>
        <pc:sldMkLst>
          <pc:docMk/>
          <pc:sldMk cId="1122002284" sldId="362"/>
        </pc:sldMkLst>
        <pc:spChg chg="mod">
          <ac:chgData name="Nicola Weston" userId="fdbf3029-8c96-4ae2-970e-85aceb3fd788" providerId="ADAL" clId="{8E4DFA01-78D1-4C9E-8516-3363B481ABC0}" dt="2019-05-08T08:16:55.805" v="68" actId="255"/>
          <ac:spMkLst>
            <pc:docMk/>
            <pc:sldMk cId="1122002284" sldId="362"/>
            <ac:spMk id="19" creationId="{5252A847-DE45-4FA3-A1F8-EEBEB845FF8E}"/>
          </ac:spMkLst>
        </pc:spChg>
      </pc:sldChg>
      <pc:sldChg chg="modSp">
        <pc:chgData name="Nicola Weston" userId="fdbf3029-8c96-4ae2-970e-85aceb3fd788" providerId="ADAL" clId="{8E4DFA01-78D1-4C9E-8516-3363B481ABC0}" dt="2019-05-08T08:26:37.508" v="96" actId="167"/>
        <pc:sldMkLst>
          <pc:docMk/>
          <pc:sldMk cId="4254608948" sldId="363"/>
        </pc:sldMkLst>
        <pc:spChg chg="mod ord">
          <ac:chgData name="Nicola Weston" userId="fdbf3029-8c96-4ae2-970e-85aceb3fd788" providerId="ADAL" clId="{8E4DFA01-78D1-4C9E-8516-3363B481ABC0}" dt="2019-05-08T08:26:37.508" v="96" actId="167"/>
          <ac:spMkLst>
            <pc:docMk/>
            <pc:sldMk cId="4254608948" sldId="363"/>
            <ac:spMk id="19" creationId="{5252A847-DE45-4FA3-A1F8-EEBEB845FF8E}"/>
          </ac:spMkLst>
        </pc:spChg>
        <pc:graphicFrameChg chg="mod modGraphic">
          <ac:chgData name="Nicola Weston" userId="fdbf3029-8c96-4ae2-970e-85aceb3fd788" providerId="ADAL" clId="{8E4DFA01-78D1-4C9E-8516-3363B481ABC0}" dt="2019-05-08T08:26:20.793" v="94"/>
          <ac:graphicFrameMkLst>
            <pc:docMk/>
            <pc:sldMk cId="4254608948" sldId="363"/>
            <ac:graphicFrameMk id="7" creationId="{37A875FD-46B1-40DF-9C36-A4E18D99312E}"/>
          </ac:graphicFrameMkLst>
        </pc:graphicFrameChg>
      </pc:sldChg>
      <pc:sldChg chg="modSp">
        <pc:chgData name="Nicola Weston" userId="fdbf3029-8c96-4ae2-970e-85aceb3fd788" providerId="ADAL" clId="{8E4DFA01-78D1-4C9E-8516-3363B481ABC0}" dt="2019-05-08T08:29:42.560" v="116" actId="255"/>
        <pc:sldMkLst>
          <pc:docMk/>
          <pc:sldMk cId="1865942734" sldId="364"/>
        </pc:sldMkLst>
        <pc:spChg chg="mod">
          <ac:chgData name="Nicola Weston" userId="fdbf3029-8c96-4ae2-970e-85aceb3fd788" providerId="ADAL" clId="{8E4DFA01-78D1-4C9E-8516-3363B481ABC0}" dt="2019-05-08T08:29:42.560" v="116" actId="255"/>
          <ac:spMkLst>
            <pc:docMk/>
            <pc:sldMk cId="1865942734" sldId="364"/>
            <ac:spMk id="11" creationId="{C51545E0-F7A6-41FD-9769-0849C2AA7800}"/>
          </ac:spMkLst>
        </pc:spChg>
        <pc:spChg chg="mod">
          <ac:chgData name="Nicola Weston" userId="fdbf3029-8c96-4ae2-970e-85aceb3fd788" providerId="ADAL" clId="{8E4DFA01-78D1-4C9E-8516-3363B481ABC0}" dt="2019-05-08T08:29:42.560" v="116" actId="255"/>
          <ac:spMkLst>
            <pc:docMk/>
            <pc:sldMk cId="1865942734" sldId="364"/>
            <ac:spMk id="12" creationId="{F4413F3A-F6FE-4E38-A1E0-8B1C8FD51E92}"/>
          </ac:spMkLst>
        </pc:spChg>
        <pc:spChg chg="mod">
          <ac:chgData name="Nicola Weston" userId="fdbf3029-8c96-4ae2-970e-85aceb3fd788" providerId="ADAL" clId="{8E4DFA01-78D1-4C9E-8516-3363B481ABC0}" dt="2019-05-08T08:29:42.560" v="116" actId="255"/>
          <ac:spMkLst>
            <pc:docMk/>
            <pc:sldMk cId="1865942734" sldId="364"/>
            <ac:spMk id="14" creationId="{11D1081B-F469-4F0E-9FA6-521C587381B0}"/>
          </ac:spMkLst>
        </pc:spChg>
        <pc:spChg chg="mod">
          <ac:chgData name="Nicola Weston" userId="fdbf3029-8c96-4ae2-970e-85aceb3fd788" providerId="ADAL" clId="{8E4DFA01-78D1-4C9E-8516-3363B481ABC0}" dt="2019-05-08T08:29:42.560" v="116" actId="255"/>
          <ac:spMkLst>
            <pc:docMk/>
            <pc:sldMk cId="1865942734" sldId="364"/>
            <ac:spMk id="15" creationId="{99EF2472-EA3E-482F-9AF9-C371FD6F5CC2}"/>
          </ac:spMkLst>
        </pc:spChg>
        <pc:spChg chg="mod">
          <ac:chgData name="Nicola Weston" userId="fdbf3029-8c96-4ae2-970e-85aceb3fd788" providerId="ADAL" clId="{8E4DFA01-78D1-4C9E-8516-3363B481ABC0}" dt="2019-05-08T08:29:15.393" v="113" actId="20577"/>
          <ac:spMkLst>
            <pc:docMk/>
            <pc:sldMk cId="1865942734" sldId="364"/>
            <ac:spMk id="19" creationId="{5252A847-DE45-4FA3-A1F8-EEBEB845FF8E}"/>
          </ac:spMkLst>
        </pc:spChg>
        <pc:spChg chg="mod">
          <ac:chgData name="Nicola Weston" userId="fdbf3029-8c96-4ae2-970e-85aceb3fd788" providerId="ADAL" clId="{8E4DFA01-78D1-4C9E-8516-3363B481ABC0}" dt="2019-05-08T08:29:42.560" v="116" actId="255"/>
          <ac:spMkLst>
            <pc:docMk/>
            <pc:sldMk cId="1865942734" sldId="364"/>
            <ac:spMk id="20" creationId="{54A846BB-3F77-476F-97F0-33BFC6C50722}"/>
          </ac:spMkLst>
        </pc:spChg>
        <pc:spChg chg="mod">
          <ac:chgData name="Nicola Weston" userId="fdbf3029-8c96-4ae2-970e-85aceb3fd788" providerId="ADAL" clId="{8E4DFA01-78D1-4C9E-8516-3363B481ABC0}" dt="2019-05-08T08:29:42.560" v="116" actId="255"/>
          <ac:spMkLst>
            <pc:docMk/>
            <pc:sldMk cId="1865942734" sldId="364"/>
            <ac:spMk id="21" creationId="{C6CE4113-C766-4F7A-91C0-D53D6CD4D058}"/>
          </ac:spMkLst>
        </pc:spChg>
      </pc:sldChg>
      <pc:sldChg chg="modSp">
        <pc:chgData name="Nicola Weston" userId="fdbf3029-8c96-4ae2-970e-85aceb3fd788" providerId="ADAL" clId="{8E4DFA01-78D1-4C9E-8516-3363B481ABC0}" dt="2019-05-08T08:17:54.220" v="72" actId="255"/>
        <pc:sldMkLst>
          <pc:docMk/>
          <pc:sldMk cId="1969916222" sldId="366"/>
        </pc:sldMkLst>
        <pc:spChg chg="mod">
          <ac:chgData name="Nicola Weston" userId="fdbf3029-8c96-4ae2-970e-85aceb3fd788" providerId="ADAL" clId="{8E4DFA01-78D1-4C9E-8516-3363B481ABC0}" dt="2019-05-08T08:17:54.220" v="72" actId="255"/>
          <ac:spMkLst>
            <pc:docMk/>
            <pc:sldMk cId="1969916222" sldId="366"/>
            <ac:spMk id="19" creationId="{5252A847-DE45-4FA3-A1F8-EEBEB845FF8E}"/>
          </ac:spMkLst>
        </pc:spChg>
      </pc:sldChg>
      <pc:sldChg chg="modSp">
        <pc:chgData name="Nicola Weston" userId="fdbf3029-8c96-4ae2-970e-85aceb3fd788" providerId="ADAL" clId="{8E4DFA01-78D1-4C9E-8516-3363B481ABC0}" dt="2019-05-08T10:43:48.743" v="745" actId="255"/>
        <pc:sldMkLst>
          <pc:docMk/>
          <pc:sldMk cId="3817067781" sldId="368"/>
        </pc:sldMkLst>
        <pc:spChg chg="mod">
          <ac:chgData name="Nicola Weston" userId="fdbf3029-8c96-4ae2-970e-85aceb3fd788" providerId="ADAL" clId="{8E4DFA01-78D1-4C9E-8516-3363B481ABC0}" dt="2019-05-08T08:30:20.905" v="130" actId="113"/>
          <ac:spMkLst>
            <pc:docMk/>
            <pc:sldMk cId="3817067781" sldId="368"/>
            <ac:spMk id="11" creationId="{C51545E0-F7A6-41FD-9769-0849C2AA7800}"/>
          </ac:spMkLst>
        </pc:spChg>
        <pc:spChg chg="mod">
          <ac:chgData name="Nicola Weston" userId="fdbf3029-8c96-4ae2-970e-85aceb3fd788" providerId="ADAL" clId="{8E4DFA01-78D1-4C9E-8516-3363B481ABC0}" dt="2019-05-08T08:30:20.905" v="130" actId="113"/>
          <ac:spMkLst>
            <pc:docMk/>
            <pc:sldMk cId="3817067781" sldId="368"/>
            <ac:spMk id="12" creationId="{F4413F3A-F6FE-4E38-A1E0-8B1C8FD51E92}"/>
          </ac:spMkLst>
        </pc:spChg>
        <pc:spChg chg="mod">
          <ac:chgData name="Nicola Weston" userId="fdbf3029-8c96-4ae2-970e-85aceb3fd788" providerId="ADAL" clId="{8E4DFA01-78D1-4C9E-8516-3363B481ABC0}" dt="2019-05-08T08:30:20.905" v="130" actId="113"/>
          <ac:spMkLst>
            <pc:docMk/>
            <pc:sldMk cId="3817067781" sldId="368"/>
            <ac:spMk id="14" creationId="{11D1081B-F469-4F0E-9FA6-521C587381B0}"/>
          </ac:spMkLst>
        </pc:spChg>
        <pc:spChg chg="mod">
          <ac:chgData name="Nicola Weston" userId="fdbf3029-8c96-4ae2-970e-85aceb3fd788" providerId="ADAL" clId="{8E4DFA01-78D1-4C9E-8516-3363B481ABC0}" dt="2019-05-08T10:43:48.743" v="745" actId="255"/>
          <ac:spMkLst>
            <pc:docMk/>
            <pc:sldMk cId="3817067781" sldId="368"/>
            <ac:spMk id="15" creationId="{99EF2472-EA3E-482F-9AF9-C371FD6F5CC2}"/>
          </ac:spMkLst>
        </pc:spChg>
        <pc:spChg chg="mod">
          <ac:chgData name="Nicola Weston" userId="fdbf3029-8c96-4ae2-970e-85aceb3fd788" providerId="ADAL" clId="{8E4DFA01-78D1-4C9E-8516-3363B481ABC0}" dt="2019-05-08T08:30:23.930" v="131" actId="20577"/>
          <ac:spMkLst>
            <pc:docMk/>
            <pc:sldMk cId="3817067781" sldId="368"/>
            <ac:spMk id="19" creationId="{5252A847-DE45-4FA3-A1F8-EEBEB845FF8E}"/>
          </ac:spMkLst>
        </pc:spChg>
        <pc:spChg chg="mod">
          <ac:chgData name="Nicola Weston" userId="fdbf3029-8c96-4ae2-970e-85aceb3fd788" providerId="ADAL" clId="{8E4DFA01-78D1-4C9E-8516-3363B481ABC0}" dt="2019-05-08T10:43:48.743" v="745" actId="255"/>
          <ac:spMkLst>
            <pc:docMk/>
            <pc:sldMk cId="3817067781" sldId="368"/>
            <ac:spMk id="20" creationId="{54A846BB-3F77-476F-97F0-33BFC6C50722}"/>
          </ac:spMkLst>
        </pc:spChg>
        <pc:spChg chg="mod">
          <ac:chgData name="Nicola Weston" userId="fdbf3029-8c96-4ae2-970e-85aceb3fd788" providerId="ADAL" clId="{8E4DFA01-78D1-4C9E-8516-3363B481ABC0}" dt="2019-05-08T10:43:48.743" v="745" actId="255"/>
          <ac:spMkLst>
            <pc:docMk/>
            <pc:sldMk cId="3817067781" sldId="368"/>
            <ac:spMk id="21" creationId="{C6CE4113-C766-4F7A-91C0-D53D6CD4D058}"/>
          </ac:spMkLst>
        </pc:spChg>
      </pc:sldChg>
      <pc:sldChg chg="modSp">
        <pc:chgData name="Nicola Weston" userId="fdbf3029-8c96-4ae2-970e-85aceb3fd788" providerId="ADAL" clId="{8E4DFA01-78D1-4C9E-8516-3363B481ABC0}" dt="2019-05-08T09:21:17.601" v="708" actId="20577"/>
        <pc:sldMkLst>
          <pc:docMk/>
          <pc:sldMk cId="1857084116" sldId="371"/>
        </pc:sldMkLst>
        <pc:spChg chg="mod">
          <ac:chgData name="Nicola Weston" userId="fdbf3029-8c96-4ae2-970e-85aceb3fd788" providerId="ADAL" clId="{8E4DFA01-78D1-4C9E-8516-3363B481ABC0}" dt="2019-05-08T08:58:48.372" v="686" actId="20577"/>
          <ac:spMkLst>
            <pc:docMk/>
            <pc:sldMk cId="1857084116" sldId="371"/>
            <ac:spMk id="2" creationId="{2C27DE65-4C0F-4B4E-9EC4-2D2A6FF192E7}"/>
          </ac:spMkLst>
        </pc:spChg>
        <pc:spChg chg="mod">
          <ac:chgData name="Nicola Weston" userId="fdbf3029-8c96-4ae2-970e-85aceb3fd788" providerId="ADAL" clId="{8E4DFA01-78D1-4C9E-8516-3363B481ABC0}" dt="2019-05-08T09:21:17.601" v="708" actId="20577"/>
          <ac:spMkLst>
            <pc:docMk/>
            <pc:sldMk cId="1857084116" sldId="371"/>
            <ac:spMk id="19" creationId="{5252A847-DE45-4FA3-A1F8-EEBEB845FF8E}"/>
          </ac:spMkLst>
        </pc:spChg>
        <pc:graphicFrameChg chg="mod modGraphic">
          <ac:chgData name="Nicola Weston" userId="fdbf3029-8c96-4ae2-970e-85aceb3fd788" providerId="ADAL" clId="{8E4DFA01-78D1-4C9E-8516-3363B481ABC0}" dt="2019-05-08T08:33:44.592" v="184" actId="255"/>
          <ac:graphicFrameMkLst>
            <pc:docMk/>
            <pc:sldMk cId="1857084116" sldId="371"/>
            <ac:graphicFrameMk id="7" creationId="{725DEB86-5C4B-45A3-9783-762839F2E0CC}"/>
          </ac:graphicFrameMkLst>
        </pc:graphicFrameChg>
      </pc:sldChg>
      <pc:sldChg chg="modSp">
        <pc:chgData name="Nicola Weston" userId="fdbf3029-8c96-4ae2-970e-85aceb3fd788" providerId="ADAL" clId="{8E4DFA01-78D1-4C9E-8516-3363B481ABC0}" dt="2019-05-08T08:28:14.074" v="107"/>
        <pc:sldMkLst>
          <pc:docMk/>
          <pc:sldMk cId="2468472367" sldId="374"/>
        </pc:sldMkLst>
        <pc:spChg chg="mod">
          <ac:chgData name="Nicola Weston" userId="fdbf3029-8c96-4ae2-970e-85aceb3fd788" providerId="ADAL" clId="{8E4DFA01-78D1-4C9E-8516-3363B481ABC0}" dt="2019-05-08T08:27:59.619" v="104" actId="1076"/>
          <ac:spMkLst>
            <pc:docMk/>
            <pc:sldMk cId="2468472367" sldId="374"/>
            <ac:spMk id="19" creationId="{5252A847-DE45-4FA3-A1F8-EEBEB845FF8E}"/>
          </ac:spMkLst>
        </pc:spChg>
        <pc:graphicFrameChg chg="mod modGraphic">
          <ac:chgData name="Nicola Weston" userId="fdbf3029-8c96-4ae2-970e-85aceb3fd788" providerId="ADAL" clId="{8E4DFA01-78D1-4C9E-8516-3363B481ABC0}" dt="2019-05-08T08:28:14.074" v="107"/>
          <ac:graphicFrameMkLst>
            <pc:docMk/>
            <pc:sldMk cId="2468472367" sldId="374"/>
            <ac:graphicFrameMk id="7" creationId="{37A875FD-46B1-40DF-9C36-A4E18D99312E}"/>
          </ac:graphicFrameMkLst>
        </pc:graphicFrameChg>
      </pc:sldChg>
      <pc:sldChg chg="addSp delSp modSp">
        <pc:chgData name="Nicola Weston" userId="fdbf3029-8c96-4ae2-970e-85aceb3fd788" providerId="ADAL" clId="{8E4DFA01-78D1-4C9E-8516-3363B481ABC0}" dt="2019-05-08T10:41:13.329" v="709" actId="12789"/>
        <pc:sldMkLst>
          <pc:docMk/>
          <pc:sldMk cId="543150060" sldId="375"/>
        </pc:sldMkLst>
        <pc:spChg chg="add mod">
          <ac:chgData name="Nicola Weston" userId="fdbf3029-8c96-4ae2-970e-85aceb3fd788" providerId="ADAL" clId="{8E4DFA01-78D1-4C9E-8516-3363B481ABC0}" dt="2019-05-08T10:41:13.329" v="709" actId="12789"/>
          <ac:spMkLst>
            <pc:docMk/>
            <pc:sldMk cId="543150060" sldId="375"/>
            <ac:spMk id="10" creationId="{28A8ED66-FBEE-494E-8664-988791B42958}"/>
          </ac:spMkLst>
        </pc:spChg>
        <pc:spChg chg="del mod">
          <ac:chgData name="Nicola Weston" userId="fdbf3029-8c96-4ae2-970e-85aceb3fd788" providerId="ADAL" clId="{8E4DFA01-78D1-4C9E-8516-3363B481ABC0}" dt="2019-05-08T08:55:33.227" v="678" actId="478"/>
          <ac:spMkLst>
            <pc:docMk/>
            <pc:sldMk cId="543150060" sldId="375"/>
            <ac:spMk id="11" creationId="{6B9FAFA3-FC50-47F0-8E86-99D251CE77F6}"/>
          </ac:spMkLst>
        </pc:spChg>
        <pc:spChg chg="mod">
          <ac:chgData name="Nicola Weston" userId="fdbf3029-8c96-4ae2-970e-85aceb3fd788" providerId="ADAL" clId="{8E4DFA01-78D1-4C9E-8516-3363B481ABC0}" dt="2019-05-08T08:15:54.276" v="57" actId="255"/>
          <ac:spMkLst>
            <pc:docMk/>
            <pc:sldMk cId="543150060" sldId="375"/>
            <ac:spMk id="15" creationId="{E02ABFDE-D00A-4329-9F06-1FF6C07E3090}"/>
          </ac:spMkLst>
        </pc:spChg>
        <pc:grpChg chg="add mod">
          <ac:chgData name="Nicola Weston" userId="fdbf3029-8c96-4ae2-970e-85aceb3fd788" providerId="ADAL" clId="{8E4DFA01-78D1-4C9E-8516-3363B481ABC0}" dt="2019-05-08T10:41:13.329" v="709" actId="12789"/>
          <ac:grpSpMkLst>
            <pc:docMk/>
            <pc:sldMk cId="543150060" sldId="375"/>
            <ac:grpSpMk id="2" creationId="{1E3E673E-4473-488B-B2B5-28314336DABE}"/>
          </ac:grpSpMkLst>
        </pc:grpChg>
        <pc:cxnChg chg="mod">
          <ac:chgData name="Nicola Weston" userId="fdbf3029-8c96-4ae2-970e-85aceb3fd788" providerId="ADAL" clId="{8E4DFA01-78D1-4C9E-8516-3363B481ABC0}" dt="2019-05-08T08:55:53.947" v="683" actId="164"/>
          <ac:cxnSpMkLst>
            <pc:docMk/>
            <pc:sldMk cId="543150060" sldId="375"/>
            <ac:cxnSpMk id="21" creationId="{DE737E60-DFE0-46BA-BCEC-3A91073A3458}"/>
          </ac:cxnSpMkLst>
        </pc:cxnChg>
      </pc:sldChg>
      <pc:sldChg chg="modSp">
        <pc:chgData name="Nicola Weston" userId="fdbf3029-8c96-4ae2-970e-85aceb3fd788" providerId="ADAL" clId="{8E4DFA01-78D1-4C9E-8516-3363B481ABC0}" dt="2019-05-08T08:31:31.892" v="142" actId="404"/>
        <pc:sldMkLst>
          <pc:docMk/>
          <pc:sldMk cId="2774045533" sldId="377"/>
        </pc:sldMkLst>
        <pc:spChg chg="mod">
          <ac:chgData name="Nicola Weston" userId="fdbf3029-8c96-4ae2-970e-85aceb3fd788" providerId="ADAL" clId="{8E4DFA01-78D1-4C9E-8516-3363B481ABC0}" dt="2019-05-08T08:31:31.892" v="142" actId="404"/>
          <ac:spMkLst>
            <pc:docMk/>
            <pc:sldMk cId="2774045533" sldId="377"/>
            <ac:spMk id="11" creationId="{F63E3AEE-056F-41F0-A271-92FBC9C94372}"/>
          </ac:spMkLst>
        </pc:spChg>
        <pc:spChg chg="mod">
          <ac:chgData name="Nicola Weston" userId="fdbf3029-8c96-4ae2-970e-85aceb3fd788" providerId="ADAL" clId="{8E4DFA01-78D1-4C9E-8516-3363B481ABC0}" dt="2019-05-08T08:31:17.379" v="139" actId="20577"/>
          <ac:spMkLst>
            <pc:docMk/>
            <pc:sldMk cId="2774045533" sldId="377"/>
            <ac:spMk id="19" creationId="{5252A847-DE45-4FA3-A1F8-EEBEB845FF8E}"/>
          </ac:spMkLst>
        </pc:spChg>
      </pc:sldChg>
      <pc:sldChg chg="modSp">
        <pc:chgData name="Nicola Weston" userId="fdbf3029-8c96-4ae2-970e-85aceb3fd788" providerId="ADAL" clId="{8E4DFA01-78D1-4C9E-8516-3363B481ABC0}" dt="2019-05-08T08:32:08.002" v="151" actId="2711"/>
        <pc:sldMkLst>
          <pc:docMk/>
          <pc:sldMk cId="3328719127" sldId="378"/>
        </pc:sldMkLst>
        <pc:spChg chg="mod">
          <ac:chgData name="Nicola Weston" userId="fdbf3029-8c96-4ae2-970e-85aceb3fd788" providerId="ADAL" clId="{8E4DFA01-78D1-4C9E-8516-3363B481ABC0}" dt="2019-05-08T08:32:08.002" v="151" actId="2711"/>
          <ac:spMkLst>
            <pc:docMk/>
            <pc:sldMk cId="3328719127" sldId="378"/>
            <ac:spMk id="11" creationId="{F63E3AEE-056F-41F0-A271-92FBC9C94372}"/>
          </ac:spMkLst>
        </pc:spChg>
        <pc:spChg chg="mod">
          <ac:chgData name="Nicola Weston" userId="fdbf3029-8c96-4ae2-970e-85aceb3fd788" providerId="ADAL" clId="{8E4DFA01-78D1-4C9E-8516-3363B481ABC0}" dt="2019-05-08T08:31:58.025" v="148" actId="20577"/>
          <ac:spMkLst>
            <pc:docMk/>
            <pc:sldMk cId="3328719127" sldId="378"/>
            <ac:spMk id="19" creationId="{5252A847-DE45-4FA3-A1F8-EEBEB845FF8E}"/>
          </ac:spMkLst>
        </pc:spChg>
      </pc:sldChg>
      <pc:sldChg chg="modSp">
        <pc:chgData name="Nicola Weston" userId="fdbf3029-8c96-4ae2-970e-85aceb3fd788" providerId="ADAL" clId="{8E4DFA01-78D1-4C9E-8516-3363B481ABC0}" dt="2019-05-08T08:53:09.961" v="662" actId="6549"/>
        <pc:sldMkLst>
          <pc:docMk/>
          <pc:sldMk cId="1239037854" sldId="380"/>
        </pc:sldMkLst>
        <pc:spChg chg="mod">
          <ac:chgData name="Nicola Weston" userId="fdbf3029-8c96-4ae2-970e-85aceb3fd788" providerId="ADAL" clId="{8E4DFA01-78D1-4C9E-8516-3363B481ABC0}" dt="2019-05-08T08:41:24.740" v="274" actId="113"/>
          <ac:spMkLst>
            <pc:docMk/>
            <pc:sldMk cId="1239037854" sldId="380"/>
            <ac:spMk id="10" creationId="{3A2D2594-BC33-4EA4-B744-8D401D909482}"/>
          </ac:spMkLst>
        </pc:spChg>
        <pc:spChg chg="mod">
          <ac:chgData name="Nicola Weston" userId="fdbf3029-8c96-4ae2-970e-85aceb3fd788" providerId="ADAL" clId="{8E4DFA01-78D1-4C9E-8516-3363B481ABC0}" dt="2019-05-08T08:41:24.740" v="274" actId="113"/>
          <ac:spMkLst>
            <pc:docMk/>
            <pc:sldMk cId="1239037854" sldId="380"/>
            <ac:spMk id="11" creationId="{20A6640D-3D6F-49B3-87BC-B5F979A3C393}"/>
          </ac:spMkLst>
        </pc:spChg>
        <pc:spChg chg="mod">
          <ac:chgData name="Nicola Weston" userId="fdbf3029-8c96-4ae2-970e-85aceb3fd788" providerId="ADAL" clId="{8E4DFA01-78D1-4C9E-8516-3363B481ABC0}" dt="2019-05-08T08:41:24.740" v="274" actId="113"/>
          <ac:spMkLst>
            <pc:docMk/>
            <pc:sldMk cId="1239037854" sldId="380"/>
            <ac:spMk id="13" creationId="{88E8B15B-3F6E-4216-B499-B591F3ACD63D}"/>
          </ac:spMkLst>
        </pc:spChg>
        <pc:spChg chg="mod">
          <ac:chgData name="Nicola Weston" userId="fdbf3029-8c96-4ae2-970e-85aceb3fd788" providerId="ADAL" clId="{8E4DFA01-78D1-4C9E-8516-3363B481ABC0}" dt="2019-05-08T08:41:24.740" v="274" actId="113"/>
          <ac:spMkLst>
            <pc:docMk/>
            <pc:sldMk cId="1239037854" sldId="380"/>
            <ac:spMk id="14" creationId="{87704C9E-BBD8-4C22-BEFA-5182A378111A}"/>
          </ac:spMkLst>
        </pc:spChg>
        <pc:spChg chg="mod">
          <ac:chgData name="Nicola Weston" userId="fdbf3029-8c96-4ae2-970e-85aceb3fd788" providerId="ADAL" clId="{8E4DFA01-78D1-4C9E-8516-3363B481ABC0}" dt="2019-05-08T08:53:09.961" v="662" actId="6549"/>
          <ac:spMkLst>
            <pc:docMk/>
            <pc:sldMk cId="1239037854" sldId="380"/>
            <ac:spMk id="19" creationId="{5252A847-DE45-4FA3-A1F8-EEBEB845FF8E}"/>
          </ac:spMkLst>
        </pc:spChg>
      </pc:sldChg>
      <pc:sldChg chg="modSp">
        <pc:chgData name="Nicola Weston" userId="fdbf3029-8c96-4ae2-970e-85aceb3fd788" providerId="ADAL" clId="{8E4DFA01-78D1-4C9E-8516-3363B481ABC0}" dt="2019-05-08T08:52:42.852" v="656" actId="20577"/>
        <pc:sldMkLst>
          <pc:docMk/>
          <pc:sldMk cId="2637456" sldId="381"/>
        </pc:sldMkLst>
        <pc:spChg chg="mod">
          <ac:chgData name="Nicola Weston" userId="fdbf3029-8c96-4ae2-970e-85aceb3fd788" providerId="ADAL" clId="{8E4DFA01-78D1-4C9E-8516-3363B481ABC0}" dt="2019-05-08T08:52:03.820" v="646" actId="113"/>
          <ac:spMkLst>
            <pc:docMk/>
            <pc:sldMk cId="2637456" sldId="381"/>
            <ac:spMk id="10" creationId="{3A2D2594-BC33-4EA4-B744-8D401D909482}"/>
          </ac:spMkLst>
        </pc:spChg>
        <pc:spChg chg="mod">
          <ac:chgData name="Nicola Weston" userId="fdbf3029-8c96-4ae2-970e-85aceb3fd788" providerId="ADAL" clId="{8E4DFA01-78D1-4C9E-8516-3363B481ABC0}" dt="2019-05-08T08:52:03.820" v="646" actId="113"/>
          <ac:spMkLst>
            <pc:docMk/>
            <pc:sldMk cId="2637456" sldId="381"/>
            <ac:spMk id="11" creationId="{20A6640D-3D6F-49B3-87BC-B5F979A3C393}"/>
          </ac:spMkLst>
        </pc:spChg>
        <pc:spChg chg="mod">
          <ac:chgData name="Nicola Weston" userId="fdbf3029-8c96-4ae2-970e-85aceb3fd788" providerId="ADAL" clId="{8E4DFA01-78D1-4C9E-8516-3363B481ABC0}" dt="2019-05-08T08:52:03.820" v="646" actId="113"/>
          <ac:spMkLst>
            <pc:docMk/>
            <pc:sldMk cId="2637456" sldId="381"/>
            <ac:spMk id="13" creationId="{88E8B15B-3F6E-4216-B499-B591F3ACD63D}"/>
          </ac:spMkLst>
        </pc:spChg>
        <pc:spChg chg="mod">
          <ac:chgData name="Nicola Weston" userId="fdbf3029-8c96-4ae2-970e-85aceb3fd788" providerId="ADAL" clId="{8E4DFA01-78D1-4C9E-8516-3363B481ABC0}" dt="2019-05-08T08:52:03.820" v="646" actId="113"/>
          <ac:spMkLst>
            <pc:docMk/>
            <pc:sldMk cId="2637456" sldId="381"/>
            <ac:spMk id="14" creationId="{87704C9E-BBD8-4C22-BEFA-5182A378111A}"/>
          </ac:spMkLst>
        </pc:spChg>
        <pc:spChg chg="mod">
          <ac:chgData name="Nicola Weston" userId="fdbf3029-8c96-4ae2-970e-85aceb3fd788" providerId="ADAL" clId="{8E4DFA01-78D1-4C9E-8516-3363B481ABC0}" dt="2019-05-08T08:52:42.852" v="656" actId="20577"/>
          <ac:spMkLst>
            <pc:docMk/>
            <pc:sldMk cId="2637456" sldId="381"/>
            <ac:spMk id="19" creationId="{5252A847-DE45-4FA3-A1F8-EEBEB845FF8E}"/>
          </ac:spMkLst>
        </pc:spChg>
      </pc:sldChg>
      <pc:sldChg chg="modSp add">
        <pc:chgData name="Nicola Weston" userId="fdbf3029-8c96-4ae2-970e-85aceb3fd788" providerId="ADAL" clId="{8E4DFA01-78D1-4C9E-8516-3363B481ABC0}" dt="2019-05-08T08:53:06.567" v="661" actId="6549"/>
        <pc:sldMkLst>
          <pc:docMk/>
          <pc:sldMk cId="4069705457" sldId="382"/>
        </pc:sldMkLst>
        <pc:spChg chg="mod">
          <ac:chgData name="Nicola Weston" userId="fdbf3029-8c96-4ae2-970e-85aceb3fd788" providerId="ADAL" clId="{8E4DFA01-78D1-4C9E-8516-3363B481ABC0}" dt="2019-05-08T08:53:06.567" v="661" actId="6549"/>
          <ac:spMkLst>
            <pc:docMk/>
            <pc:sldMk cId="4069705457" sldId="382"/>
            <ac:spMk id="19" creationId="{5252A847-DE45-4FA3-A1F8-EEBEB845FF8E}"/>
          </ac:spMkLst>
        </pc:spChg>
      </pc:sldChg>
      <pc:sldChg chg="addSp modSp add">
        <pc:chgData name="Nicola Weston" userId="fdbf3029-8c96-4ae2-970e-85aceb3fd788" providerId="ADAL" clId="{8E4DFA01-78D1-4C9E-8516-3363B481ABC0}" dt="2019-05-08T10:43:05.718" v="744" actId="1036"/>
        <pc:sldMkLst>
          <pc:docMk/>
          <pc:sldMk cId="2744049226" sldId="383"/>
        </pc:sldMkLst>
        <pc:spChg chg="mod">
          <ac:chgData name="Nicola Weston" userId="fdbf3029-8c96-4ae2-970e-85aceb3fd788" providerId="ADAL" clId="{8E4DFA01-78D1-4C9E-8516-3363B481ABC0}" dt="2019-05-08T10:41:24.016" v="710" actId="164"/>
          <ac:spMkLst>
            <pc:docMk/>
            <pc:sldMk cId="2744049226" sldId="383"/>
            <ac:spMk id="11" creationId="{6B9FAFA3-FC50-47F0-8E86-99D251CE77F6}"/>
          </ac:spMkLst>
        </pc:spChg>
        <pc:grpChg chg="add mod">
          <ac:chgData name="Nicola Weston" userId="fdbf3029-8c96-4ae2-970e-85aceb3fd788" providerId="ADAL" clId="{8E4DFA01-78D1-4C9E-8516-3363B481ABC0}" dt="2019-05-08T10:43:05.718" v="744" actId="1036"/>
          <ac:grpSpMkLst>
            <pc:docMk/>
            <pc:sldMk cId="2744049226" sldId="383"/>
            <ac:grpSpMk id="2" creationId="{698A5E05-5B80-4031-9DA5-71487817C2CC}"/>
          </ac:grpSpMkLst>
        </pc:grpChg>
        <pc:cxnChg chg="mod">
          <ac:chgData name="Nicola Weston" userId="fdbf3029-8c96-4ae2-970e-85aceb3fd788" providerId="ADAL" clId="{8E4DFA01-78D1-4C9E-8516-3363B481ABC0}" dt="2019-05-08T10:41:24.016" v="710" actId="164"/>
          <ac:cxnSpMkLst>
            <pc:docMk/>
            <pc:sldMk cId="2744049226" sldId="383"/>
            <ac:cxnSpMk id="21" creationId="{DE737E60-DFE0-46BA-BCEC-3A91073A3458}"/>
          </ac:cxnSpMkLst>
        </pc:cxnChg>
      </pc:sldChg>
    </pc:docChg>
  </pc:docChgLst>
  <pc:docChgLst>
    <pc:chgData name="Kyle Tidswell-Brown" userId="3518c4a0-5c99-4880-b127-cb60ccf11a39" providerId="ADAL" clId="{DD7F115D-AEC8-4A56-BE30-3F76B7D5BDA5}"/>
    <pc:docChg chg="undo custSel addSld delSld modSld">
      <pc:chgData name="Kyle Tidswell-Brown" userId="3518c4a0-5c99-4880-b127-cb60ccf11a39" providerId="ADAL" clId="{DD7F115D-AEC8-4A56-BE30-3F76B7D5BDA5}" dt="2019-05-17T12:48:20.202" v="240" actId="20577"/>
      <pc:docMkLst>
        <pc:docMk/>
      </pc:docMkLst>
      <pc:sldChg chg="addSp delSp modSp">
        <pc:chgData name="Kyle Tidswell-Brown" userId="3518c4a0-5c99-4880-b127-cb60ccf11a39" providerId="ADAL" clId="{DD7F115D-AEC8-4A56-BE30-3F76B7D5BDA5}" dt="2019-05-17T10:11:21.794" v="184" actId="20577"/>
        <pc:sldMkLst>
          <pc:docMk/>
          <pc:sldMk cId="2637481266" sldId="256"/>
        </pc:sldMkLst>
        <pc:spChg chg="del">
          <ac:chgData name="Kyle Tidswell-Brown" userId="3518c4a0-5c99-4880-b127-cb60ccf11a39" providerId="ADAL" clId="{DD7F115D-AEC8-4A56-BE30-3F76B7D5BDA5}" dt="2019-05-17T09:55:21.048" v="0" actId="478"/>
          <ac:spMkLst>
            <pc:docMk/>
            <pc:sldMk cId="2637481266" sldId="256"/>
            <ac:spMk id="2" creationId="{C91CE1E5-AD10-4BFE-9675-54ECC054794D}"/>
          </ac:spMkLst>
        </pc:spChg>
        <pc:spChg chg="add del mod">
          <ac:chgData name="Kyle Tidswell-Brown" userId="3518c4a0-5c99-4880-b127-cb60ccf11a39" providerId="ADAL" clId="{DD7F115D-AEC8-4A56-BE30-3F76B7D5BDA5}" dt="2019-05-17T09:55:42.755" v="3" actId="478"/>
          <ac:spMkLst>
            <pc:docMk/>
            <pc:sldMk cId="2637481266" sldId="256"/>
            <ac:spMk id="9" creationId="{3BD22131-6F99-4E84-8D6C-FFDF7AD7BD7C}"/>
          </ac:spMkLst>
        </pc:spChg>
        <pc:spChg chg="mod">
          <ac:chgData name="Kyle Tidswell-Brown" userId="3518c4a0-5c99-4880-b127-cb60ccf11a39" providerId="ADAL" clId="{DD7F115D-AEC8-4A56-BE30-3F76B7D5BDA5}" dt="2019-05-17T10:11:21.794" v="184" actId="20577"/>
          <ac:spMkLst>
            <pc:docMk/>
            <pc:sldMk cId="2637481266" sldId="256"/>
            <ac:spMk id="11" creationId="{7C48CD91-EEA6-4A0E-999E-C2F8A4012590}"/>
          </ac:spMkLst>
        </pc:spChg>
        <pc:spChg chg="mod">
          <ac:chgData name="Kyle Tidswell-Brown" userId="3518c4a0-5c99-4880-b127-cb60ccf11a39" providerId="ADAL" clId="{DD7F115D-AEC8-4A56-BE30-3F76B7D5BDA5}" dt="2019-05-17T09:55:40.858" v="2" actId="555"/>
          <ac:spMkLst>
            <pc:docMk/>
            <pc:sldMk cId="2637481266" sldId="256"/>
            <ac:spMk id="19" creationId="{5252A847-DE45-4FA3-A1F8-EEBEB845FF8E}"/>
          </ac:spMkLst>
        </pc:spChg>
        <pc:grpChg chg="add">
          <ac:chgData name="Kyle Tidswell-Brown" userId="3518c4a0-5c99-4880-b127-cb60ccf11a39" providerId="ADAL" clId="{DD7F115D-AEC8-4A56-BE30-3F76B7D5BDA5}" dt="2019-05-17T10:11:17.301" v="182"/>
          <ac:grpSpMkLst>
            <pc:docMk/>
            <pc:sldMk cId="2637481266" sldId="256"/>
            <ac:grpSpMk id="10" creationId="{8FC578FB-EA9A-4487-B1DF-4EAD81D2F067}"/>
          </ac:grpSpMkLst>
        </pc:grpChg>
        <pc:grpChg chg="del">
          <ac:chgData name="Kyle Tidswell-Brown" userId="3518c4a0-5c99-4880-b127-cb60ccf11a39" providerId="ADAL" clId="{DD7F115D-AEC8-4A56-BE30-3F76B7D5BDA5}" dt="2019-05-17T10:11:16.881" v="181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Kyle Tidswell-Brown" userId="3518c4a0-5c99-4880-b127-cb60ccf11a39" providerId="ADAL" clId="{DD7F115D-AEC8-4A56-BE30-3F76B7D5BDA5}" dt="2019-05-17T10:11:26.990" v="186"/>
        <pc:sldMkLst>
          <pc:docMk/>
          <pc:sldMk cId="3855900595" sldId="301"/>
        </pc:sldMkLst>
        <pc:spChg chg="mod">
          <ac:chgData name="Kyle Tidswell-Brown" userId="3518c4a0-5c99-4880-b127-cb60ccf11a39" providerId="ADAL" clId="{DD7F115D-AEC8-4A56-BE30-3F76B7D5BDA5}" dt="2019-05-17T09:56:40.593" v="24" actId="6549"/>
          <ac:spMkLst>
            <pc:docMk/>
            <pc:sldMk cId="3855900595" sldId="301"/>
            <ac:spMk id="19" creationId="{5252A847-DE45-4FA3-A1F8-EEBEB845FF8E}"/>
          </ac:spMkLst>
        </pc:spChg>
        <pc:grpChg chg="add">
          <ac:chgData name="Kyle Tidswell-Brown" userId="3518c4a0-5c99-4880-b127-cb60ccf11a39" providerId="ADAL" clId="{DD7F115D-AEC8-4A56-BE30-3F76B7D5BDA5}" dt="2019-05-17T10:11:26.990" v="186"/>
          <ac:grpSpMkLst>
            <pc:docMk/>
            <pc:sldMk cId="3855900595" sldId="301"/>
            <ac:grpSpMk id="7" creationId="{DD2D517E-FA16-477F-B63A-A0B86F8D59AA}"/>
          </ac:grpSpMkLst>
        </pc:grpChg>
        <pc:grpChg chg="del">
          <ac:chgData name="Kyle Tidswell-Brown" userId="3518c4a0-5c99-4880-b127-cb60ccf11a39" providerId="ADAL" clId="{DD7F115D-AEC8-4A56-BE30-3F76B7D5BDA5}" dt="2019-05-17T10:11:26.497" v="185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Kyle Tidswell-Brown" userId="3518c4a0-5c99-4880-b127-cb60ccf11a39" providerId="ADAL" clId="{DD7F115D-AEC8-4A56-BE30-3F76B7D5BDA5}" dt="2019-05-17T10:11:29.905" v="188"/>
        <pc:sldMkLst>
          <pc:docMk/>
          <pc:sldMk cId="273723392" sldId="308"/>
        </pc:sldMkLst>
        <pc:spChg chg="mod">
          <ac:chgData name="Kyle Tidswell-Brown" userId="3518c4a0-5c99-4880-b127-cb60ccf11a39" providerId="ADAL" clId="{DD7F115D-AEC8-4A56-BE30-3F76B7D5BDA5}" dt="2019-05-17T09:56:59.897" v="26" actId="207"/>
          <ac:spMkLst>
            <pc:docMk/>
            <pc:sldMk cId="273723392" sldId="308"/>
            <ac:spMk id="19" creationId="{5252A847-DE45-4FA3-A1F8-EEBEB845FF8E}"/>
          </ac:spMkLst>
        </pc:spChg>
        <pc:grpChg chg="add">
          <ac:chgData name="Kyle Tidswell-Brown" userId="3518c4a0-5c99-4880-b127-cb60ccf11a39" providerId="ADAL" clId="{DD7F115D-AEC8-4A56-BE30-3F76B7D5BDA5}" dt="2019-05-17T10:11:29.905" v="188"/>
          <ac:grpSpMkLst>
            <pc:docMk/>
            <pc:sldMk cId="273723392" sldId="308"/>
            <ac:grpSpMk id="9" creationId="{378B6FD5-7876-404F-A648-A69981A1FD33}"/>
          </ac:grpSpMkLst>
        </pc:grpChg>
        <pc:grpChg chg="del">
          <ac:chgData name="Kyle Tidswell-Brown" userId="3518c4a0-5c99-4880-b127-cb60ccf11a39" providerId="ADAL" clId="{DD7F115D-AEC8-4A56-BE30-3F76B7D5BDA5}" dt="2019-05-17T10:11:29.504" v="187" actId="478"/>
          <ac:grpSpMkLst>
            <pc:docMk/>
            <pc:sldMk cId="273723392" sldId="308"/>
            <ac:grpSpMk id="16" creationId="{B31300A9-E3C5-4701-8EF1-45ED088A04DD}"/>
          </ac:grpSpMkLst>
        </pc:grpChg>
        <pc:graphicFrameChg chg="mod modGraphic">
          <ac:chgData name="Kyle Tidswell-Brown" userId="3518c4a0-5c99-4880-b127-cb60ccf11a39" providerId="ADAL" clId="{DD7F115D-AEC8-4A56-BE30-3F76B7D5BDA5}" dt="2019-05-17T09:58:17.958" v="75" actId="552"/>
          <ac:graphicFrameMkLst>
            <pc:docMk/>
            <pc:sldMk cId="273723392" sldId="308"/>
            <ac:graphicFrameMk id="4" creationId="{6D18647A-65CD-4CDA-A462-D80DA90010D0}"/>
          </ac:graphicFrameMkLst>
        </pc:graphicFrameChg>
        <pc:graphicFrameChg chg="mod modGraphic">
          <ac:chgData name="Kyle Tidswell-Brown" userId="3518c4a0-5c99-4880-b127-cb60ccf11a39" providerId="ADAL" clId="{DD7F115D-AEC8-4A56-BE30-3F76B7D5BDA5}" dt="2019-05-17T09:58:17.958" v="75" actId="552"/>
          <ac:graphicFrameMkLst>
            <pc:docMk/>
            <pc:sldMk cId="273723392" sldId="308"/>
            <ac:graphicFrameMk id="10" creationId="{1322DF02-A7F4-4B0F-A8EE-1B1E0D57A749}"/>
          </ac:graphicFrameMkLst>
        </pc:graphicFrameChg>
      </pc:sldChg>
      <pc:sldChg chg="addSp delSp">
        <pc:chgData name="Kyle Tidswell-Brown" userId="3518c4a0-5c99-4880-b127-cb60ccf11a39" providerId="ADAL" clId="{DD7F115D-AEC8-4A56-BE30-3F76B7D5BDA5}" dt="2019-05-17T10:12:09.149" v="212"/>
        <pc:sldMkLst>
          <pc:docMk/>
          <pc:sldMk cId="636014570" sldId="314"/>
        </pc:sldMkLst>
        <pc:grpChg chg="add">
          <ac:chgData name="Kyle Tidswell-Brown" userId="3518c4a0-5c99-4880-b127-cb60ccf11a39" providerId="ADAL" clId="{DD7F115D-AEC8-4A56-BE30-3F76B7D5BDA5}" dt="2019-05-17T10:12:09.149" v="212"/>
          <ac:grpSpMkLst>
            <pc:docMk/>
            <pc:sldMk cId="636014570" sldId="314"/>
            <ac:grpSpMk id="9" creationId="{DEE0F7E7-9455-4205-B071-5DB0185EE14B}"/>
          </ac:grpSpMkLst>
        </pc:grpChg>
        <pc:grpChg chg="del">
          <ac:chgData name="Kyle Tidswell-Brown" userId="3518c4a0-5c99-4880-b127-cb60ccf11a39" providerId="ADAL" clId="{DD7F115D-AEC8-4A56-BE30-3F76B7D5BDA5}" dt="2019-05-17T10:12:08.757" v="211" actId="478"/>
          <ac:grpSpMkLst>
            <pc:docMk/>
            <pc:sldMk cId="636014570" sldId="314"/>
            <ac:grpSpMk id="16" creationId="{B31300A9-E3C5-4701-8EF1-45ED088A04DD}"/>
          </ac:grpSpMkLst>
        </pc:grpChg>
      </pc:sldChg>
      <pc:sldChg chg="del">
        <pc:chgData name="Kyle Tidswell-Brown" userId="3518c4a0-5c99-4880-b127-cb60ccf11a39" providerId="ADAL" clId="{DD7F115D-AEC8-4A56-BE30-3F76B7D5BDA5}" dt="2019-05-17T09:59:42.249" v="84" actId="2696"/>
        <pc:sldMkLst>
          <pc:docMk/>
          <pc:sldMk cId="2292578635" sldId="361"/>
        </pc:sldMkLst>
      </pc:sldChg>
      <pc:sldChg chg="addSp delSp modSp">
        <pc:chgData name="Kyle Tidswell-Brown" userId="3518c4a0-5c99-4880-b127-cb60ccf11a39" providerId="ADAL" clId="{DD7F115D-AEC8-4A56-BE30-3F76B7D5BDA5}" dt="2019-05-17T10:11:43.326" v="196"/>
        <pc:sldMkLst>
          <pc:docMk/>
          <pc:sldMk cId="1122002284" sldId="362"/>
        </pc:sldMkLst>
        <pc:spChg chg="mod">
          <ac:chgData name="Kyle Tidswell-Brown" userId="3518c4a0-5c99-4880-b127-cb60ccf11a39" providerId="ADAL" clId="{DD7F115D-AEC8-4A56-BE30-3F76B7D5BDA5}" dt="2019-05-17T10:00:09.076" v="88" actId="20577"/>
          <ac:spMkLst>
            <pc:docMk/>
            <pc:sldMk cId="1122002284" sldId="362"/>
            <ac:spMk id="19" creationId="{5252A847-DE45-4FA3-A1F8-EEBEB845FF8E}"/>
          </ac:spMkLst>
        </pc:spChg>
        <pc:grpChg chg="add">
          <ac:chgData name="Kyle Tidswell-Brown" userId="3518c4a0-5c99-4880-b127-cb60ccf11a39" providerId="ADAL" clId="{DD7F115D-AEC8-4A56-BE30-3F76B7D5BDA5}" dt="2019-05-17T10:11:43.326" v="196"/>
          <ac:grpSpMkLst>
            <pc:docMk/>
            <pc:sldMk cId="1122002284" sldId="362"/>
            <ac:grpSpMk id="7" creationId="{A2627BBF-AC69-4EA4-AFE8-94D3B3596813}"/>
          </ac:grpSpMkLst>
        </pc:grpChg>
        <pc:grpChg chg="del">
          <ac:chgData name="Kyle Tidswell-Brown" userId="3518c4a0-5c99-4880-b127-cb60ccf11a39" providerId="ADAL" clId="{DD7F115D-AEC8-4A56-BE30-3F76B7D5BDA5}" dt="2019-05-17T10:11:41.910" v="195" actId="478"/>
          <ac:grpSpMkLst>
            <pc:docMk/>
            <pc:sldMk cId="1122002284" sldId="362"/>
            <ac:grpSpMk id="16" creationId="{B31300A9-E3C5-4701-8EF1-45ED088A04DD}"/>
          </ac:grpSpMkLst>
        </pc:grpChg>
      </pc:sldChg>
      <pc:sldChg chg="addSp delSp modSp">
        <pc:chgData name="Kyle Tidswell-Brown" userId="3518c4a0-5c99-4880-b127-cb60ccf11a39" providerId="ADAL" clId="{DD7F115D-AEC8-4A56-BE30-3F76B7D5BDA5}" dt="2019-05-17T10:11:50.925" v="200"/>
        <pc:sldMkLst>
          <pc:docMk/>
          <pc:sldMk cId="4254608948" sldId="363"/>
        </pc:sldMkLst>
        <pc:grpChg chg="add">
          <ac:chgData name="Kyle Tidswell-Brown" userId="3518c4a0-5c99-4880-b127-cb60ccf11a39" providerId="ADAL" clId="{DD7F115D-AEC8-4A56-BE30-3F76B7D5BDA5}" dt="2019-05-17T10:11:50.925" v="200"/>
          <ac:grpSpMkLst>
            <pc:docMk/>
            <pc:sldMk cId="4254608948" sldId="363"/>
            <ac:grpSpMk id="9" creationId="{15EC224B-D0B8-45B2-817F-83BCC27372A5}"/>
          </ac:grpSpMkLst>
        </pc:grpChg>
        <pc:grpChg chg="del">
          <ac:chgData name="Kyle Tidswell-Brown" userId="3518c4a0-5c99-4880-b127-cb60ccf11a39" providerId="ADAL" clId="{DD7F115D-AEC8-4A56-BE30-3F76B7D5BDA5}" dt="2019-05-17T10:11:50.517" v="199" actId="478"/>
          <ac:grpSpMkLst>
            <pc:docMk/>
            <pc:sldMk cId="4254608948" sldId="363"/>
            <ac:grpSpMk id="16" creationId="{B31300A9-E3C5-4701-8EF1-45ED088A04DD}"/>
          </ac:grpSpMkLst>
        </pc:grpChg>
        <pc:graphicFrameChg chg="mod">
          <ac:chgData name="Kyle Tidswell-Brown" userId="3518c4a0-5c99-4880-b127-cb60ccf11a39" providerId="ADAL" clId="{DD7F115D-AEC8-4A56-BE30-3F76B7D5BDA5}" dt="2019-05-17T10:00:53.885" v="100" actId="12788"/>
          <ac:graphicFrameMkLst>
            <pc:docMk/>
            <pc:sldMk cId="4254608948" sldId="363"/>
            <ac:graphicFrameMk id="7" creationId="{37A875FD-46B1-40DF-9C36-A4E18D99312E}"/>
          </ac:graphicFrameMkLst>
        </pc:graphicFrameChg>
      </pc:sldChg>
      <pc:sldChg chg="addSp delSp modSp">
        <pc:chgData name="Kyle Tidswell-Brown" userId="3518c4a0-5c99-4880-b127-cb60ccf11a39" providerId="ADAL" clId="{DD7F115D-AEC8-4A56-BE30-3F76B7D5BDA5}" dt="2019-05-17T10:11:57.349" v="204"/>
        <pc:sldMkLst>
          <pc:docMk/>
          <pc:sldMk cId="1865942734" sldId="364"/>
        </pc:sldMkLst>
        <pc:spChg chg="mod">
          <ac:chgData name="Kyle Tidswell-Brown" userId="3518c4a0-5c99-4880-b127-cb60ccf11a39" providerId="ADAL" clId="{DD7F115D-AEC8-4A56-BE30-3F76B7D5BDA5}" dt="2019-05-17T10:01:22.007" v="106" actId="20577"/>
          <ac:spMkLst>
            <pc:docMk/>
            <pc:sldMk cId="1865942734" sldId="364"/>
            <ac:spMk id="11" creationId="{C51545E0-F7A6-41FD-9769-0849C2AA7800}"/>
          </ac:spMkLst>
        </pc:spChg>
        <pc:grpChg chg="del">
          <ac:chgData name="Kyle Tidswell-Brown" userId="3518c4a0-5c99-4880-b127-cb60ccf11a39" providerId="ADAL" clId="{DD7F115D-AEC8-4A56-BE30-3F76B7D5BDA5}" dt="2019-05-17T10:11:56.941" v="203" actId="478"/>
          <ac:grpSpMkLst>
            <pc:docMk/>
            <pc:sldMk cId="1865942734" sldId="364"/>
            <ac:grpSpMk id="16" creationId="{B31300A9-E3C5-4701-8EF1-45ED088A04DD}"/>
          </ac:grpSpMkLst>
        </pc:grpChg>
        <pc:grpChg chg="add">
          <ac:chgData name="Kyle Tidswell-Brown" userId="3518c4a0-5c99-4880-b127-cb60ccf11a39" providerId="ADAL" clId="{DD7F115D-AEC8-4A56-BE30-3F76B7D5BDA5}" dt="2019-05-17T10:11:57.349" v="204"/>
          <ac:grpSpMkLst>
            <pc:docMk/>
            <pc:sldMk cId="1865942734" sldId="364"/>
            <ac:grpSpMk id="22" creationId="{80CD376C-1B7D-44D4-8EA6-93C25A4A7A4B}"/>
          </ac:grpSpMkLst>
        </pc:grpChg>
      </pc:sldChg>
      <pc:sldChg chg="addSp delSp modSp">
        <pc:chgData name="Kyle Tidswell-Brown" userId="3518c4a0-5c99-4880-b127-cb60ccf11a39" providerId="ADAL" clId="{DD7F115D-AEC8-4A56-BE30-3F76B7D5BDA5}" dt="2019-05-17T10:11:47.972" v="198"/>
        <pc:sldMkLst>
          <pc:docMk/>
          <pc:sldMk cId="1969916222" sldId="366"/>
        </pc:sldMkLst>
        <pc:spChg chg="mod">
          <ac:chgData name="Kyle Tidswell-Brown" userId="3518c4a0-5c99-4880-b127-cb60ccf11a39" providerId="ADAL" clId="{DD7F115D-AEC8-4A56-BE30-3F76B7D5BDA5}" dt="2019-05-17T10:00:18.686" v="92" actId="20577"/>
          <ac:spMkLst>
            <pc:docMk/>
            <pc:sldMk cId="1969916222" sldId="366"/>
            <ac:spMk id="19" creationId="{5252A847-DE45-4FA3-A1F8-EEBEB845FF8E}"/>
          </ac:spMkLst>
        </pc:spChg>
        <pc:grpChg chg="add">
          <ac:chgData name="Kyle Tidswell-Brown" userId="3518c4a0-5c99-4880-b127-cb60ccf11a39" providerId="ADAL" clId="{DD7F115D-AEC8-4A56-BE30-3F76B7D5BDA5}" dt="2019-05-17T10:11:47.972" v="198"/>
          <ac:grpSpMkLst>
            <pc:docMk/>
            <pc:sldMk cId="1969916222" sldId="366"/>
            <ac:grpSpMk id="7" creationId="{A46CF8E0-9227-437A-82A9-E8A035734C1D}"/>
          </ac:grpSpMkLst>
        </pc:grpChg>
        <pc:grpChg chg="del">
          <ac:chgData name="Kyle Tidswell-Brown" userId="3518c4a0-5c99-4880-b127-cb60ccf11a39" providerId="ADAL" clId="{DD7F115D-AEC8-4A56-BE30-3F76B7D5BDA5}" dt="2019-05-17T10:11:47.509" v="197" actId="478"/>
          <ac:grpSpMkLst>
            <pc:docMk/>
            <pc:sldMk cId="1969916222" sldId="366"/>
            <ac:grpSpMk id="16" creationId="{B31300A9-E3C5-4701-8EF1-45ED088A04DD}"/>
          </ac:grpSpMkLst>
        </pc:grpChg>
      </pc:sldChg>
      <pc:sldChg chg="addSp delSp modSp">
        <pc:chgData name="Kyle Tidswell-Brown" userId="3518c4a0-5c99-4880-b127-cb60ccf11a39" providerId="ADAL" clId="{DD7F115D-AEC8-4A56-BE30-3F76B7D5BDA5}" dt="2019-05-17T10:12:00.534" v="206"/>
        <pc:sldMkLst>
          <pc:docMk/>
          <pc:sldMk cId="3817067781" sldId="368"/>
        </pc:sldMkLst>
        <pc:spChg chg="mod">
          <ac:chgData name="Kyle Tidswell-Brown" userId="3518c4a0-5c99-4880-b127-cb60ccf11a39" providerId="ADAL" clId="{DD7F115D-AEC8-4A56-BE30-3F76B7D5BDA5}" dt="2019-05-17T10:01:24.937" v="107" actId="20577"/>
          <ac:spMkLst>
            <pc:docMk/>
            <pc:sldMk cId="3817067781" sldId="368"/>
            <ac:spMk id="11" creationId="{C51545E0-F7A6-41FD-9769-0849C2AA7800}"/>
          </ac:spMkLst>
        </pc:spChg>
        <pc:spChg chg="mod">
          <ac:chgData name="Kyle Tidswell-Brown" userId="3518c4a0-5c99-4880-b127-cb60ccf11a39" providerId="ADAL" clId="{DD7F115D-AEC8-4A56-BE30-3F76B7D5BDA5}" dt="2019-05-17T10:01:33.307" v="108" actId="20577"/>
          <ac:spMkLst>
            <pc:docMk/>
            <pc:sldMk cId="3817067781" sldId="368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DD7F115D-AEC8-4A56-BE30-3F76B7D5BDA5}" dt="2019-05-17T10:12:00.142" v="205" actId="478"/>
          <ac:grpSpMkLst>
            <pc:docMk/>
            <pc:sldMk cId="3817067781" sldId="368"/>
            <ac:grpSpMk id="16" creationId="{B31300A9-E3C5-4701-8EF1-45ED088A04DD}"/>
          </ac:grpSpMkLst>
        </pc:grpChg>
        <pc:grpChg chg="add">
          <ac:chgData name="Kyle Tidswell-Brown" userId="3518c4a0-5c99-4880-b127-cb60ccf11a39" providerId="ADAL" clId="{DD7F115D-AEC8-4A56-BE30-3F76B7D5BDA5}" dt="2019-05-17T10:12:00.534" v="206"/>
          <ac:grpSpMkLst>
            <pc:docMk/>
            <pc:sldMk cId="3817067781" sldId="368"/>
            <ac:grpSpMk id="22" creationId="{B6ADF78E-C58E-4ACF-AB0A-AD67413A603D}"/>
          </ac:grpSpMkLst>
        </pc:grpChg>
      </pc:sldChg>
      <pc:sldChg chg="addSp delSp modSp">
        <pc:chgData name="Kyle Tidswell-Brown" userId="3518c4a0-5c99-4880-b127-cb60ccf11a39" providerId="ADAL" clId="{DD7F115D-AEC8-4A56-BE30-3F76B7D5BDA5}" dt="2019-05-17T10:12:11.974" v="214"/>
        <pc:sldMkLst>
          <pc:docMk/>
          <pc:sldMk cId="1857084116" sldId="371"/>
        </pc:sldMkLst>
        <pc:grpChg chg="add">
          <ac:chgData name="Kyle Tidswell-Brown" userId="3518c4a0-5c99-4880-b127-cb60ccf11a39" providerId="ADAL" clId="{DD7F115D-AEC8-4A56-BE30-3F76B7D5BDA5}" dt="2019-05-17T10:12:11.974" v="214"/>
          <ac:grpSpMkLst>
            <pc:docMk/>
            <pc:sldMk cId="1857084116" sldId="371"/>
            <ac:grpSpMk id="10" creationId="{F1A91BFF-8143-49A8-824F-6F3CB6B7D597}"/>
          </ac:grpSpMkLst>
        </pc:grpChg>
        <pc:grpChg chg="del">
          <ac:chgData name="Kyle Tidswell-Brown" userId="3518c4a0-5c99-4880-b127-cb60ccf11a39" providerId="ADAL" clId="{DD7F115D-AEC8-4A56-BE30-3F76B7D5BDA5}" dt="2019-05-17T10:12:11.587" v="213" actId="478"/>
          <ac:grpSpMkLst>
            <pc:docMk/>
            <pc:sldMk cId="1857084116" sldId="371"/>
            <ac:grpSpMk id="16" creationId="{B31300A9-E3C5-4701-8EF1-45ED088A04DD}"/>
          </ac:grpSpMkLst>
        </pc:grpChg>
        <pc:graphicFrameChg chg="mod">
          <ac:chgData name="Kyle Tidswell-Brown" userId="3518c4a0-5c99-4880-b127-cb60ccf11a39" providerId="ADAL" clId="{DD7F115D-AEC8-4A56-BE30-3F76B7D5BDA5}" dt="2019-05-17T10:02:17.382" v="110" actId="555"/>
          <ac:graphicFrameMkLst>
            <pc:docMk/>
            <pc:sldMk cId="1857084116" sldId="371"/>
            <ac:graphicFrameMk id="7" creationId="{725DEB86-5C4B-45A3-9783-762839F2E0CC}"/>
          </ac:graphicFrameMkLst>
        </pc:graphicFrameChg>
        <pc:graphicFrameChg chg="add del mod">
          <ac:chgData name="Kyle Tidswell-Brown" userId="3518c4a0-5c99-4880-b127-cb60ccf11a39" providerId="ADAL" clId="{DD7F115D-AEC8-4A56-BE30-3F76B7D5BDA5}" dt="2019-05-17T10:02:20.325" v="111" actId="478"/>
          <ac:graphicFrameMkLst>
            <pc:docMk/>
            <pc:sldMk cId="1857084116" sldId="371"/>
            <ac:graphicFrameMk id="9" creationId="{FF7C39B1-F84F-40C9-A6BD-586B4A1EFEB5}"/>
          </ac:graphicFrameMkLst>
        </pc:graphicFrameChg>
      </pc:sldChg>
      <pc:sldChg chg="addSp delSp modSp">
        <pc:chgData name="Kyle Tidswell-Brown" userId="3518c4a0-5c99-4880-b127-cb60ccf11a39" providerId="ADAL" clId="{DD7F115D-AEC8-4A56-BE30-3F76B7D5BDA5}" dt="2019-05-17T10:11:54.206" v="202"/>
        <pc:sldMkLst>
          <pc:docMk/>
          <pc:sldMk cId="2468472367" sldId="374"/>
        </pc:sldMkLst>
        <pc:grpChg chg="add">
          <ac:chgData name="Kyle Tidswell-Brown" userId="3518c4a0-5c99-4880-b127-cb60ccf11a39" providerId="ADAL" clId="{DD7F115D-AEC8-4A56-BE30-3F76B7D5BDA5}" dt="2019-05-17T10:11:54.206" v="202"/>
          <ac:grpSpMkLst>
            <pc:docMk/>
            <pc:sldMk cId="2468472367" sldId="374"/>
            <ac:grpSpMk id="10" creationId="{F5844D44-5544-4BAD-9B53-23415675FADE}"/>
          </ac:grpSpMkLst>
        </pc:grpChg>
        <pc:grpChg chg="del">
          <ac:chgData name="Kyle Tidswell-Brown" userId="3518c4a0-5c99-4880-b127-cb60ccf11a39" providerId="ADAL" clId="{DD7F115D-AEC8-4A56-BE30-3F76B7D5BDA5}" dt="2019-05-17T10:11:53.808" v="201" actId="478"/>
          <ac:grpSpMkLst>
            <pc:docMk/>
            <pc:sldMk cId="2468472367" sldId="374"/>
            <ac:grpSpMk id="16" creationId="{B31300A9-E3C5-4701-8EF1-45ED088A04DD}"/>
          </ac:grpSpMkLst>
        </pc:grpChg>
        <pc:graphicFrameChg chg="del">
          <ac:chgData name="Kyle Tidswell-Brown" userId="3518c4a0-5c99-4880-b127-cb60ccf11a39" providerId="ADAL" clId="{DD7F115D-AEC8-4A56-BE30-3F76B7D5BDA5}" dt="2019-05-17T10:00:58.770" v="101" actId="478"/>
          <ac:graphicFrameMkLst>
            <pc:docMk/>
            <pc:sldMk cId="2468472367" sldId="374"/>
            <ac:graphicFrameMk id="7" creationId="{37A875FD-46B1-40DF-9C36-A4E18D99312E}"/>
          </ac:graphicFrameMkLst>
        </pc:graphicFrameChg>
        <pc:graphicFrameChg chg="add modGraphic">
          <ac:chgData name="Kyle Tidswell-Brown" userId="3518c4a0-5c99-4880-b127-cb60ccf11a39" providerId="ADAL" clId="{DD7F115D-AEC8-4A56-BE30-3F76B7D5BDA5}" dt="2019-05-17T10:01:07.154" v="105" actId="207"/>
          <ac:graphicFrameMkLst>
            <pc:docMk/>
            <pc:sldMk cId="2468472367" sldId="374"/>
            <ac:graphicFrameMk id="9" creationId="{8F85A669-C9BE-4E60-82F2-3B97C62B35E5}"/>
          </ac:graphicFrameMkLst>
        </pc:graphicFrameChg>
      </pc:sldChg>
      <pc:sldChg chg="addSp delSp modSp">
        <pc:chgData name="Kyle Tidswell-Brown" userId="3518c4a0-5c99-4880-b127-cb60ccf11a39" providerId="ADAL" clId="{DD7F115D-AEC8-4A56-BE30-3F76B7D5BDA5}" dt="2019-05-17T10:11:36.482" v="192"/>
        <pc:sldMkLst>
          <pc:docMk/>
          <pc:sldMk cId="543150060" sldId="375"/>
        </pc:sldMkLst>
        <pc:spChg chg="mod">
          <ac:chgData name="Kyle Tidswell-Brown" userId="3518c4a0-5c99-4880-b127-cb60ccf11a39" providerId="ADAL" clId="{DD7F115D-AEC8-4A56-BE30-3F76B7D5BDA5}" dt="2019-05-17T09:59:47.973" v="85" actId="404"/>
          <ac:spMkLst>
            <pc:docMk/>
            <pc:sldMk cId="543150060" sldId="375"/>
            <ac:spMk id="15" creationId="{E02ABFDE-D00A-4329-9F06-1FF6C07E3090}"/>
          </ac:spMkLst>
        </pc:spChg>
        <pc:grpChg chg="add">
          <ac:chgData name="Kyle Tidswell-Brown" userId="3518c4a0-5c99-4880-b127-cb60ccf11a39" providerId="ADAL" clId="{DD7F115D-AEC8-4A56-BE30-3F76B7D5BDA5}" dt="2019-05-17T10:11:36.482" v="192"/>
          <ac:grpSpMkLst>
            <pc:docMk/>
            <pc:sldMk cId="543150060" sldId="375"/>
            <ac:grpSpMk id="11" creationId="{980D669F-AF63-43BA-854F-3CDECF3AA72E}"/>
          </ac:grpSpMkLst>
        </pc:grpChg>
        <pc:grpChg chg="del">
          <ac:chgData name="Kyle Tidswell-Brown" userId="3518c4a0-5c99-4880-b127-cb60ccf11a39" providerId="ADAL" clId="{DD7F115D-AEC8-4A56-BE30-3F76B7D5BDA5}" dt="2019-05-17T10:11:36.039" v="191" actId="478"/>
          <ac:grpSpMkLst>
            <pc:docMk/>
            <pc:sldMk cId="543150060" sldId="375"/>
            <ac:grpSpMk id="16" creationId="{B31300A9-E3C5-4701-8EF1-45ED088A04DD}"/>
          </ac:grpSpMkLst>
        </pc:grpChg>
      </pc:sldChg>
      <pc:sldChg chg="addSp delSp">
        <pc:chgData name="Kyle Tidswell-Brown" userId="3518c4a0-5c99-4880-b127-cb60ccf11a39" providerId="ADAL" clId="{DD7F115D-AEC8-4A56-BE30-3F76B7D5BDA5}" dt="2019-05-17T10:12:03.273" v="208"/>
        <pc:sldMkLst>
          <pc:docMk/>
          <pc:sldMk cId="2774045533" sldId="377"/>
        </pc:sldMkLst>
        <pc:grpChg chg="add">
          <ac:chgData name="Kyle Tidswell-Brown" userId="3518c4a0-5c99-4880-b127-cb60ccf11a39" providerId="ADAL" clId="{DD7F115D-AEC8-4A56-BE30-3F76B7D5BDA5}" dt="2019-05-17T10:12:03.273" v="208"/>
          <ac:grpSpMkLst>
            <pc:docMk/>
            <pc:sldMk cId="2774045533" sldId="377"/>
            <ac:grpSpMk id="13" creationId="{2A507C1F-0506-4140-AE18-B171B13B208C}"/>
          </ac:grpSpMkLst>
        </pc:grpChg>
        <pc:grpChg chg="del">
          <ac:chgData name="Kyle Tidswell-Brown" userId="3518c4a0-5c99-4880-b127-cb60ccf11a39" providerId="ADAL" clId="{DD7F115D-AEC8-4A56-BE30-3F76B7D5BDA5}" dt="2019-05-17T10:12:02.879" v="207" actId="478"/>
          <ac:grpSpMkLst>
            <pc:docMk/>
            <pc:sldMk cId="2774045533" sldId="377"/>
            <ac:grpSpMk id="16" creationId="{B31300A9-E3C5-4701-8EF1-45ED088A04DD}"/>
          </ac:grpSpMkLst>
        </pc:grpChg>
      </pc:sldChg>
      <pc:sldChg chg="addSp delSp">
        <pc:chgData name="Kyle Tidswell-Brown" userId="3518c4a0-5c99-4880-b127-cb60ccf11a39" providerId="ADAL" clId="{DD7F115D-AEC8-4A56-BE30-3F76B7D5BDA5}" dt="2019-05-17T10:12:06.500" v="210"/>
        <pc:sldMkLst>
          <pc:docMk/>
          <pc:sldMk cId="3328719127" sldId="378"/>
        </pc:sldMkLst>
        <pc:grpChg chg="add">
          <ac:chgData name="Kyle Tidswell-Brown" userId="3518c4a0-5c99-4880-b127-cb60ccf11a39" providerId="ADAL" clId="{DD7F115D-AEC8-4A56-BE30-3F76B7D5BDA5}" dt="2019-05-17T10:12:06.500" v="210"/>
          <ac:grpSpMkLst>
            <pc:docMk/>
            <pc:sldMk cId="3328719127" sldId="378"/>
            <ac:grpSpMk id="13" creationId="{73EB4608-5B3F-41C7-8902-7D5CD9476727}"/>
          </ac:grpSpMkLst>
        </pc:grpChg>
        <pc:grpChg chg="del">
          <ac:chgData name="Kyle Tidswell-Brown" userId="3518c4a0-5c99-4880-b127-cb60ccf11a39" providerId="ADAL" clId="{DD7F115D-AEC8-4A56-BE30-3F76B7D5BDA5}" dt="2019-05-17T10:12:06.058" v="209" actId="478"/>
          <ac:grpSpMkLst>
            <pc:docMk/>
            <pc:sldMk cId="3328719127" sldId="378"/>
            <ac:grpSpMk id="16" creationId="{B31300A9-E3C5-4701-8EF1-45ED088A04DD}"/>
          </ac:grpSpMkLst>
        </pc:grpChg>
      </pc:sldChg>
      <pc:sldChg chg="addSp delSp modSp">
        <pc:chgData name="Kyle Tidswell-Brown" userId="3518c4a0-5c99-4880-b127-cb60ccf11a39" providerId="ADAL" clId="{DD7F115D-AEC8-4A56-BE30-3F76B7D5BDA5}" dt="2019-05-17T10:12:14.702" v="216"/>
        <pc:sldMkLst>
          <pc:docMk/>
          <pc:sldMk cId="1239037854" sldId="380"/>
        </pc:sldMkLst>
        <pc:spChg chg="mod">
          <ac:chgData name="Kyle Tidswell-Brown" userId="3518c4a0-5c99-4880-b127-cb60ccf11a39" providerId="ADAL" clId="{DD7F115D-AEC8-4A56-BE30-3F76B7D5BDA5}" dt="2019-05-17T10:03:26.513" v="112" actId="122"/>
          <ac:spMkLst>
            <pc:docMk/>
            <pc:sldMk cId="1239037854" sldId="380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DD7F115D-AEC8-4A56-BE30-3F76B7D5BDA5}" dt="2019-05-17T10:05:02.403" v="132" actId="478"/>
          <ac:grpSpMkLst>
            <pc:docMk/>
            <pc:sldMk cId="1239037854" sldId="380"/>
            <ac:grpSpMk id="4" creationId="{740AC235-CA36-4825-A652-A68B471E02BD}"/>
          </ac:grpSpMkLst>
        </pc:grpChg>
        <pc:grpChg chg="add">
          <ac:chgData name="Kyle Tidswell-Brown" userId="3518c4a0-5c99-4880-b127-cb60ccf11a39" providerId="ADAL" clId="{DD7F115D-AEC8-4A56-BE30-3F76B7D5BDA5}" dt="2019-05-17T10:05:02.880" v="133"/>
          <ac:grpSpMkLst>
            <pc:docMk/>
            <pc:sldMk cId="1239037854" sldId="380"/>
            <ac:grpSpMk id="15" creationId="{BE017B28-9D2A-4C3B-9BC5-DBE26F2C584D}"/>
          </ac:grpSpMkLst>
        </pc:grpChg>
        <pc:grpChg chg="del">
          <ac:chgData name="Kyle Tidswell-Brown" userId="3518c4a0-5c99-4880-b127-cb60ccf11a39" providerId="ADAL" clId="{DD7F115D-AEC8-4A56-BE30-3F76B7D5BDA5}" dt="2019-05-17T10:12:14.301" v="215" actId="478"/>
          <ac:grpSpMkLst>
            <pc:docMk/>
            <pc:sldMk cId="1239037854" sldId="380"/>
            <ac:grpSpMk id="16" creationId="{B31300A9-E3C5-4701-8EF1-45ED088A04DD}"/>
          </ac:grpSpMkLst>
        </pc:grpChg>
        <pc:grpChg chg="add">
          <ac:chgData name="Kyle Tidswell-Brown" userId="3518c4a0-5c99-4880-b127-cb60ccf11a39" providerId="ADAL" clId="{DD7F115D-AEC8-4A56-BE30-3F76B7D5BDA5}" dt="2019-05-17T10:12:14.702" v="216"/>
          <ac:grpSpMkLst>
            <pc:docMk/>
            <pc:sldMk cId="1239037854" sldId="380"/>
            <ac:grpSpMk id="25" creationId="{F98B31C0-06E2-438F-B955-61A16033FCAE}"/>
          </ac:grpSpMkLst>
        </pc:grpChg>
      </pc:sldChg>
      <pc:sldChg chg="addSp delSp modSp">
        <pc:chgData name="Kyle Tidswell-Brown" userId="3518c4a0-5c99-4880-b127-cb60ccf11a39" providerId="ADAL" clId="{DD7F115D-AEC8-4A56-BE30-3F76B7D5BDA5}" dt="2019-05-17T10:13:10.901" v="238"/>
        <pc:sldMkLst>
          <pc:docMk/>
          <pc:sldMk cId="2637456" sldId="381"/>
        </pc:sldMkLst>
        <pc:spChg chg="mod">
          <ac:chgData name="Kyle Tidswell-Brown" userId="3518c4a0-5c99-4880-b127-cb60ccf11a39" providerId="ADAL" clId="{DD7F115D-AEC8-4A56-BE30-3F76B7D5BDA5}" dt="2019-05-17T10:05:53.359" v="180" actId="20577"/>
          <ac:spMkLst>
            <pc:docMk/>
            <pc:sldMk cId="2637456" sldId="381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DD7F115D-AEC8-4A56-BE30-3F76B7D5BDA5}" dt="2019-05-17T10:05:09.261" v="134" actId="478"/>
          <ac:grpSpMkLst>
            <pc:docMk/>
            <pc:sldMk cId="2637456" sldId="381"/>
            <ac:grpSpMk id="4" creationId="{740AC235-CA36-4825-A652-A68B471E02BD}"/>
          </ac:grpSpMkLst>
        </pc:grpChg>
        <pc:grpChg chg="add">
          <ac:chgData name="Kyle Tidswell-Brown" userId="3518c4a0-5c99-4880-b127-cb60ccf11a39" providerId="ADAL" clId="{DD7F115D-AEC8-4A56-BE30-3F76B7D5BDA5}" dt="2019-05-17T10:05:09.657" v="135"/>
          <ac:grpSpMkLst>
            <pc:docMk/>
            <pc:sldMk cId="2637456" sldId="381"/>
            <ac:grpSpMk id="15" creationId="{45146581-FA39-4826-9FF8-E259DD8F36B0}"/>
          </ac:grpSpMkLst>
        </pc:grpChg>
        <pc:grpChg chg="del">
          <ac:chgData name="Kyle Tidswell-Brown" userId="3518c4a0-5c99-4880-b127-cb60ccf11a39" providerId="ADAL" clId="{DD7F115D-AEC8-4A56-BE30-3F76B7D5BDA5}" dt="2019-05-17T10:12:20.075" v="219" actId="478"/>
          <ac:grpSpMkLst>
            <pc:docMk/>
            <pc:sldMk cId="2637456" sldId="381"/>
            <ac:grpSpMk id="16" creationId="{B31300A9-E3C5-4701-8EF1-45ED088A04DD}"/>
          </ac:grpSpMkLst>
        </pc:grpChg>
        <pc:grpChg chg="add del mod">
          <ac:chgData name="Kyle Tidswell-Brown" userId="3518c4a0-5c99-4880-b127-cb60ccf11a39" providerId="ADAL" clId="{DD7F115D-AEC8-4A56-BE30-3F76B7D5BDA5}" dt="2019-05-17T10:13:09.543" v="237"/>
          <ac:grpSpMkLst>
            <pc:docMk/>
            <pc:sldMk cId="2637456" sldId="381"/>
            <ac:grpSpMk id="25" creationId="{C57FA0FC-F67D-4DDE-AA04-E9C602C84C1A}"/>
          </ac:grpSpMkLst>
        </pc:grpChg>
        <pc:grpChg chg="add">
          <ac:chgData name="Kyle Tidswell-Brown" userId="3518c4a0-5c99-4880-b127-cb60ccf11a39" providerId="ADAL" clId="{DD7F115D-AEC8-4A56-BE30-3F76B7D5BDA5}" dt="2019-05-17T10:13:10.901" v="238"/>
          <ac:grpSpMkLst>
            <pc:docMk/>
            <pc:sldMk cId="2637456" sldId="381"/>
            <ac:grpSpMk id="28" creationId="{D440B788-EC23-495D-9431-CA46FE4FCB53}"/>
          </ac:grpSpMkLst>
        </pc:grpChg>
      </pc:sldChg>
      <pc:sldChg chg="addSp delSp modSp">
        <pc:chgData name="Kyle Tidswell-Brown" userId="3518c4a0-5c99-4880-b127-cb60ccf11a39" providerId="ADAL" clId="{DD7F115D-AEC8-4A56-BE30-3F76B7D5BDA5}" dt="2019-05-17T10:12:17.833" v="218"/>
        <pc:sldMkLst>
          <pc:docMk/>
          <pc:sldMk cId="4069705457" sldId="382"/>
        </pc:sldMkLst>
        <pc:spChg chg="mod">
          <ac:chgData name="Kyle Tidswell-Brown" userId="3518c4a0-5c99-4880-b127-cb60ccf11a39" providerId="ADAL" clId="{DD7F115D-AEC8-4A56-BE30-3F76B7D5BDA5}" dt="2019-05-17T10:04:32.655" v="119" actId="20577"/>
          <ac:spMkLst>
            <pc:docMk/>
            <pc:sldMk cId="4069705457" sldId="382"/>
            <ac:spMk id="11" creationId="{20A6640D-3D6F-49B3-87BC-B5F979A3C393}"/>
          </ac:spMkLst>
        </pc:spChg>
        <pc:spChg chg="mod">
          <ac:chgData name="Kyle Tidswell-Brown" userId="3518c4a0-5c99-4880-b127-cb60ccf11a39" providerId="ADAL" clId="{DD7F115D-AEC8-4A56-BE30-3F76B7D5BDA5}" dt="2019-05-17T10:04:36.420" v="124" actId="20577"/>
          <ac:spMkLst>
            <pc:docMk/>
            <pc:sldMk cId="4069705457" sldId="382"/>
            <ac:spMk id="14" creationId="{87704C9E-BBD8-4C22-BEFA-5182A378111A}"/>
          </ac:spMkLst>
        </pc:spChg>
        <pc:spChg chg="mod">
          <ac:chgData name="Kyle Tidswell-Brown" userId="3518c4a0-5c99-4880-b127-cb60ccf11a39" providerId="ADAL" clId="{DD7F115D-AEC8-4A56-BE30-3F76B7D5BDA5}" dt="2019-05-17T10:04:55.046" v="131" actId="20577"/>
          <ac:spMkLst>
            <pc:docMk/>
            <pc:sldMk cId="4069705457" sldId="382"/>
            <ac:spMk id="19" creationId="{5252A847-DE45-4FA3-A1F8-EEBEB845FF8E}"/>
          </ac:spMkLst>
        </pc:spChg>
        <pc:grpChg chg="add">
          <ac:chgData name="Kyle Tidswell-Brown" userId="3518c4a0-5c99-4880-b127-cb60ccf11a39" providerId="ADAL" clId="{DD7F115D-AEC8-4A56-BE30-3F76B7D5BDA5}" dt="2019-05-17T10:12:17.833" v="218"/>
          <ac:grpSpMkLst>
            <pc:docMk/>
            <pc:sldMk cId="4069705457" sldId="382"/>
            <ac:grpSpMk id="15" creationId="{E751C8E3-A744-4D50-9EA0-E7D0B3A194A2}"/>
          </ac:grpSpMkLst>
        </pc:grpChg>
        <pc:grpChg chg="del">
          <ac:chgData name="Kyle Tidswell-Brown" userId="3518c4a0-5c99-4880-b127-cb60ccf11a39" providerId="ADAL" clId="{DD7F115D-AEC8-4A56-BE30-3F76B7D5BDA5}" dt="2019-05-17T10:12:17.435" v="217" actId="478"/>
          <ac:grpSpMkLst>
            <pc:docMk/>
            <pc:sldMk cId="4069705457" sldId="382"/>
            <ac:grpSpMk id="16" creationId="{B31300A9-E3C5-4701-8EF1-45ED088A04DD}"/>
          </ac:grpSpMkLst>
        </pc:grpChg>
      </pc:sldChg>
      <pc:sldChg chg="addSp delSp modSp">
        <pc:chgData name="Kyle Tidswell-Brown" userId="3518c4a0-5c99-4880-b127-cb60ccf11a39" providerId="ADAL" clId="{DD7F115D-AEC8-4A56-BE30-3F76B7D5BDA5}" dt="2019-05-17T10:11:39.361" v="194"/>
        <pc:sldMkLst>
          <pc:docMk/>
          <pc:sldMk cId="2744049226" sldId="383"/>
        </pc:sldMkLst>
        <pc:spChg chg="mod">
          <ac:chgData name="Kyle Tidswell-Brown" userId="3518c4a0-5c99-4880-b127-cb60ccf11a39" providerId="ADAL" clId="{DD7F115D-AEC8-4A56-BE30-3F76B7D5BDA5}" dt="2019-05-17T09:59:58.087" v="86" actId="404"/>
          <ac:spMkLst>
            <pc:docMk/>
            <pc:sldMk cId="2744049226" sldId="383"/>
            <ac:spMk id="15" creationId="{E02ABFDE-D00A-4329-9F06-1FF6C07E3090}"/>
          </ac:spMkLst>
        </pc:spChg>
        <pc:grpChg chg="add">
          <ac:chgData name="Kyle Tidswell-Brown" userId="3518c4a0-5c99-4880-b127-cb60ccf11a39" providerId="ADAL" clId="{DD7F115D-AEC8-4A56-BE30-3F76B7D5BDA5}" dt="2019-05-17T10:11:39.361" v="194"/>
          <ac:grpSpMkLst>
            <pc:docMk/>
            <pc:sldMk cId="2744049226" sldId="383"/>
            <ac:grpSpMk id="12" creationId="{F9E178B0-3FD1-456B-A341-C87B7F7A4C02}"/>
          </ac:grpSpMkLst>
        </pc:grpChg>
        <pc:grpChg chg="del">
          <ac:chgData name="Kyle Tidswell-Brown" userId="3518c4a0-5c99-4880-b127-cb60ccf11a39" providerId="ADAL" clId="{DD7F115D-AEC8-4A56-BE30-3F76B7D5BDA5}" dt="2019-05-17T10:11:38.924" v="193" actId="478"/>
          <ac:grpSpMkLst>
            <pc:docMk/>
            <pc:sldMk cId="2744049226" sldId="383"/>
            <ac:grpSpMk id="16" creationId="{B31300A9-E3C5-4701-8EF1-45ED088A04DD}"/>
          </ac:grpSpMkLst>
        </pc:grpChg>
      </pc:sldChg>
      <pc:sldChg chg="addSp modSp add">
        <pc:chgData name="Kyle Tidswell-Brown" userId="3518c4a0-5c99-4880-b127-cb60ccf11a39" providerId="ADAL" clId="{DD7F115D-AEC8-4A56-BE30-3F76B7D5BDA5}" dt="2019-05-17T09:56:13.412" v="6" actId="167"/>
        <pc:sldMkLst>
          <pc:docMk/>
          <pc:sldMk cId="3844832371" sldId="411"/>
        </pc:sldMkLst>
        <pc:picChg chg="add ord">
          <ac:chgData name="Kyle Tidswell-Brown" userId="3518c4a0-5c99-4880-b127-cb60ccf11a39" providerId="ADAL" clId="{DD7F115D-AEC8-4A56-BE30-3F76B7D5BDA5}" dt="2019-05-17T09:56:13.412" v="6" actId="167"/>
          <ac:picMkLst>
            <pc:docMk/>
            <pc:sldMk cId="3844832371" sldId="411"/>
            <ac:picMk id="7" creationId="{3C09FB46-EF5D-49F0-8C95-4E5A91E90FE2}"/>
          </ac:picMkLst>
        </pc:picChg>
      </pc:sldChg>
      <pc:sldChg chg="addSp delSp modSp add">
        <pc:chgData name="Kyle Tidswell-Brown" userId="3518c4a0-5c99-4880-b127-cb60ccf11a39" providerId="ADAL" clId="{DD7F115D-AEC8-4A56-BE30-3F76B7D5BDA5}" dt="2019-05-17T12:48:20.202" v="240" actId="20577"/>
        <pc:sldMkLst>
          <pc:docMk/>
          <pc:sldMk cId="1983240881" sldId="412"/>
        </pc:sldMkLst>
        <pc:grpChg chg="add">
          <ac:chgData name="Kyle Tidswell-Brown" userId="3518c4a0-5c99-4880-b127-cb60ccf11a39" providerId="ADAL" clId="{DD7F115D-AEC8-4A56-BE30-3F76B7D5BDA5}" dt="2019-05-17T10:11:33.371" v="190"/>
          <ac:grpSpMkLst>
            <pc:docMk/>
            <pc:sldMk cId="1983240881" sldId="412"/>
            <ac:grpSpMk id="9" creationId="{D3F6630D-D570-4FA6-B54D-FD7CD4EEE5EF}"/>
          </ac:grpSpMkLst>
        </pc:grpChg>
        <pc:grpChg chg="del">
          <ac:chgData name="Kyle Tidswell-Brown" userId="3518c4a0-5c99-4880-b127-cb60ccf11a39" providerId="ADAL" clId="{DD7F115D-AEC8-4A56-BE30-3F76B7D5BDA5}" dt="2019-05-17T10:11:32.794" v="189" actId="478"/>
          <ac:grpSpMkLst>
            <pc:docMk/>
            <pc:sldMk cId="1983240881" sldId="412"/>
            <ac:grpSpMk id="16" creationId="{B31300A9-E3C5-4701-8EF1-45ED088A04DD}"/>
          </ac:grpSpMkLst>
        </pc:grpChg>
        <pc:graphicFrameChg chg="mod modGraphic">
          <ac:chgData name="Kyle Tidswell-Brown" userId="3518c4a0-5c99-4880-b127-cb60ccf11a39" providerId="ADAL" clId="{DD7F115D-AEC8-4A56-BE30-3F76B7D5BDA5}" dt="2019-05-17T12:48:18.585" v="239" actId="20577"/>
          <ac:graphicFrameMkLst>
            <pc:docMk/>
            <pc:sldMk cId="1983240881" sldId="412"/>
            <ac:graphicFrameMk id="4" creationId="{6D18647A-65CD-4CDA-A462-D80DA90010D0}"/>
          </ac:graphicFrameMkLst>
        </pc:graphicFrameChg>
        <pc:graphicFrameChg chg="mod modGraphic">
          <ac:chgData name="Kyle Tidswell-Brown" userId="3518c4a0-5c99-4880-b127-cb60ccf11a39" providerId="ADAL" clId="{DD7F115D-AEC8-4A56-BE30-3F76B7D5BDA5}" dt="2019-05-17T12:48:20.202" v="240" actId="20577"/>
          <ac:graphicFrameMkLst>
            <pc:docMk/>
            <pc:sldMk cId="1983240881" sldId="412"/>
            <ac:graphicFrameMk id="10" creationId="{1322DF02-A7F4-4B0F-A8EE-1B1E0D57A749}"/>
          </ac:graphicFrameMkLst>
        </pc:graphicFrameChg>
        <pc:picChg chg="mod">
          <ac:chgData name="Kyle Tidswell-Brown" userId="3518c4a0-5c99-4880-b127-cb60ccf11a39" providerId="ADAL" clId="{DD7F115D-AEC8-4A56-BE30-3F76B7D5BDA5}" dt="2019-05-17T09:59:09.756" v="80" actId="1036"/>
          <ac:picMkLst>
            <pc:docMk/>
            <pc:sldMk cId="1983240881" sldId="412"/>
            <ac:picMk id="8" creationId="{D9426B6B-94AA-4D9B-BC63-8F0BC9ED5115}"/>
          </ac:picMkLst>
        </pc:picChg>
      </pc:sldChg>
    </pc:docChg>
  </pc:docChgLst>
  <pc:docChgLst>
    <pc:chgData name="Sian Stebbings" userId="e14ea2a2-07d0-4302-97b9-16dc822a37cc" providerId="ADAL" clId="{BB564DFC-F11B-4C41-8EA1-DD68E1648B3C}"/>
  </pc:docChgLst>
  <pc:docChgLst>
    <pc:chgData name="Liz Axup" userId="f0cf2359-c867-42e7-8ac2-6b3e19dcb7ab" providerId="ADAL" clId="{BFA8A97E-6623-4065-A147-B3904EE5EE16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3: Metric Units</a:t>
            </a: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2D517E-FA16-477F-B63A-A0B86F8D59AA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DF467E-4C47-428F-8154-276F8F7DD25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8679C70-8CAF-4BBB-A68E-43734AFD5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difference between the longest line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the shortest line.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your answer in centimetres.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662B1F-881C-4F1A-9ED4-9B5B5C7213AC}"/>
              </a:ext>
            </a:extLst>
          </p:cNvPr>
          <p:cNvGrpSpPr/>
          <p:nvPr/>
        </p:nvGrpSpPr>
        <p:grpSpPr>
          <a:xfrm>
            <a:off x="1890570" y="2089612"/>
            <a:ext cx="5362860" cy="2570507"/>
            <a:chOff x="241527" y="7108940"/>
            <a:chExt cx="3015739" cy="144549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004E316-A6C8-4E2D-8B27-E6B30032E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0990" y="7793386"/>
              <a:ext cx="174029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1F04D00-EE69-4D66-A801-4570B9BAC42C}"/>
                </a:ext>
              </a:extLst>
            </p:cNvPr>
            <p:cNvCxnSpPr>
              <a:cxnSpLocks/>
            </p:cNvCxnSpPr>
            <p:nvPr/>
          </p:nvCxnSpPr>
          <p:spPr>
            <a:xfrm>
              <a:off x="481031" y="8304436"/>
              <a:ext cx="2776235" cy="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1545E0-F7A6-41FD-9769-0849C2AA7800}"/>
                </a:ext>
              </a:extLst>
            </p:cNvPr>
            <p:cNvSpPr txBox="1"/>
            <p:nvPr/>
          </p:nvSpPr>
          <p:spPr>
            <a:xfrm>
              <a:off x="1011095" y="7795741"/>
              <a:ext cx="739353" cy="22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1,400mm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413F3A-F6FE-4E38-A1E0-8B1C8FD51E92}"/>
                </a:ext>
              </a:extLst>
            </p:cNvPr>
            <p:cNvSpPr txBox="1"/>
            <p:nvPr/>
          </p:nvSpPr>
          <p:spPr>
            <a:xfrm>
              <a:off x="1700491" y="8329438"/>
              <a:ext cx="320188" cy="22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3m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7F66CC7-BB07-43A2-8B04-BDF9479F2F18}"/>
                </a:ext>
              </a:extLst>
            </p:cNvPr>
            <p:cNvCxnSpPr>
              <a:cxnSpLocks/>
            </p:cNvCxnSpPr>
            <p:nvPr/>
          </p:nvCxnSpPr>
          <p:spPr>
            <a:xfrm>
              <a:off x="508636" y="7257626"/>
              <a:ext cx="1846831" cy="1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D1081B-F469-4F0E-9FA6-521C587381B0}"/>
                </a:ext>
              </a:extLst>
            </p:cNvPr>
            <p:cNvSpPr txBox="1"/>
            <p:nvPr/>
          </p:nvSpPr>
          <p:spPr>
            <a:xfrm>
              <a:off x="1131785" y="7259982"/>
              <a:ext cx="574390" cy="22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150cm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EF2472-EA3E-482F-9AF9-C371FD6F5CC2}"/>
                </a:ext>
              </a:extLst>
            </p:cNvPr>
            <p:cNvSpPr txBox="1"/>
            <p:nvPr/>
          </p:nvSpPr>
          <p:spPr>
            <a:xfrm>
              <a:off x="241527" y="7108940"/>
              <a:ext cx="210213" cy="224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A846BB-3F77-476F-97F0-33BFC6C50722}"/>
                </a:ext>
              </a:extLst>
            </p:cNvPr>
            <p:cNvSpPr txBox="1"/>
            <p:nvPr/>
          </p:nvSpPr>
          <p:spPr>
            <a:xfrm>
              <a:off x="241527" y="7639497"/>
              <a:ext cx="187678" cy="22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CE4113-C766-4F7A-91C0-D53D6CD4D058}"/>
                </a:ext>
              </a:extLst>
            </p:cNvPr>
            <p:cNvSpPr txBox="1"/>
            <p:nvPr/>
          </p:nvSpPr>
          <p:spPr>
            <a:xfrm>
              <a:off x="241527" y="8150547"/>
              <a:ext cx="216524" cy="22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FF9933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CD376C-1B7D-44D4-8EA6-93C25A4A7A4B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54182EA7-56BB-4369-9CCC-7F2C9E7E4FE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07CA768-B80C-4686-AFCF-79F1307DA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94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difference between the longest line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the shortest line.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your answer in centimetres.</a:t>
            </a:r>
          </a:p>
          <a:p>
            <a:pPr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3m (300cm) – 1,400mm (140cm) = 160cm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662B1F-881C-4F1A-9ED4-9B5B5C7213AC}"/>
              </a:ext>
            </a:extLst>
          </p:cNvPr>
          <p:cNvGrpSpPr/>
          <p:nvPr/>
        </p:nvGrpSpPr>
        <p:grpSpPr>
          <a:xfrm>
            <a:off x="1890570" y="2089612"/>
            <a:ext cx="5362860" cy="2570507"/>
            <a:chOff x="241527" y="7108940"/>
            <a:chExt cx="3015739" cy="144549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004E316-A6C8-4E2D-8B27-E6B30032E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0990" y="7793386"/>
              <a:ext cx="174029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1F04D00-EE69-4D66-A801-4570B9BAC42C}"/>
                </a:ext>
              </a:extLst>
            </p:cNvPr>
            <p:cNvCxnSpPr>
              <a:cxnSpLocks/>
            </p:cNvCxnSpPr>
            <p:nvPr/>
          </p:nvCxnSpPr>
          <p:spPr>
            <a:xfrm>
              <a:off x="481031" y="8304436"/>
              <a:ext cx="2776235" cy="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1545E0-F7A6-41FD-9769-0849C2AA7800}"/>
                </a:ext>
              </a:extLst>
            </p:cNvPr>
            <p:cNvSpPr txBox="1"/>
            <p:nvPr/>
          </p:nvSpPr>
          <p:spPr>
            <a:xfrm>
              <a:off x="1011095" y="7795741"/>
              <a:ext cx="739353" cy="22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1,400mm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413F3A-F6FE-4E38-A1E0-8B1C8FD51E92}"/>
                </a:ext>
              </a:extLst>
            </p:cNvPr>
            <p:cNvSpPr txBox="1"/>
            <p:nvPr/>
          </p:nvSpPr>
          <p:spPr>
            <a:xfrm>
              <a:off x="1700491" y="8329438"/>
              <a:ext cx="319286" cy="22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3m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7F66CC7-BB07-43A2-8B04-BDF9479F2F18}"/>
                </a:ext>
              </a:extLst>
            </p:cNvPr>
            <p:cNvCxnSpPr>
              <a:cxnSpLocks/>
            </p:cNvCxnSpPr>
            <p:nvPr/>
          </p:nvCxnSpPr>
          <p:spPr>
            <a:xfrm>
              <a:off x="508636" y="7257626"/>
              <a:ext cx="1846831" cy="1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D1081B-F469-4F0E-9FA6-521C587381B0}"/>
                </a:ext>
              </a:extLst>
            </p:cNvPr>
            <p:cNvSpPr txBox="1"/>
            <p:nvPr/>
          </p:nvSpPr>
          <p:spPr>
            <a:xfrm>
              <a:off x="1131785" y="7259982"/>
              <a:ext cx="573490" cy="22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150cm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EF2472-EA3E-482F-9AF9-C371FD6F5CC2}"/>
                </a:ext>
              </a:extLst>
            </p:cNvPr>
            <p:cNvSpPr txBox="1"/>
            <p:nvPr/>
          </p:nvSpPr>
          <p:spPr>
            <a:xfrm>
              <a:off x="241527" y="7108940"/>
              <a:ext cx="210213" cy="224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A846BB-3F77-476F-97F0-33BFC6C50722}"/>
                </a:ext>
              </a:extLst>
            </p:cNvPr>
            <p:cNvSpPr txBox="1"/>
            <p:nvPr/>
          </p:nvSpPr>
          <p:spPr>
            <a:xfrm>
              <a:off x="241527" y="7639497"/>
              <a:ext cx="187678" cy="22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CE4113-C766-4F7A-91C0-D53D6CD4D058}"/>
                </a:ext>
              </a:extLst>
            </p:cNvPr>
            <p:cNvSpPr txBox="1"/>
            <p:nvPr/>
          </p:nvSpPr>
          <p:spPr>
            <a:xfrm>
              <a:off x="241527" y="8150547"/>
              <a:ext cx="216524" cy="22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FF9933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ADF78E-C58E-4ACF-AB0A-AD67413A603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04E44EDD-256D-473B-9335-AE340E0FE57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21545D8-696E-4E46-9865-720043D2B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06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E80C9-D282-453A-BF8A-F3C3A7500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Kaleb needs to fit seven 6cm cereal boxes in his cupboard.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Will the cereal boxes fit?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cm are spare/needed?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68335-61F9-4808-8ECE-EC6499ED3718}"/>
              </a:ext>
            </a:extLst>
          </p:cNvPr>
          <p:cNvGrpSpPr/>
          <p:nvPr/>
        </p:nvGrpSpPr>
        <p:grpSpPr>
          <a:xfrm>
            <a:off x="2740198" y="3738693"/>
            <a:ext cx="3663603" cy="497107"/>
            <a:chOff x="996887" y="1980863"/>
            <a:chExt cx="1592561" cy="26784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922949-0B0E-4B26-8A44-AFB9574AB146}"/>
                </a:ext>
              </a:extLst>
            </p:cNvPr>
            <p:cNvCxnSpPr>
              <a:cxnSpLocks/>
            </p:cNvCxnSpPr>
            <p:nvPr/>
          </p:nvCxnSpPr>
          <p:spPr>
            <a:xfrm>
              <a:off x="996887" y="1980863"/>
              <a:ext cx="15925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3E3AEE-056F-41F0-A271-92FBC9C94372}"/>
                </a:ext>
              </a:extLst>
            </p:cNvPr>
            <p:cNvSpPr txBox="1"/>
            <p:nvPr/>
          </p:nvSpPr>
          <p:spPr>
            <a:xfrm>
              <a:off x="1607394" y="2033126"/>
              <a:ext cx="341583" cy="215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0.5m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507C1F-0506-4140-AE18-B171B13B208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403A8B1A-AB60-49A1-8144-452A4DD471F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AD325D3-9D9F-4A81-B19D-9336B4088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04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E80C9-D282-453A-BF8A-F3C3A7500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Kaleb needs to fit seven 6cm cereal boxes in his cupboard.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Will the cereal boxes fit?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cm are spare/needed?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Yes they will fit, as seven cereal boxes will be 42cm. The cupboard measures 50cm so there will be 8cm spare.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68335-61F9-4808-8ECE-EC6499ED3718}"/>
              </a:ext>
            </a:extLst>
          </p:cNvPr>
          <p:cNvGrpSpPr/>
          <p:nvPr/>
        </p:nvGrpSpPr>
        <p:grpSpPr>
          <a:xfrm>
            <a:off x="2740198" y="3738693"/>
            <a:ext cx="3663603" cy="497107"/>
            <a:chOff x="996887" y="1980863"/>
            <a:chExt cx="1592561" cy="26784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922949-0B0E-4B26-8A44-AFB9574AB146}"/>
                </a:ext>
              </a:extLst>
            </p:cNvPr>
            <p:cNvCxnSpPr>
              <a:cxnSpLocks/>
            </p:cNvCxnSpPr>
            <p:nvPr/>
          </p:nvCxnSpPr>
          <p:spPr>
            <a:xfrm>
              <a:off x="996887" y="1980863"/>
              <a:ext cx="15925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3E3AEE-056F-41F0-A271-92FBC9C94372}"/>
                </a:ext>
              </a:extLst>
            </p:cNvPr>
            <p:cNvSpPr txBox="1"/>
            <p:nvPr/>
          </p:nvSpPr>
          <p:spPr>
            <a:xfrm>
              <a:off x="1607394" y="2033126"/>
              <a:ext cx="341583" cy="215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0.5m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EB4608-5B3F-41C7-8902-7D5CD947672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B69ADDCF-3A65-4967-923C-0ECDE2A4E68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2DEAFDA-1717-4BBB-90F7-F8242693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871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Clay is converting millimetres to centimetres and metres using the table.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and correct his mistakes.</a:t>
            </a: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5DEB86-5C4B-45A3-9783-762839F2E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11226"/>
              </p:ext>
            </p:extLst>
          </p:nvPr>
        </p:nvGraphicFramePr>
        <p:xfrm>
          <a:off x="2158923" y="2086881"/>
          <a:ext cx="4826154" cy="2428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718">
                  <a:extLst>
                    <a:ext uri="{9D8B030D-6E8A-4147-A177-3AD203B41FA5}">
                      <a16:colId xmlns:a16="http://schemas.microsoft.com/office/drawing/2014/main" val="60338412"/>
                    </a:ext>
                  </a:extLst>
                </a:gridCol>
                <a:gridCol w="1608718">
                  <a:extLst>
                    <a:ext uri="{9D8B030D-6E8A-4147-A177-3AD203B41FA5}">
                      <a16:colId xmlns:a16="http://schemas.microsoft.com/office/drawing/2014/main" val="4104625532"/>
                    </a:ext>
                  </a:extLst>
                </a:gridCol>
                <a:gridCol w="1608718">
                  <a:extLst>
                    <a:ext uri="{9D8B030D-6E8A-4147-A177-3AD203B41FA5}">
                      <a16:colId xmlns:a16="http://schemas.microsoft.com/office/drawing/2014/main" val="3159554497"/>
                    </a:ext>
                  </a:extLst>
                </a:gridCol>
              </a:tblGrid>
              <a:tr h="60706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149687" marR="149687" marT="74844" marB="748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149687" marR="149687" marT="74844" marB="748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149687" marR="149687" marT="74844" marB="748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66350"/>
                  </a:ext>
                </a:extLst>
              </a:tr>
              <a:tr h="60706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250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2.5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50300"/>
                  </a:ext>
                </a:extLst>
              </a:tr>
              <a:tr h="60706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1,560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156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1.56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335989"/>
                  </a:ext>
                </a:extLst>
              </a:tr>
              <a:tr h="60706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3,140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31.4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3.14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22690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EE0F7E7-9455-4205-B071-5DB0185EE14B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CF7E8874-F2CA-411D-8016-B5D1A14D3DC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FAD5549-10A0-49C7-8721-3651F237A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Clay is converting millimetres to 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centimetres and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metres using the table.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and correct his mistakes.</a:t>
            </a: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5DEB86-5C4B-45A3-9783-762839F2E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68759"/>
              </p:ext>
            </p:extLst>
          </p:nvPr>
        </p:nvGraphicFramePr>
        <p:xfrm>
          <a:off x="467776" y="2086881"/>
          <a:ext cx="4826154" cy="2428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718">
                  <a:extLst>
                    <a:ext uri="{9D8B030D-6E8A-4147-A177-3AD203B41FA5}">
                      <a16:colId xmlns:a16="http://schemas.microsoft.com/office/drawing/2014/main" val="60338412"/>
                    </a:ext>
                  </a:extLst>
                </a:gridCol>
                <a:gridCol w="1608718">
                  <a:extLst>
                    <a:ext uri="{9D8B030D-6E8A-4147-A177-3AD203B41FA5}">
                      <a16:colId xmlns:a16="http://schemas.microsoft.com/office/drawing/2014/main" val="4104625532"/>
                    </a:ext>
                  </a:extLst>
                </a:gridCol>
                <a:gridCol w="1608718">
                  <a:extLst>
                    <a:ext uri="{9D8B030D-6E8A-4147-A177-3AD203B41FA5}">
                      <a16:colId xmlns:a16="http://schemas.microsoft.com/office/drawing/2014/main" val="3159554497"/>
                    </a:ext>
                  </a:extLst>
                </a:gridCol>
              </a:tblGrid>
              <a:tr h="60706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149687" marR="149687" marT="74844" marB="748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149687" marR="149687" marT="74844" marB="748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149687" marR="149687" marT="74844" marB="748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66350"/>
                  </a:ext>
                </a:extLst>
              </a:tr>
              <a:tr h="60706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250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0.25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50300"/>
                  </a:ext>
                </a:extLst>
              </a:tr>
              <a:tr h="60706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1,560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156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1.56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335989"/>
                  </a:ext>
                </a:extLst>
              </a:tr>
              <a:tr h="60706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3,140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314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3.14</a:t>
                      </a:r>
                    </a:p>
                  </a:txBody>
                  <a:tcPr marL="149687" marR="149687" marT="74844" marB="748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2269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C27DE65-4C0F-4B4E-9EC4-2D2A6FF192E7}"/>
              </a:ext>
            </a:extLst>
          </p:cNvPr>
          <p:cNvSpPr/>
          <p:nvPr/>
        </p:nvSpPr>
        <p:spPr>
          <a:xfrm>
            <a:off x="5373331" y="2594561"/>
            <a:ext cx="34560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Divided by 10 instead of 100.</a:t>
            </a: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Divided by 100 instead of 10.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A91BFF-8143-49A8-824F-6F3CB6B7D59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17501E75-D19F-471E-A744-E281901E0509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B44BC78-4977-4B5D-AD7C-767543283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08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4A4D4B-1A1C-4392-B8F9-C2602428A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Francis and Ariel are converting millimetres to centimetres.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Why?</a:t>
            </a: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017B28-9D2A-4C3B-9BC5-DBE26F2C584D}"/>
              </a:ext>
            </a:extLst>
          </p:cNvPr>
          <p:cNvGrpSpPr/>
          <p:nvPr/>
        </p:nvGrpSpPr>
        <p:grpSpPr>
          <a:xfrm>
            <a:off x="1045169" y="1536748"/>
            <a:ext cx="6929347" cy="3346151"/>
            <a:chOff x="953164" y="1536748"/>
            <a:chExt cx="6929347" cy="33461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D06F8A-DD95-462A-A330-F8F9D323ED90}"/>
                </a:ext>
              </a:extLst>
            </p:cNvPr>
            <p:cNvSpPr txBox="1"/>
            <p:nvPr/>
          </p:nvSpPr>
          <p:spPr>
            <a:xfrm>
              <a:off x="953164" y="3748938"/>
              <a:ext cx="105028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Francis</a:t>
              </a:r>
            </a:p>
          </p:txBody>
        </p:sp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3617532-ED49-426B-B144-15DBCD8C9BEB}"/>
                </a:ext>
              </a:extLst>
            </p:cNvPr>
            <p:cNvSpPr/>
            <p:nvPr/>
          </p:nvSpPr>
          <p:spPr>
            <a:xfrm>
              <a:off x="2310987" y="1536748"/>
              <a:ext cx="3333315" cy="1020523"/>
            </a:xfrm>
            <a:prstGeom prst="wedgeRoundRectCallout">
              <a:avLst>
                <a:gd name="adj1" fmla="val -57808"/>
                <a:gd name="adj2" fmla="val 35003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1,260 millimetres is the same as 126 centimetres.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276A47-C8CE-4DB7-A796-EBF6A043C2B6}"/>
                </a:ext>
              </a:extLst>
            </p:cNvPr>
            <p:cNvSpPr txBox="1"/>
            <p:nvPr/>
          </p:nvSpPr>
          <p:spPr>
            <a:xfrm>
              <a:off x="7141603" y="4482789"/>
              <a:ext cx="74090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Ariel</a:t>
              </a:r>
            </a:p>
          </p:txBody>
        </p:sp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CF457F6B-D5AC-4A1A-B90D-1E3884C2BC9D}"/>
                </a:ext>
              </a:extLst>
            </p:cNvPr>
            <p:cNvSpPr/>
            <p:nvPr/>
          </p:nvSpPr>
          <p:spPr>
            <a:xfrm>
              <a:off x="3365546" y="2744767"/>
              <a:ext cx="3333315" cy="1020523"/>
            </a:xfrm>
            <a:prstGeom prst="wedgeRoundRectCallout">
              <a:avLst>
                <a:gd name="adj1" fmla="val 57047"/>
                <a:gd name="adj2" fmla="val 13201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1,260 millimetres is the same as 1.26 centimetres.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8B31C0-06E2-438F-B955-61A16033FCA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3126F969-11E7-43A6-8DCC-997C9E6FC89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E35773E-1F1F-4B5A-B083-7A072E11B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03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4A4D4B-1A1C-4392-B8F9-C2602428A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Francis and Ariel are converting millimetres to centimetres.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Why?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Francis is correct because…</a:t>
            </a: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0AC235-CA36-4825-A652-A68B471E02BD}"/>
              </a:ext>
            </a:extLst>
          </p:cNvPr>
          <p:cNvGrpSpPr/>
          <p:nvPr/>
        </p:nvGrpSpPr>
        <p:grpSpPr>
          <a:xfrm>
            <a:off x="1045169" y="1536748"/>
            <a:ext cx="6929347" cy="3346151"/>
            <a:chOff x="953164" y="1536748"/>
            <a:chExt cx="6929347" cy="33461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2D2594-BC33-4EA4-B744-8D401D909482}"/>
                </a:ext>
              </a:extLst>
            </p:cNvPr>
            <p:cNvSpPr txBox="1"/>
            <p:nvPr/>
          </p:nvSpPr>
          <p:spPr>
            <a:xfrm>
              <a:off x="953164" y="3748938"/>
              <a:ext cx="105028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Francis</a:t>
              </a:r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20A6640D-3D6F-49B3-87BC-B5F979A3C393}"/>
                </a:ext>
              </a:extLst>
            </p:cNvPr>
            <p:cNvSpPr/>
            <p:nvPr/>
          </p:nvSpPr>
          <p:spPr>
            <a:xfrm>
              <a:off x="2310987" y="1536748"/>
              <a:ext cx="3333315" cy="1020523"/>
            </a:xfrm>
            <a:prstGeom prst="wedgeRoundRectCallout">
              <a:avLst>
                <a:gd name="adj1" fmla="val -57808"/>
                <a:gd name="adj2" fmla="val 35003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1,260 millimetres is the same as 126 centimetres.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E8B15B-3F6E-4216-B499-B591F3ACD63D}"/>
                </a:ext>
              </a:extLst>
            </p:cNvPr>
            <p:cNvSpPr txBox="1"/>
            <p:nvPr/>
          </p:nvSpPr>
          <p:spPr>
            <a:xfrm>
              <a:off x="7141603" y="4482789"/>
              <a:ext cx="74090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Ariel</a:t>
              </a:r>
            </a:p>
          </p:txBody>
        </p:sp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87704C9E-BBD8-4C22-BEFA-5182A378111A}"/>
                </a:ext>
              </a:extLst>
            </p:cNvPr>
            <p:cNvSpPr/>
            <p:nvPr/>
          </p:nvSpPr>
          <p:spPr>
            <a:xfrm>
              <a:off x="3365546" y="2744767"/>
              <a:ext cx="3333315" cy="1020523"/>
            </a:xfrm>
            <a:prstGeom prst="wedgeRoundRectCallout">
              <a:avLst>
                <a:gd name="adj1" fmla="val 57047"/>
                <a:gd name="adj2" fmla="val 13201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1,260 millimetres is the same as 1.26 centimetres.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51C8E3-A744-4D50-9EA0-E7D0B3A194A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1AEE9EDB-3F07-46D7-B612-5337690A04F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100243C-FD75-4C18-97DA-369BAF352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705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4A4D4B-1A1C-4392-B8F9-C2602428A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Francis and Ariel are converting millimetres to centimetres.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Why?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Francis is correct because you have to divide by 10 to convert from millimetres to centimetres.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1,260mm ÷ 10 = 126cm.</a:t>
            </a: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146581-FA39-4826-9FF8-E259DD8F36B0}"/>
              </a:ext>
            </a:extLst>
          </p:cNvPr>
          <p:cNvGrpSpPr/>
          <p:nvPr/>
        </p:nvGrpSpPr>
        <p:grpSpPr>
          <a:xfrm>
            <a:off x="1045169" y="1536748"/>
            <a:ext cx="6929347" cy="3346151"/>
            <a:chOff x="953164" y="1536748"/>
            <a:chExt cx="6929347" cy="33461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6F0950-1C4E-41B6-9C90-BC581E8E2123}"/>
                </a:ext>
              </a:extLst>
            </p:cNvPr>
            <p:cNvSpPr txBox="1"/>
            <p:nvPr/>
          </p:nvSpPr>
          <p:spPr>
            <a:xfrm>
              <a:off x="953164" y="3748938"/>
              <a:ext cx="105028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Francis</a:t>
              </a:r>
            </a:p>
          </p:txBody>
        </p:sp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48DB5251-5C5E-4CE6-86FE-39F68CB333F3}"/>
                </a:ext>
              </a:extLst>
            </p:cNvPr>
            <p:cNvSpPr/>
            <p:nvPr/>
          </p:nvSpPr>
          <p:spPr>
            <a:xfrm>
              <a:off x="2310987" y="1536748"/>
              <a:ext cx="3333315" cy="1020523"/>
            </a:xfrm>
            <a:prstGeom prst="wedgeRoundRectCallout">
              <a:avLst>
                <a:gd name="adj1" fmla="val -57808"/>
                <a:gd name="adj2" fmla="val 35003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1,260 millimetres is the same as 126 centimetres.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BE08CD-2DB1-4F76-BA66-7E8AD8A14692}"/>
                </a:ext>
              </a:extLst>
            </p:cNvPr>
            <p:cNvSpPr txBox="1"/>
            <p:nvPr/>
          </p:nvSpPr>
          <p:spPr>
            <a:xfrm>
              <a:off x="7141603" y="4482789"/>
              <a:ext cx="74090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Ariel</a:t>
              </a:r>
            </a:p>
          </p:txBody>
        </p:sp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816B028A-1665-4B79-B675-28E5EF0AF4AF}"/>
                </a:ext>
              </a:extLst>
            </p:cNvPr>
            <p:cNvSpPr/>
            <p:nvPr/>
          </p:nvSpPr>
          <p:spPr>
            <a:xfrm>
              <a:off x="3365546" y="2744767"/>
              <a:ext cx="3333315" cy="1020523"/>
            </a:xfrm>
            <a:prstGeom prst="wedgeRoundRectCallout">
              <a:avLst>
                <a:gd name="adj1" fmla="val 57047"/>
                <a:gd name="adj2" fmla="val 13201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1,260 millimetres is the same as 1.26 centimetres.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40B788-EC23-495D-9431-CA46FE4FCB5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FF5752C2-56EF-4CA3-B638-38CE6062541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30" name="Picture 2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CFC661D-C596-486E-8658-2D8B2A4E3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Multiply or divide the following numbers.</a:t>
            </a: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18647A-65CD-4CDA-A462-D80DA9001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63617"/>
              </p:ext>
            </p:extLst>
          </p:nvPr>
        </p:nvGraphicFramePr>
        <p:xfrm>
          <a:off x="52772" y="1493823"/>
          <a:ext cx="7866588" cy="1743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4136603167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833079906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2791778484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2285291169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1451756543"/>
                    </a:ext>
                  </a:extLst>
                </a:gridCol>
              </a:tblGrid>
              <a:tr h="408023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02310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 10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49656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 100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74530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 1000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1919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322DF02-A7F4-4B0F-A8EE-1B1E0D57A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27614"/>
              </p:ext>
            </p:extLst>
          </p:nvPr>
        </p:nvGraphicFramePr>
        <p:xfrm>
          <a:off x="52772" y="3705636"/>
          <a:ext cx="7866588" cy="1743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4136603167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1215325191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2791778484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2285291169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1451756543"/>
                    </a:ext>
                  </a:extLst>
                </a:gridCol>
              </a:tblGrid>
              <a:tr h="408023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02310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 10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49656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 100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74530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 1000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1919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78B6FD5-7876-404F-A648-A69981A1FD3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461BB096-9406-46A3-B36B-76FE247C8E5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E609AC3-2BD6-490D-9E15-30AF86594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2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Multiply or divide the following numbers.</a:t>
            </a: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18647A-65CD-4CDA-A462-D80DA9001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87893"/>
              </p:ext>
            </p:extLst>
          </p:nvPr>
        </p:nvGraphicFramePr>
        <p:xfrm>
          <a:off x="52772" y="1493823"/>
          <a:ext cx="7866588" cy="1743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4136603167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833079906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2791778484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2285291169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1451756543"/>
                    </a:ext>
                  </a:extLst>
                </a:gridCol>
              </a:tblGrid>
              <a:tr h="408023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02310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 10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49656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 100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74530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 1,000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1919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322DF02-A7F4-4B0F-A8EE-1B1E0D57A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61629"/>
              </p:ext>
            </p:extLst>
          </p:nvPr>
        </p:nvGraphicFramePr>
        <p:xfrm>
          <a:off x="52772" y="3705636"/>
          <a:ext cx="7866588" cy="1743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4136603167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1215325191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2791778484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2285291169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1451756543"/>
                    </a:ext>
                  </a:extLst>
                </a:gridCol>
              </a:tblGrid>
              <a:tr h="408023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02310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 10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49656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 100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74530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 1,000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1919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3F6630D-D570-4FA6-B54D-FD7CD4EEE5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C841C1F6-90F6-4022-B93E-7AEDFE7CCAC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E00A3C0-6DEA-4EEA-9B4A-071C9804C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24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ED3AD-5598-43A3-90E8-03633B874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2ABFDE-D00A-4329-9F06-1FF6C07E309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 height of the flower to millimetres.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3E673E-4473-488B-B2B5-28314336DABE}"/>
              </a:ext>
            </a:extLst>
          </p:cNvPr>
          <p:cNvGrpSpPr/>
          <p:nvPr/>
        </p:nvGrpSpPr>
        <p:grpSpPr>
          <a:xfrm>
            <a:off x="2835513" y="1825417"/>
            <a:ext cx="1174910" cy="3600844"/>
            <a:chOff x="2835513" y="1825417"/>
            <a:chExt cx="1174910" cy="360084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E737E60-DFE0-46BA-BCEC-3A91073A3458}"/>
                </a:ext>
              </a:extLst>
            </p:cNvPr>
            <p:cNvCxnSpPr/>
            <p:nvPr/>
          </p:nvCxnSpPr>
          <p:spPr>
            <a:xfrm flipV="1">
              <a:off x="4010423" y="1825417"/>
              <a:ext cx="0" cy="360084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A8ED66-FBEE-494E-8664-988791B42958}"/>
                </a:ext>
              </a:extLst>
            </p:cNvPr>
            <p:cNvSpPr txBox="1"/>
            <p:nvPr/>
          </p:nvSpPr>
          <p:spPr>
            <a:xfrm>
              <a:off x="2835513" y="3228945"/>
              <a:ext cx="877163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37cm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0D669F-AF63-43BA-854F-3CDECF3AA72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4F157AED-BC33-47B2-8E8D-8D9B01489D7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2D5BED6-1930-42EA-A043-07F09843D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15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ED3AD-5598-43A3-90E8-03633B874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2ABFDE-D00A-4329-9F06-1FF6C07E309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 height of the flower to millimetres.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8A5E05-5B80-4031-9DA5-71487817C2CC}"/>
              </a:ext>
            </a:extLst>
          </p:cNvPr>
          <p:cNvGrpSpPr/>
          <p:nvPr/>
        </p:nvGrpSpPr>
        <p:grpSpPr>
          <a:xfrm>
            <a:off x="835740" y="1827358"/>
            <a:ext cx="3174683" cy="3600844"/>
            <a:chOff x="835740" y="1825417"/>
            <a:chExt cx="3174683" cy="360084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E737E60-DFE0-46BA-BCEC-3A91073A3458}"/>
                </a:ext>
              </a:extLst>
            </p:cNvPr>
            <p:cNvCxnSpPr/>
            <p:nvPr/>
          </p:nvCxnSpPr>
          <p:spPr>
            <a:xfrm flipV="1">
              <a:off x="4010423" y="1825417"/>
              <a:ext cx="0" cy="360084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9FAFA3-FC50-47F0-8E86-99D251CE77F6}"/>
                </a:ext>
              </a:extLst>
            </p:cNvPr>
            <p:cNvSpPr txBox="1"/>
            <p:nvPr/>
          </p:nvSpPr>
          <p:spPr>
            <a:xfrm>
              <a:off x="835740" y="3198168"/>
              <a:ext cx="2899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37cm x 10 = 370mm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E178B0-3FD1-456B-A341-C87B7F7A4C0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CE6EC7EF-0E7C-4DE8-AC0B-17BDBF641F8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9" name="Picture 1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4D86A2C-D5E5-43D7-B533-F3C8AC9E0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04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72m = 720cm</a:t>
            </a: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627BBF-AC69-4EA4-AFE8-94D3B359681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BCBA8D-55D8-4337-A19B-3AA77AA0282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A91C825-E140-48F7-903A-7A9D21DF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00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72m = 720cm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False;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72m &gt; 720cm</a:t>
            </a: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6CF8E0-9227-437A-82A9-E8A035734C1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7CA1A0-2475-4746-A24A-ED71A03AE39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882B6D7-198C-41EB-91E6-81921694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91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symbol to make the statement correct.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A875FD-46B1-40DF-9C36-A4E18D993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65096"/>
              </p:ext>
            </p:extLst>
          </p:nvPr>
        </p:nvGraphicFramePr>
        <p:xfrm>
          <a:off x="1769888" y="2400949"/>
          <a:ext cx="5604225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643">
                  <a:extLst>
                    <a:ext uri="{9D8B030D-6E8A-4147-A177-3AD203B41FA5}">
                      <a16:colId xmlns:a16="http://schemas.microsoft.com/office/drawing/2014/main" val="38103270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22922927"/>
                    </a:ext>
                  </a:extLst>
                </a:gridCol>
                <a:gridCol w="1089405">
                  <a:extLst>
                    <a:ext uri="{9D8B030D-6E8A-4147-A177-3AD203B41FA5}">
                      <a16:colId xmlns:a16="http://schemas.microsoft.com/office/drawing/2014/main" val="172677051"/>
                    </a:ext>
                  </a:extLst>
                </a:gridCol>
                <a:gridCol w="124903">
                  <a:extLst>
                    <a:ext uri="{9D8B030D-6E8A-4147-A177-3AD203B41FA5}">
                      <a16:colId xmlns:a16="http://schemas.microsoft.com/office/drawing/2014/main" val="210355834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23807320"/>
                    </a:ext>
                  </a:extLst>
                </a:gridCol>
                <a:gridCol w="2116274">
                  <a:extLst>
                    <a:ext uri="{9D8B030D-6E8A-4147-A177-3AD203B41FA5}">
                      <a16:colId xmlns:a16="http://schemas.microsoft.com/office/drawing/2014/main" val="4077546861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pPr algn="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78977" marR="178977" marT="89489" marB="89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km</a:t>
                      </a:r>
                    </a:p>
                  </a:txBody>
                  <a:tcPr marL="178977" marR="178977" marT="89489" marB="89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7,500m</a:t>
                      </a:r>
                    </a:p>
                  </a:txBody>
                  <a:tcPr marL="178977" marR="178977" marT="89489" marB="8948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472047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22611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5EC224B-D0B8-45B2-817F-83BCC27372A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555A5C9E-68CE-4781-B4EE-CF74202ACDE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C6A4EE9-B30D-41ED-BD6A-AC8949BDC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60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symbol to make the statement correct.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F85A669-C9BE-4E60-82F2-3B97C62B3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20284"/>
              </p:ext>
            </p:extLst>
          </p:nvPr>
        </p:nvGraphicFramePr>
        <p:xfrm>
          <a:off x="1769888" y="2400949"/>
          <a:ext cx="5604225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643">
                  <a:extLst>
                    <a:ext uri="{9D8B030D-6E8A-4147-A177-3AD203B41FA5}">
                      <a16:colId xmlns:a16="http://schemas.microsoft.com/office/drawing/2014/main" val="38103270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22922927"/>
                    </a:ext>
                  </a:extLst>
                </a:gridCol>
                <a:gridCol w="1089405">
                  <a:extLst>
                    <a:ext uri="{9D8B030D-6E8A-4147-A177-3AD203B41FA5}">
                      <a16:colId xmlns:a16="http://schemas.microsoft.com/office/drawing/2014/main" val="172677051"/>
                    </a:ext>
                  </a:extLst>
                </a:gridCol>
                <a:gridCol w="124903">
                  <a:extLst>
                    <a:ext uri="{9D8B030D-6E8A-4147-A177-3AD203B41FA5}">
                      <a16:colId xmlns:a16="http://schemas.microsoft.com/office/drawing/2014/main" val="210355834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23807320"/>
                    </a:ext>
                  </a:extLst>
                </a:gridCol>
                <a:gridCol w="2116274">
                  <a:extLst>
                    <a:ext uri="{9D8B030D-6E8A-4147-A177-3AD203B41FA5}">
                      <a16:colId xmlns:a16="http://schemas.microsoft.com/office/drawing/2014/main" val="4077546861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pPr algn="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78977" marR="178977" marT="89489" marB="89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km</a:t>
                      </a:r>
                    </a:p>
                  </a:txBody>
                  <a:tcPr marL="178977" marR="178977" marT="89489" marB="89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7,500m</a:t>
                      </a:r>
                    </a:p>
                  </a:txBody>
                  <a:tcPr marL="178977" marR="178977" marT="89489" marB="8948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472047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22611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5844D44-5544-4BAD-9B53-23415675FAD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F519CBA6-8187-46D0-85FE-71634810445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49B0C9B-2F1F-4241-98F4-B51ABDC37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847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6E8886-9735-4633-976E-7BEC07ABD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0f0ae0ff-29c4-4766-b250-c1a9bee8d4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</TotalTime>
  <Words>631</Words>
  <Application>Microsoft Office PowerPoint</Application>
  <PresentationFormat>On-screen Show (4:3)</PresentationFormat>
  <Paragraphs>323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54</cp:revision>
  <dcterms:created xsi:type="dcterms:W3CDTF">2018-03-17T10:08:43Z</dcterms:created>
  <dcterms:modified xsi:type="dcterms:W3CDTF">2021-05-23T14:11:16Z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