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394" r:id="rId5"/>
    <p:sldId id="256" r:id="rId6"/>
    <p:sldId id="365" r:id="rId7"/>
    <p:sldId id="382" r:id="rId8"/>
    <p:sldId id="391" r:id="rId9"/>
    <p:sldId id="360" r:id="rId10"/>
    <p:sldId id="395" r:id="rId11"/>
    <p:sldId id="369" r:id="rId12"/>
    <p:sldId id="396" r:id="rId13"/>
    <p:sldId id="371" r:id="rId14"/>
    <p:sldId id="397" r:id="rId15"/>
    <p:sldId id="355" r:id="rId16"/>
    <p:sldId id="398" r:id="rId17"/>
    <p:sldId id="314" r:id="rId18"/>
    <p:sldId id="399" r:id="rId19"/>
    <p:sldId id="403" r:id="rId20"/>
    <p:sldId id="404" r:id="rId21"/>
    <p:sldId id="405"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66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9A33C6-141F-4A6E-9CC6-BBB5E5B0846B}" v="323" dt="2019-12-23T00:48:52.036"/>
    <p1510:client id="{E58D956A-A77C-4789-B301-0C4EAD5301C2}" v="40" dt="2019-12-23T10:17:17.514"/>
    <p1510:client id="{F96CACD0-7F68-47F5-99E0-A7D3752DC4BA}" v="12" dt="2019-12-23T12:00:33.0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00" autoAdjust="0"/>
    <p:restoredTop sz="94660"/>
  </p:normalViewPr>
  <p:slideViewPr>
    <p:cSldViewPr snapToGrid="0">
      <p:cViewPr varScale="1">
        <p:scale>
          <a:sx n="93" d="100"/>
          <a:sy n="93" d="100"/>
        </p:scale>
        <p:origin x="813" y="5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eanor Simpson" userId="975f5492-d74c-431c-90fe-9bfc34b8124b" providerId="ADAL" clId="{2B9A33C6-141F-4A6E-9CC6-BBB5E5B0846B}"/>
    <pc:docChg chg="undo custSel addSld delSld modSld sldOrd">
      <pc:chgData name="Eleanor Simpson" userId="975f5492-d74c-431c-90fe-9bfc34b8124b" providerId="ADAL" clId="{2B9A33C6-141F-4A6E-9CC6-BBB5E5B0846B}" dt="2019-12-23T00:48:52.035" v="2503"/>
      <pc:docMkLst>
        <pc:docMk/>
      </pc:docMkLst>
      <pc:sldChg chg="modSp">
        <pc:chgData name="Eleanor Simpson" userId="975f5492-d74c-431c-90fe-9bfc34b8124b" providerId="ADAL" clId="{2B9A33C6-141F-4A6E-9CC6-BBB5E5B0846B}" dt="2019-12-20T21:08:59.698" v="0"/>
        <pc:sldMkLst>
          <pc:docMk/>
          <pc:sldMk cId="2637481266" sldId="256"/>
        </pc:sldMkLst>
        <pc:spChg chg="mod">
          <ac:chgData name="Eleanor Simpson" userId="975f5492-d74c-431c-90fe-9bfc34b8124b" providerId="ADAL" clId="{2B9A33C6-141F-4A6E-9CC6-BBB5E5B0846B}" dt="2019-12-20T21:08:59.698" v="0"/>
          <ac:spMkLst>
            <pc:docMk/>
            <pc:sldMk cId="2637481266" sldId="256"/>
            <ac:spMk id="19" creationId="{5252A847-DE45-4FA3-A1F8-EEBEB845FF8E}"/>
          </ac:spMkLst>
        </pc:spChg>
      </pc:sldChg>
      <pc:sldChg chg="addSp delSp modSp">
        <pc:chgData name="Eleanor Simpson" userId="975f5492-d74c-431c-90fe-9bfc34b8124b" providerId="ADAL" clId="{2B9A33C6-141F-4A6E-9CC6-BBB5E5B0846B}" dt="2019-12-22T23:48:59.295" v="2372" actId="1038"/>
        <pc:sldMkLst>
          <pc:docMk/>
          <pc:sldMk cId="636014570" sldId="314"/>
        </pc:sldMkLst>
        <pc:spChg chg="add mod">
          <ac:chgData name="Eleanor Simpson" userId="975f5492-d74c-431c-90fe-9bfc34b8124b" providerId="ADAL" clId="{2B9A33C6-141F-4A6E-9CC6-BBB5E5B0846B}" dt="2019-12-22T23:48:59.295" v="2372" actId="1038"/>
          <ac:spMkLst>
            <pc:docMk/>
            <pc:sldMk cId="636014570" sldId="314"/>
            <ac:spMk id="10" creationId="{80E1A152-5827-4009-B8B8-F566CBDFBECF}"/>
          </ac:spMkLst>
        </pc:spChg>
        <pc:spChg chg="add mod">
          <ac:chgData name="Eleanor Simpson" userId="975f5492-d74c-431c-90fe-9bfc34b8124b" providerId="ADAL" clId="{2B9A33C6-141F-4A6E-9CC6-BBB5E5B0846B}" dt="2019-12-22T23:48:59.295" v="2372" actId="1038"/>
          <ac:spMkLst>
            <pc:docMk/>
            <pc:sldMk cId="636014570" sldId="314"/>
            <ac:spMk id="11" creationId="{02FE392E-F234-495B-AEDE-BAAF26192372}"/>
          </ac:spMkLst>
        </pc:spChg>
        <pc:spChg chg="add mod">
          <ac:chgData name="Eleanor Simpson" userId="975f5492-d74c-431c-90fe-9bfc34b8124b" providerId="ADAL" clId="{2B9A33C6-141F-4A6E-9CC6-BBB5E5B0846B}" dt="2019-12-22T23:48:59.295" v="2372" actId="1038"/>
          <ac:spMkLst>
            <pc:docMk/>
            <pc:sldMk cId="636014570" sldId="314"/>
            <ac:spMk id="12" creationId="{AFBECE70-DE56-4761-B438-408F5F4CA0A3}"/>
          </ac:spMkLst>
        </pc:spChg>
        <pc:spChg chg="mod">
          <ac:chgData name="Eleanor Simpson" userId="975f5492-d74c-431c-90fe-9bfc34b8124b" providerId="ADAL" clId="{2B9A33C6-141F-4A6E-9CC6-BBB5E5B0846B}" dt="2019-12-22T23:32:09.371" v="1973" actId="20577"/>
          <ac:spMkLst>
            <pc:docMk/>
            <pc:sldMk cId="636014570" sldId="314"/>
            <ac:spMk id="14" creationId="{0FF721F0-C2DB-4822-9745-D91228262889}"/>
          </ac:spMkLst>
        </pc:spChg>
        <pc:spChg chg="mod">
          <ac:chgData name="Eleanor Simpson" userId="975f5492-d74c-431c-90fe-9bfc34b8124b" providerId="ADAL" clId="{2B9A33C6-141F-4A6E-9CC6-BBB5E5B0846B}" dt="2019-12-22T23:32:05.419" v="1971" actId="20577"/>
          <ac:spMkLst>
            <pc:docMk/>
            <pc:sldMk cId="636014570" sldId="314"/>
            <ac:spMk id="15" creationId="{72346CE0-7734-431A-8B27-1AAA97E529FA}"/>
          </ac:spMkLst>
        </pc:spChg>
        <pc:spChg chg="mod">
          <ac:chgData name="Eleanor Simpson" userId="975f5492-d74c-431c-90fe-9bfc34b8124b" providerId="ADAL" clId="{2B9A33C6-141F-4A6E-9CC6-BBB5E5B0846B}" dt="2019-12-22T23:32:02.143" v="1969" actId="20577"/>
          <ac:spMkLst>
            <pc:docMk/>
            <pc:sldMk cId="636014570" sldId="314"/>
            <ac:spMk id="16" creationId="{242C499C-DCF9-4F0B-B636-A99BEF0150FE}"/>
          </ac:spMkLst>
        </pc:spChg>
        <pc:spChg chg="mod">
          <ac:chgData name="Eleanor Simpson" userId="975f5492-d74c-431c-90fe-9bfc34b8124b" providerId="ADAL" clId="{2B9A33C6-141F-4A6E-9CC6-BBB5E5B0846B}" dt="2019-12-22T23:31:56.782" v="1967" actId="20577"/>
          <ac:spMkLst>
            <pc:docMk/>
            <pc:sldMk cId="636014570" sldId="314"/>
            <ac:spMk id="17" creationId="{BAE90F97-9FDD-45A4-B13C-B127CE65BC25}"/>
          </ac:spMkLst>
        </pc:spChg>
        <pc:spChg chg="mod">
          <ac:chgData name="Eleanor Simpson" userId="975f5492-d74c-431c-90fe-9bfc34b8124b" providerId="ADAL" clId="{2B9A33C6-141F-4A6E-9CC6-BBB5E5B0846B}" dt="2019-12-22T23:27:54.977" v="1685" actId="207"/>
          <ac:spMkLst>
            <pc:docMk/>
            <pc:sldMk cId="636014570" sldId="314"/>
            <ac:spMk id="19" creationId="{5252A847-DE45-4FA3-A1F8-EEBEB845FF8E}"/>
          </ac:spMkLst>
        </pc:spChg>
        <pc:spChg chg="mod">
          <ac:chgData name="Eleanor Simpson" userId="975f5492-d74c-431c-90fe-9bfc34b8124b" providerId="ADAL" clId="{2B9A33C6-141F-4A6E-9CC6-BBB5E5B0846B}" dt="2019-12-22T23:31:47.228" v="1965" actId="20577"/>
          <ac:spMkLst>
            <pc:docMk/>
            <pc:sldMk cId="636014570" sldId="314"/>
            <ac:spMk id="20" creationId="{15127DE8-00F7-4242-9F34-7B37C16EBCED}"/>
          </ac:spMkLst>
        </pc:spChg>
        <pc:grpChg chg="add mod">
          <ac:chgData name="Eleanor Simpson" userId="975f5492-d74c-431c-90fe-9bfc34b8124b" providerId="ADAL" clId="{2B9A33C6-141F-4A6E-9CC6-BBB5E5B0846B}" dt="2019-12-22T23:48:47.709" v="2346" actId="12788"/>
          <ac:grpSpMkLst>
            <pc:docMk/>
            <pc:sldMk cId="636014570" sldId="314"/>
            <ac:grpSpMk id="13" creationId="{0163F1CF-E935-42E0-8746-74760AB2BE93}"/>
          </ac:grpSpMkLst>
        </pc:grpChg>
        <pc:graphicFrameChg chg="add mod modGraphic">
          <ac:chgData name="Eleanor Simpson" userId="975f5492-d74c-431c-90fe-9bfc34b8124b" providerId="ADAL" clId="{2B9A33C6-141F-4A6E-9CC6-BBB5E5B0846B}" dt="2019-12-22T23:48:41.667" v="2345" actId="12788"/>
          <ac:graphicFrameMkLst>
            <pc:docMk/>
            <pc:sldMk cId="636014570" sldId="314"/>
            <ac:graphicFrameMk id="9" creationId="{6E745E18-A6AF-4683-BE75-CBD1989DADDB}"/>
          </ac:graphicFrameMkLst>
        </pc:graphicFrameChg>
        <pc:graphicFrameChg chg="del">
          <ac:chgData name="Eleanor Simpson" userId="975f5492-d74c-431c-90fe-9bfc34b8124b" providerId="ADAL" clId="{2B9A33C6-141F-4A6E-9CC6-BBB5E5B0846B}" dt="2019-12-22T23:28:20.005" v="1686" actId="478"/>
          <ac:graphicFrameMkLst>
            <pc:docMk/>
            <pc:sldMk cId="636014570" sldId="314"/>
            <ac:graphicFrameMk id="62" creationId="{91ACCA53-5730-4745-9B35-779766DE9239}"/>
          </ac:graphicFrameMkLst>
        </pc:graphicFrameChg>
      </pc:sldChg>
      <pc:sldChg chg="addSp delSp modSp">
        <pc:chgData name="Eleanor Simpson" userId="975f5492-d74c-431c-90fe-9bfc34b8124b" providerId="ADAL" clId="{2B9A33C6-141F-4A6E-9CC6-BBB5E5B0846B}" dt="2019-12-22T23:48:30" v="2344" actId="12789"/>
        <pc:sldMkLst>
          <pc:docMk/>
          <pc:sldMk cId="1071900124" sldId="355"/>
        </pc:sldMkLst>
        <pc:spChg chg="add del mod">
          <ac:chgData name="Eleanor Simpson" userId="975f5492-d74c-431c-90fe-9bfc34b8124b" providerId="ADAL" clId="{2B9A33C6-141F-4A6E-9CC6-BBB5E5B0846B}" dt="2019-12-22T23:26:02.862" v="1645" actId="478"/>
          <ac:spMkLst>
            <pc:docMk/>
            <pc:sldMk cId="1071900124" sldId="355"/>
            <ac:spMk id="12" creationId="{82EEF11D-807D-4DA1-9008-3F100FE0F870}"/>
          </ac:spMkLst>
        </pc:spChg>
        <pc:spChg chg="mod">
          <ac:chgData name="Eleanor Simpson" userId="975f5492-d74c-431c-90fe-9bfc34b8124b" providerId="ADAL" clId="{2B9A33C6-141F-4A6E-9CC6-BBB5E5B0846B}" dt="2019-12-22T23:24:34.491" v="1621" actId="20577"/>
          <ac:spMkLst>
            <pc:docMk/>
            <pc:sldMk cId="1071900124" sldId="355"/>
            <ac:spMk id="19" creationId="{5252A847-DE45-4FA3-A1F8-EEBEB845FF8E}"/>
          </ac:spMkLst>
        </pc:spChg>
        <pc:graphicFrameChg chg="add mod modGraphic">
          <ac:chgData name="Eleanor Simpson" userId="975f5492-d74c-431c-90fe-9bfc34b8124b" providerId="ADAL" clId="{2B9A33C6-141F-4A6E-9CC6-BBB5E5B0846B}" dt="2019-12-22T23:48:30" v="2344" actId="12789"/>
          <ac:graphicFrameMkLst>
            <pc:docMk/>
            <pc:sldMk cId="1071900124" sldId="355"/>
            <ac:graphicFrameMk id="9" creationId="{111BEC6D-F319-418C-8CA7-43717FEEF70A}"/>
          </ac:graphicFrameMkLst>
        </pc:graphicFrameChg>
        <pc:graphicFrameChg chg="del modGraphic">
          <ac:chgData name="Eleanor Simpson" userId="975f5492-d74c-431c-90fe-9bfc34b8124b" providerId="ADAL" clId="{2B9A33C6-141F-4A6E-9CC6-BBB5E5B0846B}" dt="2019-12-22T23:20:08.771" v="1413" actId="478"/>
          <ac:graphicFrameMkLst>
            <pc:docMk/>
            <pc:sldMk cId="1071900124" sldId="355"/>
            <ac:graphicFrameMk id="10" creationId="{7278CF5B-B610-4E45-8F2B-EBB2B96AF3A6}"/>
          </ac:graphicFrameMkLst>
        </pc:graphicFrameChg>
        <pc:graphicFrameChg chg="add mod modGraphic">
          <ac:chgData name="Eleanor Simpson" userId="975f5492-d74c-431c-90fe-9bfc34b8124b" providerId="ADAL" clId="{2B9A33C6-141F-4A6E-9CC6-BBB5E5B0846B}" dt="2019-12-22T23:48:30" v="2344" actId="12789"/>
          <ac:graphicFrameMkLst>
            <pc:docMk/>
            <pc:sldMk cId="1071900124" sldId="355"/>
            <ac:graphicFrameMk id="11" creationId="{9F88A1BE-04D4-46E0-B588-378F40641627}"/>
          </ac:graphicFrameMkLst>
        </pc:graphicFrameChg>
      </pc:sldChg>
      <pc:sldChg chg="addSp delSp modSp">
        <pc:chgData name="Eleanor Simpson" userId="975f5492-d74c-431c-90fe-9bfc34b8124b" providerId="ADAL" clId="{2B9A33C6-141F-4A6E-9CC6-BBB5E5B0846B}" dt="2019-12-22T23:46:34.928" v="2307" actId="1038"/>
        <pc:sldMkLst>
          <pc:docMk/>
          <pc:sldMk cId="36917022" sldId="360"/>
        </pc:sldMkLst>
        <pc:spChg chg="mod topLvl">
          <ac:chgData name="Eleanor Simpson" userId="975f5492-d74c-431c-90fe-9bfc34b8124b" providerId="ADAL" clId="{2B9A33C6-141F-4A6E-9CC6-BBB5E5B0846B}" dt="2019-12-20T21:18:15.713" v="213" actId="164"/>
          <ac:spMkLst>
            <pc:docMk/>
            <pc:sldMk cId="36917022" sldId="360"/>
            <ac:spMk id="12" creationId="{EA176A9A-AADC-4EF9-9C83-D2617F0F74E8}"/>
          </ac:spMkLst>
        </pc:spChg>
        <pc:spChg chg="mod topLvl">
          <ac:chgData name="Eleanor Simpson" userId="975f5492-d74c-431c-90fe-9bfc34b8124b" providerId="ADAL" clId="{2B9A33C6-141F-4A6E-9CC6-BBB5E5B0846B}" dt="2019-12-20T21:18:15.713" v="213" actId="164"/>
          <ac:spMkLst>
            <pc:docMk/>
            <pc:sldMk cId="36917022" sldId="360"/>
            <ac:spMk id="13" creationId="{8D021F1B-9991-4A34-9B05-2EF04AFE288B}"/>
          </ac:spMkLst>
        </pc:spChg>
        <pc:spChg chg="mod topLvl">
          <ac:chgData name="Eleanor Simpson" userId="975f5492-d74c-431c-90fe-9bfc34b8124b" providerId="ADAL" clId="{2B9A33C6-141F-4A6E-9CC6-BBB5E5B0846B}" dt="2019-12-20T21:18:15.713" v="213" actId="164"/>
          <ac:spMkLst>
            <pc:docMk/>
            <pc:sldMk cId="36917022" sldId="360"/>
            <ac:spMk id="14" creationId="{42F00494-AF9C-4FE2-A092-27A24FA4124C}"/>
          </ac:spMkLst>
        </pc:spChg>
        <pc:spChg chg="del mod topLvl">
          <ac:chgData name="Eleanor Simpson" userId="975f5492-d74c-431c-90fe-9bfc34b8124b" providerId="ADAL" clId="{2B9A33C6-141F-4A6E-9CC6-BBB5E5B0846B}" dt="2019-12-20T21:17:23.220" v="190" actId="478"/>
          <ac:spMkLst>
            <pc:docMk/>
            <pc:sldMk cId="36917022" sldId="360"/>
            <ac:spMk id="15" creationId="{E6A7D048-E16B-4E49-B43F-8613DFCE8185}"/>
          </ac:spMkLst>
        </pc:spChg>
        <pc:spChg chg="mod topLvl">
          <ac:chgData name="Eleanor Simpson" userId="975f5492-d74c-431c-90fe-9bfc34b8124b" providerId="ADAL" clId="{2B9A33C6-141F-4A6E-9CC6-BBB5E5B0846B}" dt="2019-12-20T21:18:15.713" v="213" actId="164"/>
          <ac:spMkLst>
            <pc:docMk/>
            <pc:sldMk cId="36917022" sldId="360"/>
            <ac:spMk id="16" creationId="{CE55DEE3-48A3-4C56-90AC-A4653EAE8B37}"/>
          </ac:spMkLst>
        </pc:spChg>
        <pc:spChg chg="mod topLvl">
          <ac:chgData name="Eleanor Simpson" userId="975f5492-d74c-431c-90fe-9bfc34b8124b" providerId="ADAL" clId="{2B9A33C6-141F-4A6E-9CC6-BBB5E5B0846B}" dt="2019-12-20T21:18:15.713" v="213" actId="164"/>
          <ac:spMkLst>
            <pc:docMk/>
            <pc:sldMk cId="36917022" sldId="360"/>
            <ac:spMk id="17" creationId="{2643302D-D010-44FD-A832-0AF75D8BB24F}"/>
          </ac:spMkLst>
        </pc:spChg>
        <pc:spChg chg="mod">
          <ac:chgData name="Eleanor Simpson" userId="975f5492-d74c-431c-90fe-9bfc34b8124b" providerId="ADAL" clId="{2B9A33C6-141F-4A6E-9CC6-BBB5E5B0846B}" dt="2019-12-20T21:15:36.439" v="84" actId="12788"/>
          <ac:spMkLst>
            <pc:docMk/>
            <pc:sldMk cId="36917022" sldId="360"/>
            <ac:spMk id="19" creationId="{5252A847-DE45-4FA3-A1F8-EEBEB845FF8E}"/>
          </ac:spMkLst>
        </pc:spChg>
        <pc:spChg chg="mod topLvl">
          <ac:chgData name="Eleanor Simpson" userId="975f5492-d74c-431c-90fe-9bfc34b8124b" providerId="ADAL" clId="{2B9A33C6-141F-4A6E-9CC6-BBB5E5B0846B}" dt="2019-12-20T21:18:15.713" v="213" actId="164"/>
          <ac:spMkLst>
            <pc:docMk/>
            <pc:sldMk cId="36917022" sldId="360"/>
            <ac:spMk id="20" creationId="{19516BD3-82BC-4ADC-B086-272346EF7920}"/>
          </ac:spMkLst>
        </pc:spChg>
        <pc:spChg chg="del mod topLvl">
          <ac:chgData name="Eleanor Simpson" userId="975f5492-d74c-431c-90fe-9bfc34b8124b" providerId="ADAL" clId="{2B9A33C6-141F-4A6E-9CC6-BBB5E5B0846B}" dt="2019-12-20T21:17:22.418" v="189" actId="478"/>
          <ac:spMkLst>
            <pc:docMk/>
            <pc:sldMk cId="36917022" sldId="360"/>
            <ac:spMk id="21" creationId="{DF2C389E-E062-4808-BA37-9ACCF8DDB1FB}"/>
          </ac:spMkLst>
        </pc:spChg>
        <pc:spChg chg="mod topLvl">
          <ac:chgData name="Eleanor Simpson" userId="975f5492-d74c-431c-90fe-9bfc34b8124b" providerId="ADAL" clId="{2B9A33C6-141F-4A6E-9CC6-BBB5E5B0846B}" dt="2019-12-20T21:18:15.713" v="213" actId="164"/>
          <ac:spMkLst>
            <pc:docMk/>
            <pc:sldMk cId="36917022" sldId="360"/>
            <ac:spMk id="22" creationId="{2A67C710-6A31-464F-AC08-B011C81E9F4E}"/>
          </ac:spMkLst>
        </pc:spChg>
        <pc:spChg chg="mod topLvl">
          <ac:chgData name="Eleanor Simpson" userId="975f5492-d74c-431c-90fe-9bfc34b8124b" providerId="ADAL" clId="{2B9A33C6-141F-4A6E-9CC6-BBB5E5B0846B}" dt="2019-12-20T21:18:15.713" v="213" actId="164"/>
          <ac:spMkLst>
            <pc:docMk/>
            <pc:sldMk cId="36917022" sldId="360"/>
            <ac:spMk id="23" creationId="{1E88BD45-31FB-4394-B8BA-1D8C7B1BA3EA}"/>
          </ac:spMkLst>
        </pc:spChg>
        <pc:spChg chg="mod topLvl">
          <ac:chgData name="Eleanor Simpson" userId="975f5492-d74c-431c-90fe-9bfc34b8124b" providerId="ADAL" clId="{2B9A33C6-141F-4A6E-9CC6-BBB5E5B0846B}" dt="2019-12-20T21:18:15.713" v="213" actId="164"/>
          <ac:spMkLst>
            <pc:docMk/>
            <pc:sldMk cId="36917022" sldId="360"/>
            <ac:spMk id="24" creationId="{5CAAA90A-B076-4D8F-95BC-B0AA5CD7820A}"/>
          </ac:spMkLst>
        </pc:spChg>
        <pc:spChg chg="del mod topLvl">
          <ac:chgData name="Eleanor Simpson" userId="975f5492-d74c-431c-90fe-9bfc34b8124b" providerId="ADAL" clId="{2B9A33C6-141F-4A6E-9CC6-BBB5E5B0846B}" dt="2019-12-20T21:17:21.392" v="188" actId="478"/>
          <ac:spMkLst>
            <pc:docMk/>
            <pc:sldMk cId="36917022" sldId="360"/>
            <ac:spMk id="25" creationId="{E5AFA1FF-524A-4D7A-806F-07A923E1DDAC}"/>
          </ac:spMkLst>
        </pc:spChg>
        <pc:spChg chg="mod topLvl">
          <ac:chgData name="Eleanor Simpson" userId="975f5492-d74c-431c-90fe-9bfc34b8124b" providerId="ADAL" clId="{2B9A33C6-141F-4A6E-9CC6-BBB5E5B0846B}" dt="2019-12-22T23:45:41.772" v="2262" actId="164"/>
          <ac:spMkLst>
            <pc:docMk/>
            <pc:sldMk cId="36917022" sldId="360"/>
            <ac:spMk id="26" creationId="{2B92E033-3A80-4035-B366-E177DE3E3A1D}"/>
          </ac:spMkLst>
        </pc:spChg>
        <pc:spChg chg="mod topLvl">
          <ac:chgData name="Eleanor Simpson" userId="975f5492-d74c-431c-90fe-9bfc34b8124b" providerId="ADAL" clId="{2B9A33C6-141F-4A6E-9CC6-BBB5E5B0846B}" dt="2019-12-22T23:45:41.772" v="2262" actId="164"/>
          <ac:spMkLst>
            <pc:docMk/>
            <pc:sldMk cId="36917022" sldId="360"/>
            <ac:spMk id="27" creationId="{F831537E-FDAD-485E-B7CA-7E966576A4B7}"/>
          </ac:spMkLst>
        </pc:spChg>
        <pc:spChg chg="mod topLvl">
          <ac:chgData name="Eleanor Simpson" userId="975f5492-d74c-431c-90fe-9bfc34b8124b" providerId="ADAL" clId="{2B9A33C6-141F-4A6E-9CC6-BBB5E5B0846B}" dt="2019-12-22T23:45:41.772" v="2262" actId="164"/>
          <ac:spMkLst>
            <pc:docMk/>
            <pc:sldMk cId="36917022" sldId="360"/>
            <ac:spMk id="28" creationId="{7A6A01CA-AFF6-4EB7-A181-C71989FE5D30}"/>
          </ac:spMkLst>
        </pc:spChg>
        <pc:spChg chg="mod topLvl">
          <ac:chgData name="Eleanor Simpson" userId="975f5492-d74c-431c-90fe-9bfc34b8124b" providerId="ADAL" clId="{2B9A33C6-141F-4A6E-9CC6-BBB5E5B0846B}" dt="2019-12-22T23:45:41.772" v="2262" actId="164"/>
          <ac:spMkLst>
            <pc:docMk/>
            <pc:sldMk cId="36917022" sldId="360"/>
            <ac:spMk id="29" creationId="{A7182D28-B1BC-45C2-A52C-86CC76FD2B28}"/>
          </ac:spMkLst>
        </pc:spChg>
        <pc:spChg chg="mod topLvl">
          <ac:chgData name="Eleanor Simpson" userId="975f5492-d74c-431c-90fe-9bfc34b8124b" providerId="ADAL" clId="{2B9A33C6-141F-4A6E-9CC6-BBB5E5B0846B}" dt="2019-12-22T23:45:41.772" v="2262" actId="164"/>
          <ac:spMkLst>
            <pc:docMk/>
            <pc:sldMk cId="36917022" sldId="360"/>
            <ac:spMk id="30" creationId="{49D99658-41C0-498A-BA52-B7ECB62E4B93}"/>
          </ac:spMkLst>
        </pc:spChg>
        <pc:spChg chg="mod topLvl">
          <ac:chgData name="Eleanor Simpson" userId="975f5492-d74c-431c-90fe-9bfc34b8124b" providerId="ADAL" clId="{2B9A33C6-141F-4A6E-9CC6-BBB5E5B0846B}" dt="2019-12-22T23:45:41.772" v="2262" actId="164"/>
          <ac:spMkLst>
            <pc:docMk/>
            <pc:sldMk cId="36917022" sldId="360"/>
            <ac:spMk id="31" creationId="{0EBE0A6F-7E40-43AD-9BD8-838CDC45E621}"/>
          </ac:spMkLst>
        </pc:spChg>
        <pc:spChg chg="mod topLvl">
          <ac:chgData name="Eleanor Simpson" userId="975f5492-d74c-431c-90fe-9bfc34b8124b" providerId="ADAL" clId="{2B9A33C6-141F-4A6E-9CC6-BBB5E5B0846B}" dt="2019-12-22T23:45:41.772" v="2262" actId="164"/>
          <ac:spMkLst>
            <pc:docMk/>
            <pc:sldMk cId="36917022" sldId="360"/>
            <ac:spMk id="32" creationId="{FED58FE7-8640-41A0-8D1D-AB2C7AC21974}"/>
          </ac:spMkLst>
        </pc:spChg>
        <pc:spChg chg="mod topLvl">
          <ac:chgData name="Eleanor Simpson" userId="975f5492-d74c-431c-90fe-9bfc34b8124b" providerId="ADAL" clId="{2B9A33C6-141F-4A6E-9CC6-BBB5E5B0846B}" dt="2019-12-22T23:45:41.772" v="2262" actId="164"/>
          <ac:spMkLst>
            <pc:docMk/>
            <pc:sldMk cId="36917022" sldId="360"/>
            <ac:spMk id="33" creationId="{D38CA900-2360-42F0-B4AF-EE1A39AB7FC9}"/>
          </ac:spMkLst>
        </pc:spChg>
        <pc:spChg chg="mod topLvl">
          <ac:chgData name="Eleanor Simpson" userId="975f5492-d74c-431c-90fe-9bfc34b8124b" providerId="ADAL" clId="{2B9A33C6-141F-4A6E-9CC6-BBB5E5B0846B}" dt="2019-12-22T23:45:41.772" v="2262" actId="164"/>
          <ac:spMkLst>
            <pc:docMk/>
            <pc:sldMk cId="36917022" sldId="360"/>
            <ac:spMk id="34" creationId="{C1B07E09-39C1-4E7E-BD25-570AFBE9D73D}"/>
          </ac:spMkLst>
        </pc:spChg>
        <pc:spChg chg="mod topLvl">
          <ac:chgData name="Eleanor Simpson" userId="975f5492-d74c-431c-90fe-9bfc34b8124b" providerId="ADAL" clId="{2B9A33C6-141F-4A6E-9CC6-BBB5E5B0846B}" dt="2019-12-22T23:45:41.772" v="2262" actId="164"/>
          <ac:spMkLst>
            <pc:docMk/>
            <pc:sldMk cId="36917022" sldId="360"/>
            <ac:spMk id="35" creationId="{419ECA6E-1722-4AAC-B189-455265DA748F}"/>
          </ac:spMkLst>
        </pc:spChg>
        <pc:spChg chg="mod topLvl">
          <ac:chgData name="Eleanor Simpson" userId="975f5492-d74c-431c-90fe-9bfc34b8124b" providerId="ADAL" clId="{2B9A33C6-141F-4A6E-9CC6-BBB5E5B0846B}" dt="2019-12-22T23:45:41.772" v="2262" actId="164"/>
          <ac:spMkLst>
            <pc:docMk/>
            <pc:sldMk cId="36917022" sldId="360"/>
            <ac:spMk id="36" creationId="{7F63EA5B-5F1B-48A8-BA9F-294203548AEB}"/>
          </ac:spMkLst>
        </pc:spChg>
        <pc:spChg chg="mod topLvl">
          <ac:chgData name="Eleanor Simpson" userId="975f5492-d74c-431c-90fe-9bfc34b8124b" providerId="ADAL" clId="{2B9A33C6-141F-4A6E-9CC6-BBB5E5B0846B}" dt="2019-12-22T23:45:41.772" v="2262" actId="164"/>
          <ac:spMkLst>
            <pc:docMk/>
            <pc:sldMk cId="36917022" sldId="360"/>
            <ac:spMk id="37" creationId="{A1AE0022-6F73-494B-AE8D-42C6119CCA19}"/>
          </ac:spMkLst>
        </pc:spChg>
        <pc:spChg chg="del mod topLvl">
          <ac:chgData name="Eleanor Simpson" userId="975f5492-d74c-431c-90fe-9bfc34b8124b" providerId="ADAL" clId="{2B9A33C6-141F-4A6E-9CC6-BBB5E5B0846B}" dt="2019-12-20T21:17:30.579" v="196" actId="478"/>
          <ac:spMkLst>
            <pc:docMk/>
            <pc:sldMk cId="36917022" sldId="360"/>
            <ac:spMk id="38" creationId="{C32AA03A-B96B-4946-A32D-E5B5A92A8FD1}"/>
          </ac:spMkLst>
        </pc:spChg>
        <pc:spChg chg="del mod topLvl">
          <ac:chgData name="Eleanor Simpson" userId="975f5492-d74c-431c-90fe-9bfc34b8124b" providerId="ADAL" clId="{2B9A33C6-141F-4A6E-9CC6-BBB5E5B0846B}" dt="2019-12-20T21:17:27.080" v="193" actId="478"/>
          <ac:spMkLst>
            <pc:docMk/>
            <pc:sldMk cId="36917022" sldId="360"/>
            <ac:spMk id="39" creationId="{B0FFE848-F1DD-4173-BA9B-E0AEA43654F9}"/>
          </ac:spMkLst>
        </pc:spChg>
        <pc:spChg chg="del mod topLvl">
          <ac:chgData name="Eleanor Simpson" userId="975f5492-d74c-431c-90fe-9bfc34b8124b" providerId="ADAL" clId="{2B9A33C6-141F-4A6E-9CC6-BBB5E5B0846B}" dt="2019-12-20T21:17:29.319" v="195" actId="478"/>
          <ac:spMkLst>
            <pc:docMk/>
            <pc:sldMk cId="36917022" sldId="360"/>
            <ac:spMk id="40" creationId="{F710398F-411E-441B-B5B9-59B8AE4DBFDE}"/>
          </ac:spMkLst>
        </pc:spChg>
        <pc:spChg chg="del mod topLvl">
          <ac:chgData name="Eleanor Simpson" userId="975f5492-d74c-431c-90fe-9bfc34b8124b" providerId="ADAL" clId="{2B9A33C6-141F-4A6E-9CC6-BBB5E5B0846B}" dt="2019-12-20T21:17:26.029" v="192" actId="478"/>
          <ac:spMkLst>
            <pc:docMk/>
            <pc:sldMk cId="36917022" sldId="360"/>
            <ac:spMk id="41" creationId="{E7E70027-120D-4213-89C1-93984867575B}"/>
          </ac:spMkLst>
        </pc:spChg>
        <pc:spChg chg="del mod topLvl">
          <ac:chgData name="Eleanor Simpson" userId="975f5492-d74c-431c-90fe-9bfc34b8124b" providerId="ADAL" clId="{2B9A33C6-141F-4A6E-9CC6-BBB5E5B0846B}" dt="2019-12-20T21:17:28.392" v="194" actId="478"/>
          <ac:spMkLst>
            <pc:docMk/>
            <pc:sldMk cId="36917022" sldId="360"/>
            <ac:spMk id="42" creationId="{2165C062-7847-431D-A2C1-FC1142578446}"/>
          </ac:spMkLst>
        </pc:spChg>
        <pc:spChg chg="del mod topLvl">
          <ac:chgData name="Eleanor Simpson" userId="975f5492-d74c-431c-90fe-9bfc34b8124b" providerId="ADAL" clId="{2B9A33C6-141F-4A6E-9CC6-BBB5E5B0846B}" dt="2019-12-20T21:17:25.164" v="191" actId="478"/>
          <ac:spMkLst>
            <pc:docMk/>
            <pc:sldMk cId="36917022" sldId="360"/>
            <ac:spMk id="43" creationId="{E8A3DE12-2E71-43D7-AE07-6A5D683B3F21}"/>
          </ac:spMkLst>
        </pc:spChg>
        <pc:spChg chg="mod topLvl">
          <ac:chgData name="Eleanor Simpson" userId="975f5492-d74c-431c-90fe-9bfc34b8124b" providerId="ADAL" clId="{2B9A33C6-141F-4A6E-9CC6-BBB5E5B0846B}" dt="2019-12-22T23:45:41.772" v="2262" actId="164"/>
          <ac:spMkLst>
            <pc:docMk/>
            <pc:sldMk cId="36917022" sldId="360"/>
            <ac:spMk id="44" creationId="{95F60BB9-A021-46FE-A0CA-5F6215C00732}"/>
          </ac:spMkLst>
        </pc:spChg>
        <pc:spChg chg="mod topLvl">
          <ac:chgData name="Eleanor Simpson" userId="975f5492-d74c-431c-90fe-9bfc34b8124b" providerId="ADAL" clId="{2B9A33C6-141F-4A6E-9CC6-BBB5E5B0846B}" dt="2019-12-22T23:45:41.772" v="2262" actId="164"/>
          <ac:spMkLst>
            <pc:docMk/>
            <pc:sldMk cId="36917022" sldId="360"/>
            <ac:spMk id="45" creationId="{2A494B22-F0AD-44B7-8997-D7A3E4A86E51}"/>
          </ac:spMkLst>
        </pc:spChg>
        <pc:spChg chg="mod topLvl">
          <ac:chgData name="Eleanor Simpson" userId="975f5492-d74c-431c-90fe-9bfc34b8124b" providerId="ADAL" clId="{2B9A33C6-141F-4A6E-9CC6-BBB5E5B0846B}" dt="2019-12-22T23:45:41.772" v="2262" actId="164"/>
          <ac:spMkLst>
            <pc:docMk/>
            <pc:sldMk cId="36917022" sldId="360"/>
            <ac:spMk id="46" creationId="{E7E7FB6B-BC68-4556-9625-4CF7F2A90A99}"/>
          </ac:spMkLst>
        </pc:spChg>
        <pc:grpChg chg="add mod">
          <ac:chgData name="Eleanor Simpson" userId="975f5492-d74c-431c-90fe-9bfc34b8124b" providerId="ADAL" clId="{2B9A33C6-141F-4A6E-9CC6-BBB5E5B0846B}" dt="2019-12-22T23:45:44.608" v="2263" actId="164"/>
          <ac:grpSpMkLst>
            <pc:docMk/>
            <pc:sldMk cId="36917022" sldId="360"/>
            <ac:grpSpMk id="2" creationId="{E8F85244-9A39-4247-8B6F-BA05B6198A0E}"/>
          </ac:grpSpMkLst>
        </pc:grpChg>
        <pc:grpChg chg="add mod">
          <ac:chgData name="Eleanor Simpson" userId="975f5492-d74c-431c-90fe-9bfc34b8124b" providerId="ADAL" clId="{2B9A33C6-141F-4A6E-9CC6-BBB5E5B0846B}" dt="2019-12-22T23:45:44.608" v="2263" actId="164"/>
          <ac:grpSpMkLst>
            <pc:docMk/>
            <pc:sldMk cId="36917022" sldId="360"/>
            <ac:grpSpMk id="3" creationId="{9E2C6A1E-3D8D-4513-AADD-4A8E59880B06}"/>
          </ac:grpSpMkLst>
        </pc:grpChg>
        <pc:grpChg chg="add mod">
          <ac:chgData name="Eleanor Simpson" userId="975f5492-d74c-431c-90fe-9bfc34b8124b" providerId="ADAL" clId="{2B9A33C6-141F-4A6E-9CC6-BBB5E5B0846B}" dt="2019-12-22T23:46:34.928" v="2307" actId="1038"/>
          <ac:grpSpMkLst>
            <pc:docMk/>
            <pc:sldMk cId="36917022" sldId="360"/>
            <ac:grpSpMk id="4" creationId="{5CE36392-5BF7-48D0-8332-EAB990324937}"/>
          </ac:grpSpMkLst>
        </pc:grpChg>
        <pc:grpChg chg="add del mod">
          <ac:chgData name="Eleanor Simpson" userId="975f5492-d74c-431c-90fe-9bfc34b8124b" providerId="ADAL" clId="{2B9A33C6-141F-4A6E-9CC6-BBB5E5B0846B}" dt="2019-12-20T21:17:16.697" v="187" actId="165"/>
          <ac:grpSpMkLst>
            <pc:docMk/>
            <pc:sldMk cId="36917022" sldId="360"/>
            <ac:grpSpMk id="11" creationId="{243E8BF8-E184-4CF4-ADF3-CB847CF64655}"/>
          </ac:grpSpMkLst>
        </pc:grpChg>
        <pc:graphicFrameChg chg="add mod modGraphic">
          <ac:chgData name="Eleanor Simpson" userId="975f5492-d74c-431c-90fe-9bfc34b8124b" providerId="ADAL" clId="{2B9A33C6-141F-4A6E-9CC6-BBB5E5B0846B}" dt="2019-12-22T23:45:30.975" v="2261" actId="12788"/>
          <ac:graphicFrameMkLst>
            <pc:docMk/>
            <pc:sldMk cId="36917022" sldId="360"/>
            <ac:graphicFrameMk id="9" creationId="{0B8AB720-90F9-4C30-A936-AE370957AA3C}"/>
          </ac:graphicFrameMkLst>
        </pc:graphicFrameChg>
        <pc:graphicFrameChg chg="add mod modGraphic">
          <ac:chgData name="Eleanor Simpson" userId="975f5492-d74c-431c-90fe-9bfc34b8124b" providerId="ADAL" clId="{2B9A33C6-141F-4A6E-9CC6-BBB5E5B0846B}" dt="2019-12-22T23:45:25.732" v="2260" actId="12788"/>
          <ac:graphicFrameMkLst>
            <pc:docMk/>
            <pc:sldMk cId="36917022" sldId="360"/>
            <ac:graphicFrameMk id="10" creationId="{E2AD117D-3273-4EA8-966B-DB6340E705B3}"/>
          </ac:graphicFrameMkLst>
        </pc:graphicFrameChg>
        <pc:graphicFrameChg chg="del">
          <ac:chgData name="Eleanor Simpson" userId="975f5492-d74c-431c-90fe-9bfc34b8124b" providerId="ADAL" clId="{2B9A33C6-141F-4A6E-9CC6-BBB5E5B0846B}" dt="2019-12-20T21:15:09.609" v="39" actId="478"/>
          <ac:graphicFrameMkLst>
            <pc:docMk/>
            <pc:sldMk cId="36917022" sldId="360"/>
            <ac:graphicFrameMk id="86" creationId="{2588E782-6919-42E4-A84F-65B98662A53E}"/>
          </ac:graphicFrameMkLst>
        </pc:graphicFrameChg>
        <pc:graphicFrameChg chg="del">
          <ac:chgData name="Eleanor Simpson" userId="975f5492-d74c-431c-90fe-9bfc34b8124b" providerId="ADAL" clId="{2B9A33C6-141F-4A6E-9CC6-BBB5E5B0846B}" dt="2019-12-20T21:15:09.609" v="39" actId="478"/>
          <ac:graphicFrameMkLst>
            <pc:docMk/>
            <pc:sldMk cId="36917022" sldId="360"/>
            <ac:graphicFrameMk id="87" creationId="{7AFC4CB7-415A-4F6C-9714-52DE5620DB7B}"/>
          </ac:graphicFrameMkLst>
        </pc:graphicFrameChg>
      </pc:sldChg>
      <pc:sldChg chg="addSp delSp modSp">
        <pc:chgData name="Eleanor Simpson" userId="975f5492-d74c-431c-90fe-9bfc34b8124b" providerId="ADAL" clId="{2B9A33C6-141F-4A6E-9CC6-BBB5E5B0846B}" dt="2019-12-22T23:46:52.557" v="2308" actId="12788"/>
        <pc:sldMkLst>
          <pc:docMk/>
          <pc:sldMk cId="2522925974" sldId="369"/>
        </pc:sldMkLst>
        <pc:spChg chg="mod">
          <ac:chgData name="Eleanor Simpson" userId="975f5492-d74c-431c-90fe-9bfc34b8124b" providerId="ADAL" clId="{2B9A33C6-141F-4A6E-9CC6-BBB5E5B0846B}" dt="2019-12-20T21:28:59.229" v="719" actId="20577"/>
          <ac:spMkLst>
            <pc:docMk/>
            <pc:sldMk cId="2522925974" sldId="369"/>
            <ac:spMk id="11" creationId="{13C8EFBF-FC69-4E7C-8C78-C7CC15043877}"/>
          </ac:spMkLst>
        </pc:spChg>
        <pc:spChg chg="mod">
          <ac:chgData name="Eleanor Simpson" userId="975f5492-d74c-431c-90fe-9bfc34b8124b" providerId="ADAL" clId="{2B9A33C6-141F-4A6E-9CC6-BBB5E5B0846B}" dt="2019-12-20T21:28:54.109" v="715" actId="20577"/>
          <ac:spMkLst>
            <pc:docMk/>
            <pc:sldMk cId="2522925974" sldId="369"/>
            <ac:spMk id="12" creationId="{C7984550-1766-442E-8C34-4F8981E8C806}"/>
          </ac:spMkLst>
        </pc:spChg>
        <pc:spChg chg="mod">
          <ac:chgData name="Eleanor Simpson" userId="975f5492-d74c-431c-90fe-9bfc34b8124b" providerId="ADAL" clId="{2B9A33C6-141F-4A6E-9CC6-BBB5E5B0846B}" dt="2019-12-20T21:29:05.884" v="723" actId="20577"/>
          <ac:spMkLst>
            <pc:docMk/>
            <pc:sldMk cId="2522925974" sldId="369"/>
            <ac:spMk id="13" creationId="{A5038CFF-FFBE-4BED-BAA0-3C5815992741}"/>
          </ac:spMkLst>
        </pc:spChg>
        <pc:spChg chg="mod">
          <ac:chgData name="Eleanor Simpson" userId="975f5492-d74c-431c-90fe-9bfc34b8124b" providerId="ADAL" clId="{2B9A33C6-141F-4A6E-9CC6-BBB5E5B0846B}" dt="2019-12-20T21:21:22.176" v="332" actId="20577"/>
          <ac:spMkLst>
            <pc:docMk/>
            <pc:sldMk cId="2522925974" sldId="369"/>
            <ac:spMk id="19" creationId="{5252A847-DE45-4FA3-A1F8-EEBEB845FF8E}"/>
          </ac:spMkLst>
        </pc:spChg>
        <pc:spChg chg="mod topLvl">
          <ac:chgData name="Eleanor Simpson" userId="975f5492-d74c-431c-90fe-9bfc34b8124b" providerId="ADAL" clId="{2B9A33C6-141F-4A6E-9CC6-BBB5E5B0846B}" dt="2019-12-20T21:26:09.277" v="603" actId="164"/>
          <ac:spMkLst>
            <pc:docMk/>
            <pc:sldMk cId="2522925974" sldId="369"/>
            <ac:spMk id="55" creationId="{07D7F4C7-A8E3-48AB-B728-BDC7333ACB48}"/>
          </ac:spMkLst>
        </pc:spChg>
        <pc:spChg chg="mod topLvl">
          <ac:chgData name="Eleanor Simpson" userId="975f5492-d74c-431c-90fe-9bfc34b8124b" providerId="ADAL" clId="{2B9A33C6-141F-4A6E-9CC6-BBB5E5B0846B}" dt="2019-12-20T21:26:09.277" v="603" actId="164"/>
          <ac:spMkLst>
            <pc:docMk/>
            <pc:sldMk cId="2522925974" sldId="369"/>
            <ac:spMk id="56" creationId="{D00E2C11-5742-4C21-A07B-0EEC3595B28A}"/>
          </ac:spMkLst>
        </pc:spChg>
        <pc:spChg chg="mod topLvl">
          <ac:chgData name="Eleanor Simpson" userId="975f5492-d74c-431c-90fe-9bfc34b8124b" providerId="ADAL" clId="{2B9A33C6-141F-4A6E-9CC6-BBB5E5B0846B}" dt="2019-12-20T21:26:09.277" v="603" actId="164"/>
          <ac:spMkLst>
            <pc:docMk/>
            <pc:sldMk cId="2522925974" sldId="369"/>
            <ac:spMk id="57" creationId="{8358EB01-08B5-483C-9038-F58A9EAA8F00}"/>
          </ac:spMkLst>
        </pc:spChg>
        <pc:spChg chg="mod topLvl">
          <ac:chgData name="Eleanor Simpson" userId="975f5492-d74c-431c-90fe-9bfc34b8124b" providerId="ADAL" clId="{2B9A33C6-141F-4A6E-9CC6-BBB5E5B0846B}" dt="2019-12-20T21:26:09.277" v="603" actId="164"/>
          <ac:spMkLst>
            <pc:docMk/>
            <pc:sldMk cId="2522925974" sldId="369"/>
            <ac:spMk id="58" creationId="{75C26F89-A321-44AD-BB68-76CA74CBCD98}"/>
          </ac:spMkLst>
        </pc:spChg>
        <pc:spChg chg="mod topLvl">
          <ac:chgData name="Eleanor Simpson" userId="975f5492-d74c-431c-90fe-9bfc34b8124b" providerId="ADAL" clId="{2B9A33C6-141F-4A6E-9CC6-BBB5E5B0846B}" dt="2019-12-20T21:26:09.277" v="603" actId="164"/>
          <ac:spMkLst>
            <pc:docMk/>
            <pc:sldMk cId="2522925974" sldId="369"/>
            <ac:spMk id="59" creationId="{1C67F5FA-DB50-4186-93FE-531C0830A702}"/>
          </ac:spMkLst>
        </pc:spChg>
        <pc:spChg chg="mod topLvl">
          <ac:chgData name="Eleanor Simpson" userId="975f5492-d74c-431c-90fe-9bfc34b8124b" providerId="ADAL" clId="{2B9A33C6-141F-4A6E-9CC6-BBB5E5B0846B}" dt="2019-12-20T21:26:09.277" v="603" actId="164"/>
          <ac:spMkLst>
            <pc:docMk/>
            <pc:sldMk cId="2522925974" sldId="369"/>
            <ac:spMk id="60" creationId="{10B60A21-93DF-4CD3-9A1A-475511A3DF2E}"/>
          </ac:spMkLst>
        </pc:spChg>
        <pc:spChg chg="mod topLvl">
          <ac:chgData name="Eleanor Simpson" userId="975f5492-d74c-431c-90fe-9bfc34b8124b" providerId="ADAL" clId="{2B9A33C6-141F-4A6E-9CC6-BBB5E5B0846B}" dt="2019-12-20T21:27:02.604" v="645" actId="164"/>
          <ac:spMkLst>
            <pc:docMk/>
            <pc:sldMk cId="2522925974" sldId="369"/>
            <ac:spMk id="61" creationId="{32694F7A-824F-4607-B5EA-2758C2AE942D}"/>
          </ac:spMkLst>
        </pc:spChg>
        <pc:spChg chg="mod topLvl">
          <ac:chgData name="Eleanor Simpson" userId="975f5492-d74c-431c-90fe-9bfc34b8124b" providerId="ADAL" clId="{2B9A33C6-141F-4A6E-9CC6-BBB5E5B0846B}" dt="2019-12-20T21:27:15.043" v="648" actId="164"/>
          <ac:spMkLst>
            <pc:docMk/>
            <pc:sldMk cId="2522925974" sldId="369"/>
            <ac:spMk id="62" creationId="{0119E34B-0FEE-46AA-9978-EE2B27C7683F}"/>
          </ac:spMkLst>
        </pc:spChg>
        <pc:spChg chg="mod topLvl">
          <ac:chgData name="Eleanor Simpson" userId="975f5492-d74c-431c-90fe-9bfc34b8124b" providerId="ADAL" clId="{2B9A33C6-141F-4A6E-9CC6-BBB5E5B0846B}" dt="2019-12-20T21:27:02.604" v="645" actId="164"/>
          <ac:spMkLst>
            <pc:docMk/>
            <pc:sldMk cId="2522925974" sldId="369"/>
            <ac:spMk id="63" creationId="{443B806C-B313-4636-AF46-4864B99425B9}"/>
          </ac:spMkLst>
        </pc:spChg>
        <pc:spChg chg="mod topLvl">
          <ac:chgData name="Eleanor Simpson" userId="975f5492-d74c-431c-90fe-9bfc34b8124b" providerId="ADAL" clId="{2B9A33C6-141F-4A6E-9CC6-BBB5E5B0846B}" dt="2019-12-20T21:27:15.043" v="648" actId="164"/>
          <ac:spMkLst>
            <pc:docMk/>
            <pc:sldMk cId="2522925974" sldId="369"/>
            <ac:spMk id="64" creationId="{85995D4A-12AF-4099-9965-CCCFFB963E94}"/>
          </ac:spMkLst>
        </pc:spChg>
        <pc:spChg chg="mod topLvl">
          <ac:chgData name="Eleanor Simpson" userId="975f5492-d74c-431c-90fe-9bfc34b8124b" providerId="ADAL" clId="{2B9A33C6-141F-4A6E-9CC6-BBB5E5B0846B}" dt="2019-12-20T21:27:02.604" v="645" actId="164"/>
          <ac:spMkLst>
            <pc:docMk/>
            <pc:sldMk cId="2522925974" sldId="369"/>
            <ac:spMk id="65" creationId="{59911F51-D27E-49B2-B192-4E2D8800FBEA}"/>
          </ac:spMkLst>
        </pc:spChg>
        <pc:spChg chg="mod topLvl">
          <ac:chgData name="Eleanor Simpson" userId="975f5492-d74c-431c-90fe-9bfc34b8124b" providerId="ADAL" clId="{2B9A33C6-141F-4A6E-9CC6-BBB5E5B0846B}" dt="2019-12-20T21:27:15.043" v="648" actId="164"/>
          <ac:spMkLst>
            <pc:docMk/>
            <pc:sldMk cId="2522925974" sldId="369"/>
            <ac:spMk id="66" creationId="{24944E50-C88E-4C71-A270-8ED47B7D005C}"/>
          </ac:spMkLst>
        </pc:spChg>
        <pc:spChg chg="mod topLvl">
          <ac:chgData name="Eleanor Simpson" userId="975f5492-d74c-431c-90fe-9bfc34b8124b" providerId="ADAL" clId="{2B9A33C6-141F-4A6E-9CC6-BBB5E5B0846B}" dt="2019-12-20T21:27:02.604" v="645" actId="164"/>
          <ac:spMkLst>
            <pc:docMk/>
            <pc:sldMk cId="2522925974" sldId="369"/>
            <ac:spMk id="67" creationId="{BE829685-CD0B-4616-92D8-87E46FAE03AC}"/>
          </ac:spMkLst>
        </pc:spChg>
        <pc:spChg chg="mod topLvl">
          <ac:chgData name="Eleanor Simpson" userId="975f5492-d74c-431c-90fe-9bfc34b8124b" providerId="ADAL" clId="{2B9A33C6-141F-4A6E-9CC6-BBB5E5B0846B}" dt="2019-12-20T21:27:15.043" v="648" actId="164"/>
          <ac:spMkLst>
            <pc:docMk/>
            <pc:sldMk cId="2522925974" sldId="369"/>
            <ac:spMk id="68" creationId="{9C241DA8-CA28-48A4-B3FD-233509CA9174}"/>
          </ac:spMkLst>
        </pc:spChg>
        <pc:spChg chg="mod topLvl">
          <ac:chgData name="Eleanor Simpson" userId="975f5492-d74c-431c-90fe-9bfc34b8124b" providerId="ADAL" clId="{2B9A33C6-141F-4A6E-9CC6-BBB5E5B0846B}" dt="2019-12-20T21:27:02.604" v="645" actId="164"/>
          <ac:spMkLst>
            <pc:docMk/>
            <pc:sldMk cId="2522925974" sldId="369"/>
            <ac:spMk id="69" creationId="{DB63CA86-E603-401A-B1AB-986509F92D06}"/>
          </ac:spMkLst>
        </pc:spChg>
        <pc:spChg chg="mod topLvl">
          <ac:chgData name="Eleanor Simpson" userId="975f5492-d74c-431c-90fe-9bfc34b8124b" providerId="ADAL" clId="{2B9A33C6-141F-4A6E-9CC6-BBB5E5B0846B}" dt="2019-12-20T21:27:15.043" v="648" actId="164"/>
          <ac:spMkLst>
            <pc:docMk/>
            <pc:sldMk cId="2522925974" sldId="369"/>
            <ac:spMk id="70" creationId="{D252E6A0-E38E-4F41-AF7C-77DBB137BB39}"/>
          </ac:spMkLst>
        </pc:spChg>
        <pc:spChg chg="mod topLvl">
          <ac:chgData name="Eleanor Simpson" userId="975f5492-d74c-431c-90fe-9bfc34b8124b" providerId="ADAL" clId="{2B9A33C6-141F-4A6E-9CC6-BBB5E5B0846B}" dt="2019-12-20T21:27:02.604" v="645" actId="164"/>
          <ac:spMkLst>
            <pc:docMk/>
            <pc:sldMk cId="2522925974" sldId="369"/>
            <ac:spMk id="71" creationId="{5B5D70D0-690D-4A1A-B45B-804A99FDC740}"/>
          </ac:spMkLst>
        </pc:spChg>
        <pc:spChg chg="mod topLvl">
          <ac:chgData name="Eleanor Simpson" userId="975f5492-d74c-431c-90fe-9bfc34b8124b" providerId="ADAL" clId="{2B9A33C6-141F-4A6E-9CC6-BBB5E5B0846B}" dt="2019-12-20T21:27:15.043" v="648" actId="164"/>
          <ac:spMkLst>
            <pc:docMk/>
            <pc:sldMk cId="2522925974" sldId="369"/>
            <ac:spMk id="72" creationId="{03010AB8-C4A1-4111-A086-08EC091879A9}"/>
          </ac:spMkLst>
        </pc:spChg>
        <pc:grpChg chg="del">
          <ac:chgData name="Eleanor Simpson" userId="975f5492-d74c-431c-90fe-9bfc34b8124b" providerId="ADAL" clId="{2B9A33C6-141F-4A6E-9CC6-BBB5E5B0846B}" dt="2019-12-20T21:21:18.252" v="324" actId="478"/>
          <ac:grpSpMkLst>
            <pc:docMk/>
            <pc:sldMk cId="2522925974" sldId="369"/>
            <ac:grpSpMk id="2" creationId="{C55166C0-AEC4-451B-A6F4-4B87FC5F71E2}"/>
          </ac:grpSpMkLst>
        </pc:grpChg>
        <pc:grpChg chg="add mod">
          <ac:chgData name="Eleanor Simpson" userId="975f5492-d74c-431c-90fe-9bfc34b8124b" providerId="ADAL" clId="{2B9A33C6-141F-4A6E-9CC6-BBB5E5B0846B}" dt="2019-12-20T21:26:26.290" v="623" actId="164"/>
          <ac:grpSpMkLst>
            <pc:docMk/>
            <pc:sldMk cId="2522925974" sldId="369"/>
            <ac:grpSpMk id="3" creationId="{BCB0C666-C4B8-4359-B56D-734EA69110E1}"/>
          </ac:grpSpMkLst>
        </pc:grpChg>
        <pc:grpChg chg="add mod">
          <ac:chgData name="Eleanor Simpson" userId="975f5492-d74c-431c-90fe-9bfc34b8124b" providerId="ADAL" clId="{2B9A33C6-141F-4A6E-9CC6-BBB5E5B0846B}" dt="2019-12-20T21:28:00.416" v="709" actId="554"/>
          <ac:grpSpMkLst>
            <pc:docMk/>
            <pc:sldMk cId="2522925974" sldId="369"/>
            <ac:grpSpMk id="4" creationId="{C089D9C1-1DC3-4508-A2EA-C59ED9A8FB2A}"/>
          </ac:grpSpMkLst>
        </pc:grpChg>
        <pc:grpChg chg="add mod">
          <ac:chgData name="Eleanor Simpson" userId="975f5492-d74c-431c-90fe-9bfc34b8124b" providerId="ADAL" clId="{2B9A33C6-141F-4A6E-9CC6-BBB5E5B0846B}" dt="2019-12-20T21:27:18.511" v="649" actId="164"/>
          <ac:grpSpMkLst>
            <pc:docMk/>
            <pc:sldMk cId="2522925974" sldId="369"/>
            <ac:grpSpMk id="5" creationId="{62949E69-3D84-4962-B347-673625D3B3F1}"/>
          </ac:grpSpMkLst>
        </pc:grpChg>
        <pc:grpChg chg="add mod">
          <ac:chgData name="Eleanor Simpson" userId="975f5492-d74c-431c-90fe-9bfc34b8124b" providerId="ADAL" clId="{2B9A33C6-141F-4A6E-9CC6-BBB5E5B0846B}" dt="2019-12-20T21:27:18.511" v="649" actId="164"/>
          <ac:grpSpMkLst>
            <pc:docMk/>
            <pc:sldMk cId="2522925974" sldId="369"/>
            <ac:grpSpMk id="6" creationId="{F0ED93E4-0A88-4E21-9C12-E32DBFD6813C}"/>
          </ac:grpSpMkLst>
        </pc:grpChg>
        <pc:grpChg chg="add mod">
          <ac:chgData name="Eleanor Simpson" userId="975f5492-d74c-431c-90fe-9bfc34b8124b" providerId="ADAL" clId="{2B9A33C6-141F-4A6E-9CC6-BBB5E5B0846B}" dt="2019-12-20T21:28:04.603" v="710" actId="164"/>
          <ac:grpSpMkLst>
            <pc:docMk/>
            <pc:sldMk cId="2522925974" sldId="369"/>
            <ac:grpSpMk id="9" creationId="{493BC9FA-AB69-4DC6-892C-C2B7F9400097}"/>
          </ac:grpSpMkLst>
        </pc:grpChg>
        <pc:grpChg chg="add mod">
          <ac:chgData name="Eleanor Simpson" userId="975f5492-d74c-431c-90fe-9bfc34b8124b" providerId="ADAL" clId="{2B9A33C6-141F-4A6E-9CC6-BBB5E5B0846B}" dt="2019-12-22T23:46:52.557" v="2308" actId="12788"/>
          <ac:grpSpMkLst>
            <pc:docMk/>
            <pc:sldMk cId="2522925974" sldId="369"/>
            <ac:grpSpMk id="10" creationId="{1255F81E-9FED-4A23-9180-2D2EEAAD15B6}"/>
          </ac:grpSpMkLst>
        </pc:grpChg>
        <pc:grpChg chg="add del mod">
          <ac:chgData name="Eleanor Simpson" userId="975f5492-d74c-431c-90fe-9bfc34b8124b" providerId="ADAL" clId="{2B9A33C6-141F-4A6E-9CC6-BBB5E5B0846B}" dt="2019-12-20T21:25:11.691" v="567" actId="165"/>
          <ac:grpSpMkLst>
            <pc:docMk/>
            <pc:sldMk cId="2522925974" sldId="369"/>
            <ac:grpSpMk id="16" creationId="{57BE6F72-C89E-45B9-B6E1-665F04484E4E}"/>
          </ac:grpSpMkLst>
        </pc:grpChg>
        <pc:grpChg chg="del mod topLvl">
          <ac:chgData name="Eleanor Simpson" userId="975f5492-d74c-431c-90fe-9bfc34b8124b" providerId="ADAL" clId="{2B9A33C6-141F-4A6E-9CC6-BBB5E5B0846B}" dt="2019-12-20T21:26:49.847" v="642" actId="165"/>
          <ac:grpSpMkLst>
            <pc:docMk/>
            <pc:sldMk cId="2522925974" sldId="369"/>
            <ac:grpSpMk id="17" creationId="{88E9A0B4-BAFB-4572-8F6F-0517B3606C20}"/>
          </ac:grpSpMkLst>
        </pc:grpChg>
        <pc:grpChg chg="del mod topLvl">
          <ac:chgData name="Eleanor Simpson" userId="975f5492-d74c-431c-90fe-9bfc34b8124b" providerId="ADAL" clId="{2B9A33C6-141F-4A6E-9CC6-BBB5E5B0846B}" dt="2019-12-20T21:25:57.226" v="600" actId="165"/>
          <ac:grpSpMkLst>
            <pc:docMk/>
            <pc:sldMk cId="2522925974" sldId="369"/>
            <ac:grpSpMk id="20" creationId="{5DFFCA8D-DB66-41EA-BC0A-249DE985B70B}"/>
          </ac:grpSpMkLst>
        </pc:grpChg>
        <pc:grpChg chg="del mod topLvl">
          <ac:chgData name="Eleanor Simpson" userId="975f5492-d74c-431c-90fe-9bfc34b8124b" providerId="ADAL" clId="{2B9A33C6-141F-4A6E-9CC6-BBB5E5B0846B}" dt="2019-12-20T21:25:15.515" v="568" actId="478"/>
          <ac:grpSpMkLst>
            <pc:docMk/>
            <pc:sldMk cId="2522925974" sldId="369"/>
            <ac:grpSpMk id="21" creationId="{B52E6503-A61D-4D20-A776-6672391B9FF4}"/>
          </ac:grpSpMkLst>
        </pc:grpChg>
        <pc:grpChg chg="add mod">
          <ac:chgData name="Eleanor Simpson" userId="975f5492-d74c-431c-90fe-9bfc34b8124b" providerId="ADAL" clId="{2B9A33C6-141F-4A6E-9CC6-BBB5E5B0846B}" dt="2019-12-20T21:26:26.290" v="623" actId="164"/>
          <ac:grpSpMkLst>
            <pc:docMk/>
            <pc:sldMk cId="2522925974" sldId="369"/>
            <ac:grpSpMk id="73" creationId="{2AE30530-AA3E-43C7-81B5-FABE7C3F0E50}"/>
          </ac:grpSpMkLst>
        </pc:grpChg>
        <pc:grpChg chg="add mod">
          <ac:chgData name="Eleanor Simpson" userId="975f5492-d74c-431c-90fe-9bfc34b8124b" providerId="ADAL" clId="{2B9A33C6-141F-4A6E-9CC6-BBB5E5B0846B}" dt="2019-12-20T21:28:04.603" v="710" actId="164"/>
          <ac:grpSpMkLst>
            <pc:docMk/>
            <pc:sldMk cId="2522925974" sldId="369"/>
            <ac:grpSpMk id="80" creationId="{2E00C158-5E95-4EDC-B6AA-03B13D253DBA}"/>
          </ac:grpSpMkLst>
        </pc:grpChg>
        <pc:grpChg chg="mod">
          <ac:chgData name="Eleanor Simpson" userId="975f5492-d74c-431c-90fe-9bfc34b8124b" providerId="ADAL" clId="{2B9A33C6-141F-4A6E-9CC6-BBB5E5B0846B}" dt="2019-12-20T21:27:46.743" v="703" actId="554"/>
          <ac:grpSpMkLst>
            <pc:docMk/>
            <pc:sldMk cId="2522925974" sldId="369"/>
            <ac:grpSpMk id="81" creationId="{D1F0251A-7EE3-43B5-9F18-5BE43DC4A982}"/>
          </ac:grpSpMkLst>
        </pc:grpChg>
        <pc:grpChg chg="mod">
          <ac:chgData name="Eleanor Simpson" userId="975f5492-d74c-431c-90fe-9bfc34b8124b" providerId="ADAL" clId="{2B9A33C6-141F-4A6E-9CC6-BBB5E5B0846B}" dt="2019-12-20T21:27:46.743" v="703" actId="554"/>
          <ac:grpSpMkLst>
            <pc:docMk/>
            <pc:sldMk cId="2522925974" sldId="369"/>
            <ac:grpSpMk id="82" creationId="{504F8AA7-512B-4910-A252-F01D418EEC4F}"/>
          </ac:grpSpMkLst>
        </pc:grpChg>
        <pc:grpChg chg="add mod">
          <ac:chgData name="Eleanor Simpson" userId="975f5492-d74c-431c-90fe-9bfc34b8124b" providerId="ADAL" clId="{2B9A33C6-141F-4A6E-9CC6-BBB5E5B0846B}" dt="2019-12-20T21:28:10.686" v="713" actId="1038"/>
          <ac:grpSpMkLst>
            <pc:docMk/>
            <pc:sldMk cId="2522925974" sldId="369"/>
            <ac:grpSpMk id="95" creationId="{556F22D5-E964-4A76-A11C-374366437265}"/>
          </ac:grpSpMkLst>
        </pc:grpChg>
        <pc:graphicFrameChg chg="add mod modGraphic">
          <ac:chgData name="Eleanor Simpson" userId="975f5492-d74c-431c-90fe-9bfc34b8124b" providerId="ADAL" clId="{2B9A33C6-141F-4A6E-9CC6-BBB5E5B0846B}" dt="2019-12-20T21:25:08.315" v="566" actId="20577"/>
          <ac:graphicFrameMkLst>
            <pc:docMk/>
            <pc:sldMk cId="2522925974" sldId="369"/>
            <ac:graphicFrameMk id="14" creationId="{10C011C2-7E01-4B75-9176-05B5CEDD22F6}"/>
          </ac:graphicFrameMkLst>
        </pc:graphicFrameChg>
        <pc:graphicFrameChg chg="add mod modGraphic">
          <ac:chgData name="Eleanor Simpson" userId="975f5492-d74c-431c-90fe-9bfc34b8124b" providerId="ADAL" clId="{2B9A33C6-141F-4A6E-9CC6-BBB5E5B0846B}" dt="2019-12-20T21:26:36.435" v="629"/>
          <ac:graphicFrameMkLst>
            <pc:docMk/>
            <pc:sldMk cId="2522925974" sldId="369"/>
            <ac:graphicFrameMk id="15" creationId="{8046A18D-5658-4F77-8C9C-B20BD83CC4BA}"/>
          </ac:graphicFrameMkLst>
        </pc:graphicFrameChg>
      </pc:sldChg>
      <pc:sldChg chg="addSp delSp modSp">
        <pc:chgData name="Eleanor Simpson" userId="975f5492-d74c-431c-90fe-9bfc34b8124b" providerId="ADAL" clId="{2B9A33C6-141F-4A6E-9CC6-BBB5E5B0846B}" dt="2019-12-23T00:48:22.418" v="2481" actId="164"/>
        <pc:sldMkLst>
          <pc:docMk/>
          <pc:sldMk cId="1342929449" sldId="371"/>
        </pc:sldMkLst>
        <pc:spChg chg="mod topLvl">
          <ac:chgData name="Eleanor Simpson" userId="975f5492-d74c-431c-90fe-9bfc34b8124b" providerId="ADAL" clId="{2B9A33C6-141F-4A6E-9CC6-BBB5E5B0846B}" dt="2019-12-23T00:47:57.370" v="2475" actId="164"/>
          <ac:spMkLst>
            <pc:docMk/>
            <pc:sldMk cId="1342929449" sldId="371"/>
            <ac:spMk id="13" creationId="{D37F3E9D-6FB4-461E-9497-9EC5C1534DAC}"/>
          </ac:spMkLst>
        </pc:spChg>
        <pc:spChg chg="del mod topLvl">
          <ac:chgData name="Eleanor Simpson" userId="975f5492-d74c-431c-90fe-9bfc34b8124b" providerId="ADAL" clId="{2B9A33C6-141F-4A6E-9CC6-BBB5E5B0846B}" dt="2019-12-22T23:09:40.377" v="1073" actId="478"/>
          <ac:spMkLst>
            <pc:docMk/>
            <pc:sldMk cId="1342929449" sldId="371"/>
            <ac:spMk id="14" creationId="{75DACF6A-C025-4B1E-90F9-74E8907CD38A}"/>
          </ac:spMkLst>
        </pc:spChg>
        <pc:spChg chg="mod topLvl">
          <ac:chgData name="Eleanor Simpson" userId="975f5492-d74c-431c-90fe-9bfc34b8124b" providerId="ADAL" clId="{2B9A33C6-141F-4A6E-9CC6-BBB5E5B0846B}" dt="2019-12-23T00:47:29.980" v="2470" actId="164"/>
          <ac:spMkLst>
            <pc:docMk/>
            <pc:sldMk cId="1342929449" sldId="371"/>
            <ac:spMk id="15" creationId="{6BA57245-534B-4EAB-AC7F-FE085D493663}"/>
          </ac:spMkLst>
        </pc:spChg>
        <pc:spChg chg="mod topLvl">
          <ac:chgData name="Eleanor Simpson" userId="975f5492-d74c-431c-90fe-9bfc34b8124b" providerId="ADAL" clId="{2B9A33C6-141F-4A6E-9CC6-BBB5E5B0846B}" dt="2019-12-22T23:10:03.275" v="1118" actId="164"/>
          <ac:spMkLst>
            <pc:docMk/>
            <pc:sldMk cId="1342929449" sldId="371"/>
            <ac:spMk id="16" creationId="{C7D0CE36-2D42-4ED9-86AF-67EDC3785053}"/>
          </ac:spMkLst>
        </pc:spChg>
        <pc:spChg chg="mod topLvl">
          <ac:chgData name="Eleanor Simpson" userId="975f5492-d74c-431c-90fe-9bfc34b8124b" providerId="ADAL" clId="{2B9A33C6-141F-4A6E-9CC6-BBB5E5B0846B}" dt="2019-12-22T23:10:03.275" v="1118" actId="164"/>
          <ac:spMkLst>
            <pc:docMk/>
            <pc:sldMk cId="1342929449" sldId="371"/>
            <ac:spMk id="17" creationId="{525FC33E-6345-4791-B7DB-544196AD0775}"/>
          </ac:spMkLst>
        </pc:spChg>
        <pc:spChg chg="mod">
          <ac:chgData name="Eleanor Simpson" userId="975f5492-d74c-431c-90fe-9bfc34b8124b" providerId="ADAL" clId="{2B9A33C6-141F-4A6E-9CC6-BBB5E5B0846B}" dt="2019-12-20T21:31:26.421" v="740" actId="207"/>
          <ac:spMkLst>
            <pc:docMk/>
            <pc:sldMk cId="1342929449" sldId="371"/>
            <ac:spMk id="19" creationId="{5252A847-DE45-4FA3-A1F8-EEBEB845FF8E}"/>
          </ac:spMkLst>
        </pc:spChg>
        <pc:spChg chg="mod topLvl">
          <ac:chgData name="Eleanor Simpson" userId="975f5492-d74c-431c-90fe-9bfc34b8124b" providerId="ADAL" clId="{2B9A33C6-141F-4A6E-9CC6-BBB5E5B0846B}" dt="2019-12-22T23:10:03.275" v="1118" actId="164"/>
          <ac:spMkLst>
            <pc:docMk/>
            <pc:sldMk cId="1342929449" sldId="371"/>
            <ac:spMk id="20" creationId="{0672A76B-3E5C-4D3A-A880-1054D5FFF349}"/>
          </ac:spMkLst>
        </pc:spChg>
        <pc:spChg chg="mod topLvl">
          <ac:chgData name="Eleanor Simpson" userId="975f5492-d74c-431c-90fe-9bfc34b8124b" providerId="ADAL" clId="{2B9A33C6-141F-4A6E-9CC6-BBB5E5B0846B}" dt="2019-12-22T23:10:03.275" v="1118" actId="164"/>
          <ac:spMkLst>
            <pc:docMk/>
            <pc:sldMk cId="1342929449" sldId="371"/>
            <ac:spMk id="21" creationId="{D5B06511-43FA-4828-941B-07F4F23EE79B}"/>
          </ac:spMkLst>
        </pc:spChg>
        <pc:spChg chg="mod topLvl">
          <ac:chgData name="Eleanor Simpson" userId="975f5492-d74c-431c-90fe-9bfc34b8124b" providerId="ADAL" clId="{2B9A33C6-141F-4A6E-9CC6-BBB5E5B0846B}" dt="2019-12-22T23:10:03.275" v="1118" actId="164"/>
          <ac:spMkLst>
            <pc:docMk/>
            <pc:sldMk cId="1342929449" sldId="371"/>
            <ac:spMk id="22" creationId="{A9FCABB7-912C-4990-8C83-9117CEF2F9C4}"/>
          </ac:spMkLst>
        </pc:spChg>
        <pc:spChg chg="mod topLvl">
          <ac:chgData name="Eleanor Simpson" userId="975f5492-d74c-431c-90fe-9bfc34b8124b" providerId="ADAL" clId="{2B9A33C6-141F-4A6E-9CC6-BBB5E5B0846B}" dt="2019-12-23T00:47:45.426" v="2473" actId="164"/>
          <ac:spMkLst>
            <pc:docMk/>
            <pc:sldMk cId="1342929449" sldId="371"/>
            <ac:spMk id="23" creationId="{599EDA03-EE61-4128-BF11-29D62A0163C3}"/>
          </ac:spMkLst>
        </pc:spChg>
        <pc:spChg chg="del mod topLvl">
          <ac:chgData name="Eleanor Simpson" userId="975f5492-d74c-431c-90fe-9bfc34b8124b" providerId="ADAL" clId="{2B9A33C6-141F-4A6E-9CC6-BBB5E5B0846B}" dt="2019-12-22T23:11:00.547" v="1147" actId="478"/>
          <ac:spMkLst>
            <pc:docMk/>
            <pc:sldMk cId="1342929449" sldId="371"/>
            <ac:spMk id="24" creationId="{B4476D45-9265-4C85-81AB-D4DB48B0AECC}"/>
          </ac:spMkLst>
        </pc:spChg>
        <pc:spChg chg="mod topLvl">
          <ac:chgData name="Eleanor Simpson" userId="975f5492-d74c-431c-90fe-9bfc34b8124b" providerId="ADAL" clId="{2B9A33C6-141F-4A6E-9CC6-BBB5E5B0846B}" dt="2019-12-23T00:47:17.659" v="2468" actId="164"/>
          <ac:spMkLst>
            <pc:docMk/>
            <pc:sldMk cId="1342929449" sldId="371"/>
            <ac:spMk id="25" creationId="{673F2320-2740-414F-A0BD-8AD4CAE7D4DC}"/>
          </ac:spMkLst>
        </pc:spChg>
        <pc:spChg chg="mod topLvl">
          <ac:chgData name="Eleanor Simpson" userId="975f5492-d74c-431c-90fe-9bfc34b8124b" providerId="ADAL" clId="{2B9A33C6-141F-4A6E-9CC6-BBB5E5B0846B}" dt="2019-12-23T00:47:57.370" v="2475" actId="164"/>
          <ac:spMkLst>
            <pc:docMk/>
            <pc:sldMk cId="1342929449" sldId="371"/>
            <ac:spMk id="26" creationId="{E9FBCC45-EEB9-491E-853C-3A2F57C789C8}"/>
          </ac:spMkLst>
        </pc:spChg>
        <pc:spChg chg="del mod topLvl">
          <ac:chgData name="Eleanor Simpson" userId="975f5492-d74c-431c-90fe-9bfc34b8124b" providerId="ADAL" clId="{2B9A33C6-141F-4A6E-9CC6-BBB5E5B0846B}" dt="2019-12-22T23:09:40.377" v="1073" actId="478"/>
          <ac:spMkLst>
            <pc:docMk/>
            <pc:sldMk cId="1342929449" sldId="371"/>
            <ac:spMk id="27" creationId="{05E0F415-85B2-48CD-B366-E8D27AA5D671}"/>
          </ac:spMkLst>
        </pc:spChg>
        <pc:spChg chg="mod topLvl">
          <ac:chgData name="Eleanor Simpson" userId="975f5492-d74c-431c-90fe-9bfc34b8124b" providerId="ADAL" clId="{2B9A33C6-141F-4A6E-9CC6-BBB5E5B0846B}" dt="2019-12-23T00:47:29.980" v="2470" actId="164"/>
          <ac:spMkLst>
            <pc:docMk/>
            <pc:sldMk cId="1342929449" sldId="371"/>
            <ac:spMk id="28" creationId="{329F7309-9E7E-41E3-ACE7-6A4C3BA039F7}"/>
          </ac:spMkLst>
        </pc:spChg>
        <pc:spChg chg="mod topLvl">
          <ac:chgData name="Eleanor Simpson" userId="975f5492-d74c-431c-90fe-9bfc34b8124b" providerId="ADAL" clId="{2B9A33C6-141F-4A6E-9CC6-BBB5E5B0846B}" dt="2019-12-22T23:10:10.720" v="1119" actId="164"/>
          <ac:spMkLst>
            <pc:docMk/>
            <pc:sldMk cId="1342929449" sldId="371"/>
            <ac:spMk id="29" creationId="{1A392682-2004-4D19-9B31-CF93404A5F66}"/>
          </ac:spMkLst>
        </pc:spChg>
        <pc:spChg chg="mod topLvl">
          <ac:chgData name="Eleanor Simpson" userId="975f5492-d74c-431c-90fe-9bfc34b8124b" providerId="ADAL" clId="{2B9A33C6-141F-4A6E-9CC6-BBB5E5B0846B}" dt="2019-12-22T23:10:10.720" v="1119" actId="164"/>
          <ac:spMkLst>
            <pc:docMk/>
            <pc:sldMk cId="1342929449" sldId="371"/>
            <ac:spMk id="30" creationId="{9F1CFA3D-D0C5-496F-A458-1F1BC9D4F1C8}"/>
          </ac:spMkLst>
        </pc:spChg>
        <pc:spChg chg="mod topLvl">
          <ac:chgData name="Eleanor Simpson" userId="975f5492-d74c-431c-90fe-9bfc34b8124b" providerId="ADAL" clId="{2B9A33C6-141F-4A6E-9CC6-BBB5E5B0846B}" dt="2019-12-22T23:10:10.720" v="1119" actId="164"/>
          <ac:spMkLst>
            <pc:docMk/>
            <pc:sldMk cId="1342929449" sldId="371"/>
            <ac:spMk id="31" creationId="{AD121A4A-2B2E-4496-A3B1-59E685B9E8A9}"/>
          </ac:spMkLst>
        </pc:spChg>
        <pc:spChg chg="mod topLvl">
          <ac:chgData name="Eleanor Simpson" userId="975f5492-d74c-431c-90fe-9bfc34b8124b" providerId="ADAL" clId="{2B9A33C6-141F-4A6E-9CC6-BBB5E5B0846B}" dt="2019-12-22T23:10:10.720" v="1119" actId="164"/>
          <ac:spMkLst>
            <pc:docMk/>
            <pc:sldMk cId="1342929449" sldId="371"/>
            <ac:spMk id="32" creationId="{EA65CB07-40ED-4BBA-87A6-69CD95F210C4}"/>
          </ac:spMkLst>
        </pc:spChg>
        <pc:spChg chg="mod topLvl">
          <ac:chgData name="Eleanor Simpson" userId="975f5492-d74c-431c-90fe-9bfc34b8124b" providerId="ADAL" clId="{2B9A33C6-141F-4A6E-9CC6-BBB5E5B0846B}" dt="2019-12-22T23:10:10.720" v="1119" actId="164"/>
          <ac:spMkLst>
            <pc:docMk/>
            <pc:sldMk cId="1342929449" sldId="371"/>
            <ac:spMk id="33" creationId="{20AC5BC9-3F39-47B9-9CF9-3D98ABD4B0D0}"/>
          </ac:spMkLst>
        </pc:spChg>
        <pc:spChg chg="mod topLvl">
          <ac:chgData name="Eleanor Simpson" userId="975f5492-d74c-431c-90fe-9bfc34b8124b" providerId="ADAL" clId="{2B9A33C6-141F-4A6E-9CC6-BBB5E5B0846B}" dt="2019-12-23T00:47:45.426" v="2473" actId="164"/>
          <ac:spMkLst>
            <pc:docMk/>
            <pc:sldMk cId="1342929449" sldId="371"/>
            <ac:spMk id="34" creationId="{9002DA4A-14F9-44ED-9282-A2C1E04ADE12}"/>
          </ac:spMkLst>
        </pc:spChg>
        <pc:spChg chg="del mod topLvl">
          <ac:chgData name="Eleanor Simpson" userId="975f5492-d74c-431c-90fe-9bfc34b8124b" providerId="ADAL" clId="{2B9A33C6-141F-4A6E-9CC6-BBB5E5B0846B}" dt="2019-12-22T23:11:01.471" v="1149" actId="478"/>
          <ac:spMkLst>
            <pc:docMk/>
            <pc:sldMk cId="1342929449" sldId="371"/>
            <ac:spMk id="35" creationId="{6F0106A1-1372-4AAA-AD98-083FE7C2F832}"/>
          </ac:spMkLst>
        </pc:spChg>
        <pc:spChg chg="mod topLvl">
          <ac:chgData name="Eleanor Simpson" userId="975f5492-d74c-431c-90fe-9bfc34b8124b" providerId="ADAL" clId="{2B9A33C6-141F-4A6E-9CC6-BBB5E5B0846B}" dt="2019-12-23T00:47:17.659" v="2468" actId="164"/>
          <ac:spMkLst>
            <pc:docMk/>
            <pc:sldMk cId="1342929449" sldId="371"/>
            <ac:spMk id="36" creationId="{5C614B3C-F1F0-47A1-976E-3F3589D39F7B}"/>
          </ac:spMkLst>
        </pc:spChg>
        <pc:spChg chg="mod topLvl">
          <ac:chgData name="Eleanor Simpson" userId="975f5492-d74c-431c-90fe-9bfc34b8124b" providerId="ADAL" clId="{2B9A33C6-141F-4A6E-9CC6-BBB5E5B0846B}" dt="2019-12-23T00:47:57.370" v="2475" actId="164"/>
          <ac:spMkLst>
            <pc:docMk/>
            <pc:sldMk cId="1342929449" sldId="371"/>
            <ac:spMk id="37" creationId="{B736FCD1-7782-4D8B-9652-65533E0317B6}"/>
          </ac:spMkLst>
        </pc:spChg>
        <pc:spChg chg="del mod topLvl">
          <ac:chgData name="Eleanor Simpson" userId="975f5492-d74c-431c-90fe-9bfc34b8124b" providerId="ADAL" clId="{2B9A33C6-141F-4A6E-9CC6-BBB5E5B0846B}" dt="2019-12-22T23:09:40.377" v="1073" actId="478"/>
          <ac:spMkLst>
            <pc:docMk/>
            <pc:sldMk cId="1342929449" sldId="371"/>
            <ac:spMk id="38" creationId="{C1C4FCF3-8848-4B35-927C-D78B569271D3}"/>
          </ac:spMkLst>
        </pc:spChg>
        <pc:spChg chg="mod topLvl">
          <ac:chgData name="Eleanor Simpson" userId="975f5492-d74c-431c-90fe-9bfc34b8124b" providerId="ADAL" clId="{2B9A33C6-141F-4A6E-9CC6-BBB5E5B0846B}" dt="2019-12-23T00:47:29.980" v="2470" actId="164"/>
          <ac:spMkLst>
            <pc:docMk/>
            <pc:sldMk cId="1342929449" sldId="371"/>
            <ac:spMk id="39" creationId="{23CD5C22-0BCC-4FA5-BC69-8F43B11E2E3F}"/>
          </ac:spMkLst>
        </pc:spChg>
        <pc:spChg chg="mod topLvl">
          <ac:chgData name="Eleanor Simpson" userId="975f5492-d74c-431c-90fe-9bfc34b8124b" providerId="ADAL" clId="{2B9A33C6-141F-4A6E-9CC6-BBB5E5B0846B}" dt="2019-12-22T23:10:14.991" v="1120" actId="164"/>
          <ac:spMkLst>
            <pc:docMk/>
            <pc:sldMk cId="1342929449" sldId="371"/>
            <ac:spMk id="40" creationId="{E830BA53-9053-41C9-8499-501D74DC57F7}"/>
          </ac:spMkLst>
        </pc:spChg>
        <pc:spChg chg="mod topLvl">
          <ac:chgData name="Eleanor Simpson" userId="975f5492-d74c-431c-90fe-9bfc34b8124b" providerId="ADAL" clId="{2B9A33C6-141F-4A6E-9CC6-BBB5E5B0846B}" dt="2019-12-22T23:10:14.991" v="1120" actId="164"/>
          <ac:spMkLst>
            <pc:docMk/>
            <pc:sldMk cId="1342929449" sldId="371"/>
            <ac:spMk id="41" creationId="{3C94DB57-5B36-44ED-8AD7-C0776A238664}"/>
          </ac:spMkLst>
        </pc:spChg>
        <pc:spChg chg="mod topLvl">
          <ac:chgData name="Eleanor Simpson" userId="975f5492-d74c-431c-90fe-9bfc34b8124b" providerId="ADAL" clId="{2B9A33C6-141F-4A6E-9CC6-BBB5E5B0846B}" dt="2019-12-22T23:10:14.991" v="1120" actId="164"/>
          <ac:spMkLst>
            <pc:docMk/>
            <pc:sldMk cId="1342929449" sldId="371"/>
            <ac:spMk id="42" creationId="{7B228F3B-A67B-4BA9-B8A3-7BBF7BFE9630}"/>
          </ac:spMkLst>
        </pc:spChg>
        <pc:spChg chg="mod topLvl">
          <ac:chgData name="Eleanor Simpson" userId="975f5492-d74c-431c-90fe-9bfc34b8124b" providerId="ADAL" clId="{2B9A33C6-141F-4A6E-9CC6-BBB5E5B0846B}" dt="2019-12-22T23:10:14.991" v="1120" actId="164"/>
          <ac:spMkLst>
            <pc:docMk/>
            <pc:sldMk cId="1342929449" sldId="371"/>
            <ac:spMk id="43" creationId="{AE8ABDAA-633A-4B47-B29B-308BED08A113}"/>
          </ac:spMkLst>
        </pc:spChg>
        <pc:spChg chg="mod topLvl">
          <ac:chgData name="Eleanor Simpson" userId="975f5492-d74c-431c-90fe-9bfc34b8124b" providerId="ADAL" clId="{2B9A33C6-141F-4A6E-9CC6-BBB5E5B0846B}" dt="2019-12-22T23:10:14.991" v="1120" actId="164"/>
          <ac:spMkLst>
            <pc:docMk/>
            <pc:sldMk cId="1342929449" sldId="371"/>
            <ac:spMk id="44" creationId="{7E285A5C-CAE4-4C9E-B1F9-8F7DF665F28A}"/>
          </ac:spMkLst>
        </pc:spChg>
        <pc:spChg chg="mod topLvl">
          <ac:chgData name="Eleanor Simpson" userId="975f5492-d74c-431c-90fe-9bfc34b8124b" providerId="ADAL" clId="{2B9A33C6-141F-4A6E-9CC6-BBB5E5B0846B}" dt="2019-12-23T00:47:45.426" v="2473" actId="164"/>
          <ac:spMkLst>
            <pc:docMk/>
            <pc:sldMk cId="1342929449" sldId="371"/>
            <ac:spMk id="45" creationId="{E3B722D5-7FD4-4964-B815-73131D45FA94}"/>
          </ac:spMkLst>
        </pc:spChg>
        <pc:spChg chg="del mod topLvl">
          <ac:chgData name="Eleanor Simpson" userId="975f5492-d74c-431c-90fe-9bfc34b8124b" providerId="ADAL" clId="{2B9A33C6-141F-4A6E-9CC6-BBB5E5B0846B}" dt="2019-12-22T23:11:02.244" v="1150" actId="478"/>
          <ac:spMkLst>
            <pc:docMk/>
            <pc:sldMk cId="1342929449" sldId="371"/>
            <ac:spMk id="46" creationId="{AF5B036C-84DA-4873-8064-804B5322B42E}"/>
          </ac:spMkLst>
        </pc:spChg>
        <pc:spChg chg="mod topLvl">
          <ac:chgData name="Eleanor Simpson" userId="975f5492-d74c-431c-90fe-9bfc34b8124b" providerId="ADAL" clId="{2B9A33C6-141F-4A6E-9CC6-BBB5E5B0846B}" dt="2019-12-23T00:47:17.659" v="2468" actId="164"/>
          <ac:spMkLst>
            <pc:docMk/>
            <pc:sldMk cId="1342929449" sldId="371"/>
            <ac:spMk id="47" creationId="{A20467DF-99F0-4651-A12F-FD999BC56266}"/>
          </ac:spMkLst>
        </pc:spChg>
        <pc:spChg chg="mod topLvl">
          <ac:chgData name="Eleanor Simpson" userId="975f5492-d74c-431c-90fe-9bfc34b8124b" providerId="ADAL" clId="{2B9A33C6-141F-4A6E-9CC6-BBB5E5B0846B}" dt="2019-12-23T00:47:57.370" v="2475" actId="164"/>
          <ac:spMkLst>
            <pc:docMk/>
            <pc:sldMk cId="1342929449" sldId="371"/>
            <ac:spMk id="48" creationId="{CCA19797-3A3A-42C6-9513-11E50A1B37E2}"/>
          </ac:spMkLst>
        </pc:spChg>
        <pc:spChg chg="del mod topLvl">
          <ac:chgData name="Eleanor Simpson" userId="975f5492-d74c-431c-90fe-9bfc34b8124b" providerId="ADAL" clId="{2B9A33C6-141F-4A6E-9CC6-BBB5E5B0846B}" dt="2019-12-22T23:09:40.377" v="1073" actId="478"/>
          <ac:spMkLst>
            <pc:docMk/>
            <pc:sldMk cId="1342929449" sldId="371"/>
            <ac:spMk id="49" creationId="{97617FBF-990F-46E3-97ED-95331297C8C2}"/>
          </ac:spMkLst>
        </pc:spChg>
        <pc:spChg chg="mod topLvl">
          <ac:chgData name="Eleanor Simpson" userId="975f5492-d74c-431c-90fe-9bfc34b8124b" providerId="ADAL" clId="{2B9A33C6-141F-4A6E-9CC6-BBB5E5B0846B}" dt="2019-12-23T00:47:29.980" v="2470" actId="164"/>
          <ac:spMkLst>
            <pc:docMk/>
            <pc:sldMk cId="1342929449" sldId="371"/>
            <ac:spMk id="50" creationId="{EA404EC0-D512-46AF-AEA9-AEDDCE3A2A0F}"/>
          </ac:spMkLst>
        </pc:spChg>
        <pc:spChg chg="mod topLvl">
          <ac:chgData name="Eleanor Simpson" userId="975f5492-d74c-431c-90fe-9bfc34b8124b" providerId="ADAL" clId="{2B9A33C6-141F-4A6E-9CC6-BBB5E5B0846B}" dt="2019-12-22T23:10:18.817" v="1121" actId="164"/>
          <ac:spMkLst>
            <pc:docMk/>
            <pc:sldMk cId="1342929449" sldId="371"/>
            <ac:spMk id="51" creationId="{B06A1548-DC32-4BD4-875E-227CB9E62F40}"/>
          </ac:spMkLst>
        </pc:spChg>
        <pc:spChg chg="mod topLvl">
          <ac:chgData name="Eleanor Simpson" userId="975f5492-d74c-431c-90fe-9bfc34b8124b" providerId="ADAL" clId="{2B9A33C6-141F-4A6E-9CC6-BBB5E5B0846B}" dt="2019-12-22T23:10:18.817" v="1121" actId="164"/>
          <ac:spMkLst>
            <pc:docMk/>
            <pc:sldMk cId="1342929449" sldId="371"/>
            <ac:spMk id="52" creationId="{450596A6-221A-4B26-A866-E30EF01E79E5}"/>
          </ac:spMkLst>
        </pc:spChg>
        <pc:spChg chg="mod topLvl">
          <ac:chgData name="Eleanor Simpson" userId="975f5492-d74c-431c-90fe-9bfc34b8124b" providerId="ADAL" clId="{2B9A33C6-141F-4A6E-9CC6-BBB5E5B0846B}" dt="2019-12-22T23:10:18.817" v="1121" actId="164"/>
          <ac:spMkLst>
            <pc:docMk/>
            <pc:sldMk cId="1342929449" sldId="371"/>
            <ac:spMk id="53" creationId="{A2CBFDAC-DE02-4797-91C1-A5862B93C43E}"/>
          </ac:spMkLst>
        </pc:spChg>
        <pc:spChg chg="mod topLvl">
          <ac:chgData name="Eleanor Simpson" userId="975f5492-d74c-431c-90fe-9bfc34b8124b" providerId="ADAL" clId="{2B9A33C6-141F-4A6E-9CC6-BBB5E5B0846B}" dt="2019-12-22T23:10:18.817" v="1121" actId="164"/>
          <ac:spMkLst>
            <pc:docMk/>
            <pc:sldMk cId="1342929449" sldId="371"/>
            <ac:spMk id="54" creationId="{00367399-0C8C-459E-BB44-00C9A0D38BD1}"/>
          </ac:spMkLst>
        </pc:spChg>
        <pc:spChg chg="mod topLvl">
          <ac:chgData name="Eleanor Simpson" userId="975f5492-d74c-431c-90fe-9bfc34b8124b" providerId="ADAL" clId="{2B9A33C6-141F-4A6E-9CC6-BBB5E5B0846B}" dt="2019-12-22T23:10:18.817" v="1121" actId="164"/>
          <ac:spMkLst>
            <pc:docMk/>
            <pc:sldMk cId="1342929449" sldId="371"/>
            <ac:spMk id="55" creationId="{6D8909AF-81D4-4EFA-B9D9-F96DA1824B43}"/>
          </ac:spMkLst>
        </pc:spChg>
        <pc:spChg chg="mod topLvl">
          <ac:chgData name="Eleanor Simpson" userId="975f5492-d74c-431c-90fe-9bfc34b8124b" providerId="ADAL" clId="{2B9A33C6-141F-4A6E-9CC6-BBB5E5B0846B}" dt="2019-12-23T00:47:45.426" v="2473" actId="164"/>
          <ac:spMkLst>
            <pc:docMk/>
            <pc:sldMk cId="1342929449" sldId="371"/>
            <ac:spMk id="56" creationId="{55E4E983-05AA-4F44-B07C-DFE736B31EB1}"/>
          </ac:spMkLst>
        </pc:spChg>
        <pc:spChg chg="del mod topLvl">
          <ac:chgData name="Eleanor Simpson" userId="975f5492-d74c-431c-90fe-9bfc34b8124b" providerId="ADAL" clId="{2B9A33C6-141F-4A6E-9CC6-BBB5E5B0846B}" dt="2019-12-22T23:11:02.912" v="1151" actId="478"/>
          <ac:spMkLst>
            <pc:docMk/>
            <pc:sldMk cId="1342929449" sldId="371"/>
            <ac:spMk id="57" creationId="{F019907F-14B4-4DB4-898F-EE26EA8775C8}"/>
          </ac:spMkLst>
        </pc:spChg>
        <pc:spChg chg="mod topLvl">
          <ac:chgData name="Eleanor Simpson" userId="975f5492-d74c-431c-90fe-9bfc34b8124b" providerId="ADAL" clId="{2B9A33C6-141F-4A6E-9CC6-BBB5E5B0846B}" dt="2019-12-23T00:47:17.659" v="2468" actId="164"/>
          <ac:spMkLst>
            <pc:docMk/>
            <pc:sldMk cId="1342929449" sldId="371"/>
            <ac:spMk id="58" creationId="{FDA6DDE0-60C2-44A0-92EC-FB8684A3C485}"/>
          </ac:spMkLst>
        </pc:spChg>
        <pc:spChg chg="mod topLvl">
          <ac:chgData name="Eleanor Simpson" userId="975f5492-d74c-431c-90fe-9bfc34b8124b" providerId="ADAL" clId="{2B9A33C6-141F-4A6E-9CC6-BBB5E5B0846B}" dt="2019-12-23T00:47:08.233" v="2466" actId="164"/>
          <ac:spMkLst>
            <pc:docMk/>
            <pc:sldMk cId="1342929449" sldId="371"/>
            <ac:spMk id="67" creationId="{BCE6E5B7-8BBE-4E02-851B-43206BA836D4}"/>
          </ac:spMkLst>
        </pc:spChg>
        <pc:spChg chg="mod topLvl">
          <ac:chgData name="Eleanor Simpson" userId="975f5492-d74c-431c-90fe-9bfc34b8124b" providerId="ADAL" clId="{2B9A33C6-141F-4A6E-9CC6-BBB5E5B0846B}" dt="2019-12-23T00:47:08.233" v="2466" actId="164"/>
          <ac:spMkLst>
            <pc:docMk/>
            <pc:sldMk cId="1342929449" sldId="371"/>
            <ac:spMk id="68" creationId="{B1C2D843-0C1C-4EBD-A165-06CC9A1EA2E5}"/>
          </ac:spMkLst>
        </pc:spChg>
        <pc:spChg chg="mod topLvl">
          <ac:chgData name="Eleanor Simpson" userId="975f5492-d74c-431c-90fe-9bfc34b8124b" providerId="ADAL" clId="{2B9A33C6-141F-4A6E-9CC6-BBB5E5B0846B}" dt="2019-12-23T00:47:08.233" v="2466" actId="164"/>
          <ac:spMkLst>
            <pc:docMk/>
            <pc:sldMk cId="1342929449" sldId="371"/>
            <ac:spMk id="69" creationId="{D02A7974-1091-44FA-8528-58DFB5DEFC4B}"/>
          </ac:spMkLst>
        </pc:spChg>
        <pc:spChg chg="mod topLvl">
          <ac:chgData name="Eleanor Simpson" userId="975f5492-d74c-431c-90fe-9bfc34b8124b" providerId="ADAL" clId="{2B9A33C6-141F-4A6E-9CC6-BBB5E5B0846B}" dt="2019-12-23T00:47:08.233" v="2466" actId="164"/>
          <ac:spMkLst>
            <pc:docMk/>
            <pc:sldMk cId="1342929449" sldId="371"/>
            <ac:spMk id="70" creationId="{ACA9B2FA-B5F6-47B2-AC77-6296730E7FE7}"/>
          </ac:spMkLst>
        </pc:spChg>
        <pc:spChg chg="add mod topLvl">
          <ac:chgData name="Eleanor Simpson" userId="975f5492-d74c-431c-90fe-9bfc34b8124b" providerId="ADAL" clId="{2B9A33C6-141F-4A6E-9CC6-BBB5E5B0846B}" dt="2019-12-23T00:47:29.980" v="2470" actId="164"/>
          <ac:spMkLst>
            <pc:docMk/>
            <pc:sldMk cId="1342929449" sldId="371"/>
            <ac:spMk id="71" creationId="{AE6DBD93-5296-4871-948E-4B444381AE8E}"/>
          </ac:spMkLst>
        </pc:spChg>
        <pc:spChg chg="add mod topLvl">
          <ac:chgData name="Eleanor Simpson" userId="975f5492-d74c-431c-90fe-9bfc34b8124b" providerId="ADAL" clId="{2B9A33C6-141F-4A6E-9CC6-BBB5E5B0846B}" dt="2019-12-23T00:47:17.659" v="2468" actId="164"/>
          <ac:spMkLst>
            <pc:docMk/>
            <pc:sldMk cId="1342929449" sldId="371"/>
            <ac:spMk id="72" creationId="{6A68154B-EF67-49DE-B6CD-59296E22077F}"/>
          </ac:spMkLst>
        </pc:spChg>
        <pc:spChg chg="add mod topLvl">
          <ac:chgData name="Eleanor Simpson" userId="975f5492-d74c-431c-90fe-9bfc34b8124b" providerId="ADAL" clId="{2B9A33C6-141F-4A6E-9CC6-BBB5E5B0846B}" dt="2019-12-23T00:47:08.233" v="2466" actId="164"/>
          <ac:spMkLst>
            <pc:docMk/>
            <pc:sldMk cId="1342929449" sldId="371"/>
            <ac:spMk id="73" creationId="{9C396226-B8E8-40E4-8D9E-9E4116CC1EC4}"/>
          </ac:spMkLst>
        </pc:spChg>
        <pc:spChg chg="add mod topLvl">
          <ac:chgData name="Eleanor Simpson" userId="975f5492-d74c-431c-90fe-9bfc34b8124b" providerId="ADAL" clId="{2B9A33C6-141F-4A6E-9CC6-BBB5E5B0846B}" dt="2019-12-23T00:47:57.370" v="2475" actId="164"/>
          <ac:spMkLst>
            <pc:docMk/>
            <pc:sldMk cId="1342929449" sldId="371"/>
            <ac:spMk id="77" creationId="{2F13878F-1354-4086-BD3B-FB239A437D85}"/>
          </ac:spMkLst>
        </pc:spChg>
        <pc:spChg chg="add mod topLvl">
          <ac:chgData name="Eleanor Simpson" userId="975f5492-d74c-431c-90fe-9bfc34b8124b" providerId="ADAL" clId="{2B9A33C6-141F-4A6E-9CC6-BBB5E5B0846B}" dt="2019-12-23T00:47:45.426" v="2473" actId="164"/>
          <ac:spMkLst>
            <pc:docMk/>
            <pc:sldMk cId="1342929449" sldId="371"/>
            <ac:spMk id="78" creationId="{4AE56FB2-7380-469E-BFA7-668430DB013B}"/>
          </ac:spMkLst>
        </pc:spChg>
        <pc:spChg chg="add mod">
          <ac:chgData name="Eleanor Simpson" userId="975f5492-d74c-431c-90fe-9bfc34b8124b" providerId="ADAL" clId="{2B9A33C6-141F-4A6E-9CC6-BBB5E5B0846B}" dt="2019-12-23T00:47:29.980" v="2470" actId="164"/>
          <ac:spMkLst>
            <pc:docMk/>
            <pc:sldMk cId="1342929449" sldId="371"/>
            <ac:spMk id="91" creationId="{31D9AF5F-226D-4EDA-99E2-FD3466DD25C4}"/>
          </ac:spMkLst>
        </pc:spChg>
        <pc:spChg chg="add mod">
          <ac:chgData name="Eleanor Simpson" userId="975f5492-d74c-431c-90fe-9bfc34b8124b" providerId="ADAL" clId="{2B9A33C6-141F-4A6E-9CC6-BBB5E5B0846B}" dt="2019-12-23T00:47:17.659" v="2468" actId="164"/>
          <ac:spMkLst>
            <pc:docMk/>
            <pc:sldMk cId="1342929449" sldId="371"/>
            <ac:spMk id="92" creationId="{B70FF1A2-0C4D-484C-ABF7-66173A664278}"/>
          </ac:spMkLst>
        </pc:spChg>
        <pc:spChg chg="add mod">
          <ac:chgData name="Eleanor Simpson" userId="975f5492-d74c-431c-90fe-9bfc34b8124b" providerId="ADAL" clId="{2B9A33C6-141F-4A6E-9CC6-BBB5E5B0846B}" dt="2019-12-23T00:47:08.233" v="2466" actId="164"/>
          <ac:spMkLst>
            <pc:docMk/>
            <pc:sldMk cId="1342929449" sldId="371"/>
            <ac:spMk id="93" creationId="{3A973D47-0840-4D21-BCB5-1F1D24C4B842}"/>
          </ac:spMkLst>
        </pc:spChg>
        <pc:spChg chg="add mod">
          <ac:chgData name="Eleanor Simpson" userId="975f5492-d74c-431c-90fe-9bfc34b8124b" providerId="ADAL" clId="{2B9A33C6-141F-4A6E-9CC6-BBB5E5B0846B}" dt="2019-12-23T00:47:57.370" v="2475" actId="164"/>
          <ac:spMkLst>
            <pc:docMk/>
            <pc:sldMk cId="1342929449" sldId="371"/>
            <ac:spMk id="94" creationId="{2598A157-C486-4502-A63B-7E0DCE8E5B5A}"/>
          </ac:spMkLst>
        </pc:spChg>
        <pc:spChg chg="add mod">
          <ac:chgData name="Eleanor Simpson" userId="975f5492-d74c-431c-90fe-9bfc34b8124b" providerId="ADAL" clId="{2B9A33C6-141F-4A6E-9CC6-BBB5E5B0846B}" dt="2019-12-23T00:47:45.426" v="2473" actId="164"/>
          <ac:spMkLst>
            <pc:docMk/>
            <pc:sldMk cId="1342929449" sldId="371"/>
            <ac:spMk id="95" creationId="{4A58D0DF-455C-44EB-8A00-3844055679D1}"/>
          </ac:spMkLst>
        </pc:spChg>
        <pc:grpChg chg="add mod topLvl">
          <ac:chgData name="Eleanor Simpson" userId="975f5492-d74c-431c-90fe-9bfc34b8124b" providerId="ADAL" clId="{2B9A33C6-141F-4A6E-9CC6-BBB5E5B0846B}" dt="2019-12-23T00:48:17.926" v="2480" actId="164"/>
          <ac:grpSpMkLst>
            <pc:docMk/>
            <pc:sldMk cId="1342929449" sldId="371"/>
            <ac:grpSpMk id="2" creationId="{2392BE3F-CC37-4D61-B383-52A327136AED}"/>
          </ac:grpSpMkLst>
        </pc:grpChg>
        <pc:grpChg chg="add mod topLvl">
          <ac:chgData name="Eleanor Simpson" userId="975f5492-d74c-431c-90fe-9bfc34b8124b" providerId="ADAL" clId="{2B9A33C6-141F-4A6E-9CC6-BBB5E5B0846B}" dt="2019-12-23T00:48:17.926" v="2480" actId="164"/>
          <ac:grpSpMkLst>
            <pc:docMk/>
            <pc:sldMk cId="1342929449" sldId="371"/>
            <ac:grpSpMk id="3" creationId="{F60C8E2A-9A9D-4885-92F0-F25F844DCD22}"/>
          </ac:grpSpMkLst>
        </pc:grpChg>
        <pc:grpChg chg="add mod topLvl">
          <ac:chgData name="Eleanor Simpson" userId="975f5492-d74c-431c-90fe-9bfc34b8124b" providerId="ADAL" clId="{2B9A33C6-141F-4A6E-9CC6-BBB5E5B0846B}" dt="2019-12-23T00:48:17.926" v="2480" actId="164"/>
          <ac:grpSpMkLst>
            <pc:docMk/>
            <pc:sldMk cId="1342929449" sldId="371"/>
            <ac:grpSpMk id="4" creationId="{CC6B4923-9D80-4649-A9FC-5B3492F4BE06}"/>
          </ac:grpSpMkLst>
        </pc:grpChg>
        <pc:grpChg chg="add mod topLvl">
          <ac:chgData name="Eleanor Simpson" userId="975f5492-d74c-431c-90fe-9bfc34b8124b" providerId="ADAL" clId="{2B9A33C6-141F-4A6E-9CC6-BBB5E5B0846B}" dt="2019-12-23T00:48:17.926" v="2480" actId="164"/>
          <ac:grpSpMkLst>
            <pc:docMk/>
            <pc:sldMk cId="1342929449" sldId="371"/>
            <ac:grpSpMk id="5" creationId="{84BCAC21-D01F-4396-B222-EEABBC08A49D}"/>
          </ac:grpSpMkLst>
        </pc:grpChg>
        <pc:grpChg chg="add del mod">
          <ac:chgData name="Eleanor Simpson" userId="975f5492-d74c-431c-90fe-9bfc34b8124b" providerId="ADAL" clId="{2B9A33C6-141F-4A6E-9CC6-BBB5E5B0846B}" dt="2019-12-22T23:14:33.816" v="1200" actId="165"/>
          <ac:grpSpMkLst>
            <pc:docMk/>
            <pc:sldMk cId="1342929449" sldId="371"/>
            <ac:grpSpMk id="6" creationId="{083CC12B-5C07-4208-8DE2-294721FEB028}"/>
          </ac:grpSpMkLst>
        </pc:grpChg>
        <pc:grpChg chg="add del mod">
          <ac:chgData name="Eleanor Simpson" userId="975f5492-d74c-431c-90fe-9bfc34b8124b" providerId="ADAL" clId="{2B9A33C6-141F-4A6E-9CC6-BBB5E5B0846B}" dt="2019-12-22T23:11:48.247" v="1173" actId="165"/>
          <ac:grpSpMkLst>
            <pc:docMk/>
            <pc:sldMk cId="1342929449" sldId="371"/>
            <ac:grpSpMk id="9" creationId="{64331822-3C83-4070-BD4D-D9AB23EDABD0}"/>
          </ac:grpSpMkLst>
        </pc:grpChg>
        <pc:grpChg chg="add del mod">
          <ac:chgData name="Eleanor Simpson" userId="975f5492-d74c-431c-90fe-9bfc34b8124b" providerId="ADAL" clId="{2B9A33C6-141F-4A6E-9CC6-BBB5E5B0846B}" dt="2019-12-22T23:09:05.706" v="1072" actId="165"/>
          <ac:grpSpMkLst>
            <pc:docMk/>
            <pc:sldMk cId="1342929449" sldId="371"/>
            <ac:grpSpMk id="12" creationId="{50C0C1DF-3ABB-44DC-9077-C098F940ECA5}"/>
          </ac:grpSpMkLst>
        </pc:grpChg>
        <pc:grpChg chg="add mod topLvl">
          <ac:chgData name="Eleanor Simpson" userId="975f5492-d74c-431c-90fe-9bfc34b8124b" providerId="ADAL" clId="{2B9A33C6-141F-4A6E-9CC6-BBB5E5B0846B}" dt="2019-12-23T00:48:17.926" v="2480" actId="164"/>
          <ac:grpSpMkLst>
            <pc:docMk/>
            <pc:sldMk cId="1342929449" sldId="371"/>
            <ac:grpSpMk id="59" creationId="{4933FE57-4C26-4AB8-B29A-65F8CA7B42AC}"/>
          </ac:grpSpMkLst>
        </pc:grpChg>
        <pc:grpChg chg="add del mod">
          <ac:chgData name="Eleanor Simpson" userId="975f5492-d74c-431c-90fe-9bfc34b8124b" providerId="ADAL" clId="{2B9A33C6-141F-4A6E-9CC6-BBB5E5B0846B}" dt="2019-12-22T23:11:48.247" v="1173" actId="165"/>
          <ac:grpSpMkLst>
            <pc:docMk/>
            <pc:sldMk cId="1342929449" sldId="371"/>
            <ac:grpSpMk id="65" creationId="{CA58A612-F56C-4F4F-96B6-17589B808B83}"/>
          </ac:grpSpMkLst>
        </pc:grpChg>
        <pc:grpChg chg="add del mod">
          <ac:chgData name="Eleanor Simpson" userId="975f5492-d74c-431c-90fe-9bfc34b8124b" providerId="ADAL" clId="{2B9A33C6-141F-4A6E-9CC6-BBB5E5B0846B}" dt="2019-12-22T23:11:48.247" v="1173" actId="165"/>
          <ac:grpSpMkLst>
            <pc:docMk/>
            <pc:sldMk cId="1342929449" sldId="371"/>
            <ac:grpSpMk id="66" creationId="{2675BB6B-FA79-4363-97E5-8BF35597489A}"/>
          </ac:grpSpMkLst>
        </pc:grpChg>
        <pc:grpChg chg="add del mod">
          <ac:chgData name="Eleanor Simpson" userId="975f5492-d74c-431c-90fe-9bfc34b8124b" providerId="ADAL" clId="{2B9A33C6-141F-4A6E-9CC6-BBB5E5B0846B}" dt="2019-12-22T23:14:33.816" v="1200" actId="165"/>
          <ac:grpSpMkLst>
            <pc:docMk/>
            <pc:sldMk cId="1342929449" sldId="371"/>
            <ac:grpSpMk id="74" creationId="{A727FCD9-C1FB-454A-97C0-6862874CE77B}"/>
          </ac:grpSpMkLst>
        </pc:grpChg>
        <pc:grpChg chg="add del mod">
          <ac:chgData name="Eleanor Simpson" userId="975f5492-d74c-431c-90fe-9bfc34b8124b" providerId="ADAL" clId="{2B9A33C6-141F-4A6E-9CC6-BBB5E5B0846B}" dt="2019-12-22T23:14:33.816" v="1200" actId="165"/>
          <ac:grpSpMkLst>
            <pc:docMk/>
            <pc:sldMk cId="1342929449" sldId="371"/>
            <ac:grpSpMk id="75" creationId="{BBB77D56-D825-46EE-ADD6-3455B3C4BFA5}"/>
          </ac:grpSpMkLst>
        </pc:grpChg>
        <pc:grpChg chg="add del mod">
          <ac:chgData name="Eleanor Simpson" userId="975f5492-d74c-431c-90fe-9bfc34b8124b" providerId="ADAL" clId="{2B9A33C6-141F-4A6E-9CC6-BBB5E5B0846B}" dt="2019-12-22T23:14:33.816" v="1200" actId="165"/>
          <ac:grpSpMkLst>
            <pc:docMk/>
            <pc:sldMk cId="1342929449" sldId="371"/>
            <ac:grpSpMk id="76" creationId="{8420F3F7-81BA-4937-8569-FBEFA24F336E}"/>
          </ac:grpSpMkLst>
        </pc:grpChg>
        <pc:grpChg chg="add del mod">
          <ac:chgData name="Eleanor Simpson" userId="975f5492-d74c-431c-90fe-9bfc34b8124b" providerId="ADAL" clId="{2B9A33C6-141F-4A6E-9CC6-BBB5E5B0846B}" dt="2019-12-22T23:14:33.816" v="1200" actId="165"/>
          <ac:grpSpMkLst>
            <pc:docMk/>
            <pc:sldMk cId="1342929449" sldId="371"/>
            <ac:grpSpMk id="79" creationId="{1BDA3F61-2771-4FFA-BACC-E33DB2B4678D}"/>
          </ac:grpSpMkLst>
        </pc:grpChg>
        <pc:grpChg chg="add del mod">
          <ac:chgData name="Eleanor Simpson" userId="975f5492-d74c-431c-90fe-9bfc34b8124b" providerId="ADAL" clId="{2B9A33C6-141F-4A6E-9CC6-BBB5E5B0846B}" dt="2019-12-22T23:14:33.816" v="1200" actId="165"/>
          <ac:grpSpMkLst>
            <pc:docMk/>
            <pc:sldMk cId="1342929449" sldId="371"/>
            <ac:grpSpMk id="80" creationId="{F3BCC246-F0B3-47FD-8A3C-F3290503CCB6}"/>
          </ac:grpSpMkLst>
        </pc:grpChg>
        <pc:grpChg chg="add del mod topLvl">
          <ac:chgData name="Eleanor Simpson" userId="975f5492-d74c-431c-90fe-9bfc34b8124b" providerId="ADAL" clId="{2B9A33C6-141F-4A6E-9CC6-BBB5E5B0846B}" dt="2019-12-23T00:45:49.025" v="2437" actId="165"/>
          <ac:grpSpMkLst>
            <pc:docMk/>
            <pc:sldMk cId="1342929449" sldId="371"/>
            <ac:grpSpMk id="81" creationId="{902DF907-BE12-4C23-A49C-D31C56EEDAE8}"/>
          </ac:grpSpMkLst>
        </pc:grpChg>
        <pc:grpChg chg="add del mod topLvl">
          <ac:chgData name="Eleanor Simpson" userId="975f5492-d74c-431c-90fe-9bfc34b8124b" providerId="ADAL" clId="{2B9A33C6-141F-4A6E-9CC6-BBB5E5B0846B}" dt="2019-12-23T00:45:49.025" v="2437" actId="165"/>
          <ac:grpSpMkLst>
            <pc:docMk/>
            <pc:sldMk cId="1342929449" sldId="371"/>
            <ac:grpSpMk id="82" creationId="{9702EEB0-1F18-464F-BA88-F05C14CBA87A}"/>
          </ac:grpSpMkLst>
        </pc:grpChg>
        <pc:grpChg chg="add del mod topLvl">
          <ac:chgData name="Eleanor Simpson" userId="975f5492-d74c-431c-90fe-9bfc34b8124b" providerId="ADAL" clId="{2B9A33C6-141F-4A6E-9CC6-BBB5E5B0846B}" dt="2019-12-23T00:45:49.025" v="2437" actId="165"/>
          <ac:grpSpMkLst>
            <pc:docMk/>
            <pc:sldMk cId="1342929449" sldId="371"/>
            <ac:grpSpMk id="83" creationId="{DCAD6042-3646-49B0-8BB7-24A6EA2A1CF3}"/>
          </ac:grpSpMkLst>
        </pc:grpChg>
        <pc:grpChg chg="add del mod">
          <ac:chgData name="Eleanor Simpson" userId="975f5492-d74c-431c-90fe-9bfc34b8124b" providerId="ADAL" clId="{2B9A33C6-141F-4A6E-9CC6-BBB5E5B0846B}" dt="2019-12-23T00:45:47.321" v="2436" actId="165"/>
          <ac:grpSpMkLst>
            <pc:docMk/>
            <pc:sldMk cId="1342929449" sldId="371"/>
            <ac:grpSpMk id="84" creationId="{C38515DA-DBF5-496A-8554-17E9E1DC267F}"/>
          </ac:grpSpMkLst>
        </pc:grpChg>
        <pc:grpChg chg="add mod">
          <ac:chgData name="Eleanor Simpson" userId="975f5492-d74c-431c-90fe-9bfc34b8124b" providerId="ADAL" clId="{2B9A33C6-141F-4A6E-9CC6-BBB5E5B0846B}" dt="2019-12-23T00:48:17.926" v="2480" actId="164"/>
          <ac:grpSpMkLst>
            <pc:docMk/>
            <pc:sldMk cId="1342929449" sldId="371"/>
            <ac:grpSpMk id="85" creationId="{559B0675-0295-4B62-BB8A-3894919B4564}"/>
          </ac:grpSpMkLst>
        </pc:grpChg>
        <pc:grpChg chg="add mod">
          <ac:chgData name="Eleanor Simpson" userId="975f5492-d74c-431c-90fe-9bfc34b8124b" providerId="ADAL" clId="{2B9A33C6-141F-4A6E-9CC6-BBB5E5B0846B}" dt="2019-12-23T00:47:34.628" v="2471" actId="164"/>
          <ac:grpSpMkLst>
            <pc:docMk/>
            <pc:sldMk cId="1342929449" sldId="371"/>
            <ac:grpSpMk id="96" creationId="{1B729E47-4D90-40DC-9CC7-167C130C2C7A}"/>
          </ac:grpSpMkLst>
        </pc:grpChg>
        <pc:grpChg chg="add mod">
          <ac:chgData name="Eleanor Simpson" userId="975f5492-d74c-431c-90fe-9bfc34b8124b" providerId="ADAL" clId="{2B9A33C6-141F-4A6E-9CC6-BBB5E5B0846B}" dt="2019-12-23T00:47:34.628" v="2471" actId="164"/>
          <ac:grpSpMkLst>
            <pc:docMk/>
            <pc:sldMk cId="1342929449" sldId="371"/>
            <ac:grpSpMk id="97" creationId="{15EF2E9E-8787-481F-B298-AB73604D2086}"/>
          </ac:grpSpMkLst>
        </pc:grpChg>
        <pc:grpChg chg="add mod">
          <ac:chgData name="Eleanor Simpson" userId="975f5492-d74c-431c-90fe-9bfc34b8124b" providerId="ADAL" clId="{2B9A33C6-141F-4A6E-9CC6-BBB5E5B0846B}" dt="2019-12-23T00:47:34.628" v="2471" actId="164"/>
          <ac:grpSpMkLst>
            <pc:docMk/>
            <pc:sldMk cId="1342929449" sldId="371"/>
            <ac:grpSpMk id="98" creationId="{412FC668-3B50-497E-A9E3-7872E3046CF8}"/>
          </ac:grpSpMkLst>
        </pc:grpChg>
        <pc:grpChg chg="add mod">
          <ac:chgData name="Eleanor Simpson" userId="975f5492-d74c-431c-90fe-9bfc34b8124b" providerId="ADAL" clId="{2B9A33C6-141F-4A6E-9CC6-BBB5E5B0846B}" dt="2019-12-23T00:48:22.418" v="2481" actId="164"/>
          <ac:grpSpMkLst>
            <pc:docMk/>
            <pc:sldMk cId="1342929449" sldId="371"/>
            <ac:grpSpMk id="99" creationId="{7F32135E-34B1-4517-BB31-A290CFC55751}"/>
          </ac:grpSpMkLst>
        </pc:grpChg>
        <pc:grpChg chg="add mod">
          <ac:chgData name="Eleanor Simpson" userId="975f5492-d74c-431c-90fe-9bfc34b8124b" providerId="ADAL" clId="{2B9A33C6-141F-4A6E-9CC6-BBB5E5B0846B}" dt="2019-12-23T00:48:01.379" v="2476" actId="164"/>
          <ac:grpSpMkLst>
            <pc:docMk/>
            <pc:sldMk cId="1342929449" sldId="371"/>
            <ac:grpSpMk id="100" creationId="{79471A61-CA29-40AB-9261-8D0078860279}"/>
          </ac:grpSpMkLst>
        </pc:grpChg>
        <pc:grpChg chg="add mod">
          <ac:chgData name="Eleanor Simpson" userId="975f5492-d74c-431c-90fe-9bfc34b8124b" providerId="ADAL" clId="{2B9A33C6-141F-4A6E-9CC6-BBB5E5B0846B}" dt="2019-12-23T00:48:01.379" v="2476" actId="164"/>
          <ac:grpSpMkLst>
            <pc:docMk/>
            <pc:sldMk cId="1342929449" sldId="371"/>
            <ac:grpSpMk id="101" creationId="{A8F377AE-CA6F-44FC-8D32-16197F4977AF}"/>
          </ac:grpSpMkLst>
        </pc:grpChg>
        <pc:grpChg chg="add mod">
          <ac:chgData name="Eleanor Simpson" userId="975f5492-d74c-431c-90fe-9bfc34b8124b" providerId="ADAL" clId="{2B9A33C6-141F-4A6E-9CC6-BBB5E5B0846B}" dt="2019-12-23T00:48:22.418" v="2481" actId="164"/>
          <ac:grpSpMkLst>
            <pc:docMk/>
            <pc:sldMk cId="1342929449" sldId="371"/>
            <ac:grpSpMk id="102" creationId="{CA5FA7D9-E895-4FE0-9312-30F334B33A5A}"/>
          </ac:grpSpMkLst>
        </pc:grpChg>
        <pc:grpChg chg="add mod">
          <ac:chgData name="Eleanor Simpson" userId="975f5492-d74c-431c-90fe-9bfc34b8124b" providerId="ADAL" clId="{2B9A33C6-141F-4A6E-9CC6-BBB5E5B0846B}" dt="2019-12-23T00:48:22.418" v="2481" actId="164"/>
          <ac:grpSpMkLst>
            <pc:docMk/>
            <pc:sldMk cId="1342929449" sldId="371"/>
            <ac:grpSpMk id="103" creationId="{55C2EFD9-16A7-4BB9-A973-19A870D2BB0D}"/>
          </ac:grpSpMkLst>
        </pc:grpChg>
        <pc:grpChg chg="add mod">
          <ac:chgData name="Eleanor Simpson" userId="975f5492-d74c-431c-90fe-9bfc34b8124b" providerId="ADAL" clId="{2B9A33C6-141F-4A6E-9CC6-BBB5E5B0846B}" dt="2019-12-23T00:48:22.418" v="2481" actId="164"/>
          <ac:grpSpMkLst>
            <pc:docMk/>
            <pc:sldMk cId="1342929449" sldId="371"/>
            <ac:grpSpMk id="104" creationId="{52378ED2-58B9-42DA-B8FC-44191DCAB7B8}"/>
          </ac:grpSpMkLst>
        </pc:grpChg>
        <pc:graphicFrameChg chg="del">
          <ac:chgData name="Eleanor Simpson" userId="975f5492-d74c-431c-90fe-9bfc34b8124b" providerId="ADAL" clId="{2B9A33C6-141F-4A6E-9CC6-BBB5E5B0846B}" dt="2019-12-20T21:31:35.377" v="741" actId="478"/>
          <ac:graphicFrameMkLst>
            <pc:docMk/>
            <pc:sldMk cId="1342929449" sldId="371"/>
            <ac:graphicFrameMk id="9" creationId="{8DE0A57E-EEF6-405A-944D-34BC36C8D981}"/>
          </ac:graphicFrameMkLst>
        </pc:graphicFrameChg>
        <pc:graphicFrameChg chg="add mod modGraphic">
          <ac:chgData name="Eleanor Simpson" userId="975f5492-d74c-431c-90fe-9bfc34b8124b" providerId="ADAL" clId="{2B9A33C6-141F-4A6E-9CC6-BBB5E5B0846B}" dt="2019-12-23T00:45:30.567" v="2427" actId="1036"/>
          <ac:graphicFrameMkLst>
            <pc:docMk/>
            <pc:sldMk cId="1342929449" sldId="371"/>
            <ac:graphicFrameMk id="10" creationId="{8AF33CBD-A8AB-4815-BA19-A08DD5ADE10E}"/>
          </ac:graphicFrameMkLst>
        </pc:graphicFrameChg>
        <pc:graphicFrameChg chg="add mod modGraphic">
          <ac:chgData name="Eleanor Simpson" userId="975f5492-d74c-431c-90fe-9bfc34b8124b" providerId="ADAL" clId="{2B9A33C6-141F-4A6E-9CC6-BBB5E5B0846B}" dt="2019-12-23T00:45:42.492" v="2435"/>
          <ac:graphicFrameMkLst>
            <pc:docMk/>
            <pc:sldMk cId="1342929449" sldId="371"/>
            <ac:graphicFrameMk id="11" creationId="{58655773-D727-4994-8A25-465692BFBC13}"/>
          </ac:graphicFrameMkLst>
        </pc:graphicFrameChg>
        <pc:picChg chg="mod">
          <ac:chgData name="Eleanor Simpson" userId="975f5492-d74c-431c-90fe-9bfc34b8124b" providerId="ADAL" clId="{2B9A33C6-141F-4A6E-9CC6-BBB5E5B0846B}" dt="2019-12-23T00:48:07.049" v="2478" actId="1076"/>
          <ac:picMkLst>
            <pc:docMk/>
            <pc:sldMk cId="1342929449" sldId="371"/>
            <ac:picMk id="8" creationId="{D9426B6B-94AA-4D9B-BC63-8F0BC9ED5115}"/>
          </ac:picMkLst>
        </pc:picChg>
      </pc:sldChg>
      <pc:sldChg chg="del">
        <pc:chgData name="Eleanor Simpson" userId="975f5492-d74c-431c-90fe-9bfc34b8124b" providerId="ADAL" clId="{2B9A33C6-141F-4A6E-9CC6-BBB5E5B0846B}" dt="2019-12-20T21:32:47.316" v="935" actId="2696"/>
        <pc:sldMkLst>
          <pc:docMk/>
          <pc:sldMk cId="238603228" sldId="373"/>
        </pc:sldMkLst>
      </pc:sldChg>
      <pc:sldChg chg="modSp del">
        <pc:chgData name="Eleanor Simpson" userId="975f5492-d74c-431c-90fe-9bfc34b8124b" providerId="ADAL" clId="{2B9A33C6-141F-4A6E-9CC6-BBB5E5B0846B}" dt="2019-12-22T23:40:17.051" v="2205" actId="2696"/>
        <pc:sldMkLst>
          <pc:docMk/>
          <pc:sldMk cId="3299123939" sldId="375"/>
        </pc:sldMkLst>
        <pc:spChg chg="mod">
          <ac:chgData name="Eleanor Simpson" userId="975f5492-d74c-431c-90fe-9bfc34b8124b" providerId="ADAL" clId="{2B9A33C6-141F-4A6E-9CC6-BBB5E5B0846B}" dt="2019-12-22T23:34:23.469" v="2001" actId="207"/>
          <ac:spMkLst>
            <pc:docMk/>
            <pc:sldMk cId="3299123939" sldId="375"/>
            <ac:spMk id="22" creationId="{4258C9A4-8C4E-4AFB-91B4-1602F729DC91}"/>
          </ac:spMkLst>
        </pc:spChg>
      </pc:sldChg>
      <pc:sldChg chg="addSp delSp modSp">
        <pc:chgData name="Eleanor Simpson" userId="975f5492-d74c-431c-90fe-9bfc34b8124b" providerId="ADAL" clId="{2B9A33C6-141F-4A6E-9CC6-BBB5E5B0846B}" dt="2019-12-22T23:45:17.348" v="2259" actId="12788"/>
        <pc:sldMkLst>
          <pc:docMk/>
          <pc:sldMk cId="2699563915" sldId="382"/>
        </pc:sldMkLst>
        <pc:spChg chg="mod">
          <ac:chgData name="Eleanor Simpson" userId="975f5492-d74c-431c-90fe-9bfc34b8124b" providerId="ADAL" clId="{2B9A33C6-141F-4A6E-9CC6-BBB5E5B0846B}" dt="2019-12-22T23:04:17.536" v="992" actId="208"/>
          <ac:spMkLst>
            <pc:docMk/>
            <pc:sldMk cId="2699563915" sldId="382"/>
            <ac:spMk id="2" creationId="{C279F7DF-C453-4321-92BD-6FE680313470}"/>
          </ac:spMkLst>
        </pc:spChg>
        <pc:spChg chg="mod">
          <ac:chgData name="Eleanor Simpson" userId="975f5492-d74c-431c-90fe-9bfc34b8124b" providerId="ADAL" clId="{2B9A33C6-141F-4A6E-9CC6-BBB5E5B0846B}" dt="2019-12-22T23:04:17.536" v="992" actId="208"/>
          <ac:spMkLst>
            <pc:docMk/>
            <pc:sldMk cId="2699563915" sldId="382"/>
            <ac:spMk id="9" creationId="{D99864E9-3188-4AF8-A43D-D3A37846D339}"/>
          </ac:spMkLst>
        </pc:spChg>
        <pc:spChg chg="mod">
          <ac:chgData name="Eleanor Simpson" userId="975f5492-d74c-431c-90fe-9bfc34b8124b" providerId="ADAL" clId="{2B9A33C6-141F-4A6E-9CC6-BBB5E5B0846B}" dt="2019-12-22T23:04:17.536" v="992" actId="208"/>
          <ac:spMkLst>
            <pc:docMk/>
            <pc:sldMk cId="2699563915" sldId="382"/>
            <ac:spMk id="10" creationId="{1ABEA944-FBFA-4616-9D05-1CDA2D286E46}"/>
          </ac:spMkLst>
        </pc:spChg>
        <pc:spChg chg="mod">
          <ac:chgData name="Eleanor Simpson" userId="975f5492-d74c-431c-90fe-9bfc34b8124b" providerId="ADAL" clId="{2B9A33C6-141F-4A6E-9CC6-BBB5E5B0846B}" dt="2019-12-22T23:04:17.536" v="992" actId="208"/>
          <ac:spMkLst>
            <pc:docMk/>
            <pc:sldMk cId="2699563915" sldId="382"/>
            <ac:spMk id="11" creationId="{E7BBA33E-26B0-4AAC-AA89-3671DD5233BB}"/>
          </ac:spMkLst>
        </pc:spChg>
        <pc:spChg chg="mod">
          <ac:chgData name="Eleanor Simpson" userId="975f5492-d74c-431c-90fe-9bfc34b8124b" providerId="ADAL" clId="{2B9A33C6-141F-4A6E-9CC6-BBB5E5B0846B}" dt="2019-12-22T23:04:17.536" v="992" actId="208"/>
          <ac:spMkLst>
            <pc:docMk/>
            <pc:sldMk cId="2699563915" sldId="382"/>
            <ac:spMk id="12" creationId="{BD066C89-6760-4788-94AD-6C6C1CA0EBE5}"/>
          </ac:spMkLst>
        </pc:spChg>
        <pc:spChg chg="mod">
          <ac:chgData name="Eleanor Simpson" userId="975f5492-d74c-431c-90fe-9bfc34b8124b" providerId="ADAL" clId="{2B9A33C6-141F-4A6E-9CC6-BBB5E5B0846B}" dt="2019-12-22T23:04:17.536" v="992" actId="208"/>
          <ac:spMkLst>
            <pc:docMk/>
            <pc:sldMk cId="2699563915" sldId="382"/>
            <ac:spMk id="13" creationId="{51182E37-1B1A-44CA-A290-94D4B87E1473}"/>
          </ac:spMkLst>
        </pc:spChg>
        <pc:spChg chg="mod">
          <ac:chgData name="Eleanor Simpson" userId="975f5492-d74c-431c-90fe-9bfc34b8124b" providerId="ADAL" clId="{2B9A33C6-141F-4A6E-9CC6-BBB5E5B0846B}" dt="2019-12-22T23:04:17.536" v="992" actId="208"/>
          <ac:spMkLst>
            <pc:docMk/>
            <pc:sldMk cId="2699563915" sldId="382"/>
            <ac:spMk id="15" creationId="{3C164508-45D8-4C8D-A330-F98B0A981C4D}"/>
          </ac:spMkLst>
        </pc:spChg>
        <pc:spChg chg="mod">
          <ac:chgData name="Eleanor Simpson" userId="975f5492-d74c-431c-90fe-9bfc34b8124b" providerId="ADAL" clId="{2B9A33C6-141F-4A6E-9CC6-BBB5E5B0846B}" dt="2019-12-22T23:04:17.536" v="992" actId="208"/>
          <ac:spMkLst>
            <pc:docMk/>
            <pc:sldMk cId="2699563915" sldId="382"/>
            <ac:spMk id="16" creationId="{ECB3B995-7D89-4520-9892-EA03F9AD5E0D}"/>
          </ac:spMkLst>
        </pc:spChg>
        <pc:spChg chg="mod">
          <ac:chgData name="Eleanor Simpson" userId="975f5492-d74c-431c-90fe-9bfc34b8124b" providerId="ADAL" clId="{2B9A33C6-141F-4A6E-9CC6-BBB5E5B0846B}" dt="2019-12-22T23:04:17.536" v="992" actId="208"/>
          <ac:spMkLst>
            <pc:docMk/>
            <pc:sldMk cId="2699563915" sldId="382"/>
            <ac:spMk id="17" creationId="{889B7ECE-A42C-400C-8CDD-BBC6339BC556}"/>
          </ac:spMkLst>
        </pc:spChg>
        <pc:spChg chg="mod">
          <ac:chgData name="Eleanor Simpson" userId="975f5492-d74c-431c-90fe-9bfc34b8124b" providerId="ADAL" clId="{2B9A33C6-141F-4A6E-9CC6-BBB5E5B0846B}" dt="2019-12-22T23:03:18.328" v="984" actId="6549"/>
          <ac:spMkLst>
            <pc:docMk/>
            <pc:sldMk cId="2699563915" sldId="382"/>
            <ac:spMk id="19" creationId="{5252A847-DE45-4FA3-A1F8-EEBEB845FF8E}"/>
          </ac:spMkLst>
        </pc:spChg>
        <pc:spChg chg="mod">
          <ac:chgData name="Eleanor Simpson" userId="975f5492-d74c-431c-90fe-9bfc34b8124b" providerId="ADAL" clId="{2B9A33C6-141F-4A6E-9CC6-BBB5E5B0846B}" dt="2019-12-22T23:04:17.536" v="992" actId="208"/>
          <ac:spMkLst>
            <pc:docMk/>
            <pc:sldMk cId="2699563915" sldId="382"/>
            <ac:spMk id="20" creationId="{8165AC29-9E7A-4892-A5AA-47611A159AD6}"/>
          </ac:spMkLst>
        </pc:spChg>
        <pc:spChg chg="mod">
          <ac:chgData name="Eleanor Simpson" userId="975f5492-d74c-431c-90fe-9bfc34b8124b" providerId="ADAL" clId="{2B9A33C6-141F-4A6E-9CC6-BBB5E5B0846B}" dt="2019-12-22T23:04:17.536" v="992" actId="208"/>
          <ac:spMkLst>
            <pc:docMk/>
            <pc:sldMk cId="2699563915" sldId="382"/>
            <ac:spMk id="21" creationId="{24416735-4AB6-41D3-989E-2C7AE36ABF8D}"/>
          </ac:spMkLst>
        </pc:spChg>
        <pc:spChg chg="mod">
          <ac:chgData name="Eleanor Simpson" userId="975f5492-d74c-431c-90fe-9bfc34b8124b" providerId="ADAL" clId="{2B9A33C6-141F-4A6E-9CC6-BBB5E5B0846B}" dt="2019-12-22T23:04:17.536" v="992" actId="208"/>
          <ac:spMkLst>
            <pc:docMk/>
            <pc:sldMk cId="2699563915" sldId="382"/>
            <ac:spMk id="22" creationId="{002D25D7-3B9E-4044-8233-6B2FDD4BCAF5}"/>
          </ac:spMkLst>
        </pc:spChg>
        <pc:spChg chg="mod">
          <ac:chgData name="Eleanor Simpson" userId="975f5492-d74c-431c-90fe-9bfc34b8124b" providerId="ADAL" clId="{2B9A33C6-141F-4A6E-9CC6-BBB5E5B0846B}" dt="2019-12-22T23:04:17.536" v="992" actId="208"/>
          <ac:spMkLst>
            <pc:docMk/>
            <pc:sldMk cId="2699563915" sldId="382"/>
            <ac:spMk id="24" creationId="{C6C147C1-BA49-44BF-AF6A-3216E846BCF9}"/>
          </ac:spMkLst>
        </pc:spChg>
        <pc:spChg chg="mod">
          <ac:chgData name="Eleanor Simpson" userId="975f5492-d74c-431c-90fe-9bfc34b8124b" providerId="ADAL" clId="{2B9A33C6-141F-4A6E-9CC6-BBB5E5B0846B}" dt="2019-12-22T23:04:17.536" v="992" actId="208"/>
          <ac:spMkLst>
            <pc:docMk/>
            <pc:sldMk cId="2699563915" sldId="382"/>
            <ac:spMk id="25" creationId="{B9486771-C2A2-40AA-9CF2-280815BFB80E}"/>
          </ac:spMkLst>
        </pc:spChg>
        <pc:spChg chg="mod">
          <ac:chgData name="Eleanor Simpson" userId="975f5492-d74c-431c-90fe-9bfc34b8124b" providerId="ADAL" clId="{2B9A33C6-141F-4A6E-9CC6-BBB5E5B0846B}" dt="2019-12-22T23:04:17.536" v="992" actId="208"/>
          <ac:spMkLst>
            <pc:docMk/>
            <pc:sldMk cId="2699563915" sldId="382"/>
            <ac:spMk id="26" creationId="{225D7935-AD8A-42DF-9356-ED8BE55B6522}"/>
          </ac:spMkLst>
        </pc:spChg>
        <pc:spChg chg="mod">
          <ac:chgData name="Eleanor Simpson" userId="975f5492-d74c-431c-90fe-9bfc34b8124b" providerId="ADAL" clId="{2B9A33C6-141F-4A6E-9CC6-BBB5E5B0846B}" dt="2019-12-22T23:04:17.536" v="992" actId="208"/>
          <ac:spMkLst>
            <pc:docMk/>
            <pc:sldMk cId="2699563915" sldId="382"/>
            <ac:spMk id="27" creationId="{F267A818-D9C9-4CBB-99FC-DACBB297B27A}"/>
          </ac:spMkLst>
        </pc:spChg>
        <pc:spChg chg="mod">
          <ac:chgData name="Eleanor Simpson" userId="975f5492-d74c-431c-90fe-9bfc34b8124b" providerId="ADAL" clId="{2B9A33C6-141F-4A6E-9CC6-BBB5E5B0846B}" dt="2019-12-22T23:04:17.536" v="992" actId="208"/>
          <ac:spMkLst>
            <pc:docMk/>
            <pc:sldMk cId="2699563915" sldId="382"/>
            <ac:spMk id="28" creationId="{1CB8862C-9BBD-4FEA-B75E-ADA7C9147B43}"/>
          </ac:spMkLst>
        </pc:spChg>
        <pc:spChg chg="mod">
          <ac:chgData name="Eleanor Simpson" userId="975f5492-d74c-431c-90fe-9bfc34b8124b" providerId="ADAL" clId="{2B9A33C6-141F-4A6E-9CC6-BBB5E5B0846B}" dt="2019-12-22T23:04:17.536" v="992" actId="208"/>
          <ac:spMkLst>
            <pc:docMk/>
            <pc:sldMk cId="2699563915" sldId="382"/>
            <ac:spMk id="29" creationId="{2AAAD521-28D0-4093-B1C8-32251E10FD35}"/>
          </ac:spMkLst>
        </pc:spChg>
        <pc:spChg chg="mod">
          <ac:chgData name="Eleanor Simpson" userId="975f5492-d74c-431c-90fe-9bfc34b8124b" providerId="ADAL" clId="{2B9A33C6-141F-4A6E-9CC6-BBB5E5B0846B}" dt="2019-12-22T23:04:17.536" v="992" actId="208"/>
          <ac:spMkLst>
            <pc:docMk/>
            <pc:sldMk cId="2699563915" sldId="382"/>
            <ac:spMk id="31" creationId="{7B4040D5-9C0D-482B-9493-3FD056CC8E60}"/>
          </ac:spMkLst>
        </pc:spChg>
        <pc:spChg chg="mod">
          <ac:chgData name="Eleanor Simpson" userId="975f5492-d74c-431c-90fe-9bfc34b8124b" providerId="ADAL" clId="{2B9A33C6-141F-4A6E-9CC6-BBB5E5B0846B}" dt="2019-12-22T23:04:17.536" v="992" actId="208"/>
          <ac:spMkLst>
            <pc:docMk/>
            <pc:sldMk cId="2699563915" sldId="382"/>
            <ac:spMk id="32" creationId="{DE6629AF-FF2C-4627-8542-1654410B96C1}"/>
          </ac:spMkLst>
        </pc:spChg>
        <pc:spChg chg="mod">
          <ac:chgData name="Eleanor Simpson" userId="975f5492-d74c-431c-90fe-9bfc34b8124b" providerId="ADAL" clId="{2B9A33C6-141F-4A6E-9CC6-BBB5E5B0846B}" dt="2019-12-22T23:04:17.536" v="992" actId="208"/>
          <ac:spMkLst>
            <pc:docMk/>
            <pc:sldMk cId="2699563915" sldId="382"/>
            <ac:spMk id="33" creationId="{30B39183-8BF1-4C97-B9E9-5DAACE174A8E}"/>
          </ac:spMkLst>
        </pc:spChg>
        <pc:spChg chg="mod">
          <ac:chgData name="Eleanor Simpson" userId="975f5492-d74c-431c-90fe-9bfc34b8124b" providerId="ADAL" clId="{2B9A33C6-141F-4A6E-9CC6-BBB5E5B0846B}" dt="2019-12-22T23:04:17.536" v="992" actId="208"/>
          <ac:spMkLst>
            <pc:docMk/>
            <pc:sldMk cId="2699563915" sldId="382"/>
            <ac:spMk id="34" creationId="{6BCB2B0F-5011-4B29-8E7E-F37DA4644AE0}"/>
          </ac:spMkLst>
        </pc:spChg>
        <pc:spChg chg="mod">
          <ac:chgData name="Eleanor Simpson" userId="975f5492-d74c-431c-90fe-9bfc34b8124b" providerId="ADAL" clId="{2B9A33C6-141F-4A6E-9CC6-BBB5E5B0846B}" dt="2019-12-22T23:04:17.536" v="992" actId="208"/>
          <ac:spMkLst>
            <pc:docMk/>
            <pc:sldMk cId="2699563915" sldId="382"/>
            <ac:spMk id="35" creationId="{8217A6AD-0172-4EFB-8358-3F4BE955C602}"/>
          </ac:spMkLst>
        </pc:spChg>
        <pc:spChg chg="mod">
          <ac:chgData name="Eleanor Simpson" userId="975f5492-d74c-431c-90fe-9bfc34b8124b" providerId="ADAL" clId="{2B9A33C6-141F-4A6E-9CC6-BBB5E5B0846B}" dt="2019-12-22T23:04:17.536" v="992" actId="208"/>
          <ac:spMkLst>
            <pc:docMk/>
            <pc:sldMk cId="2699563915" sldId="382"/>
            <ac:spMk id="36" creationId="{D44B26F2-9F1C-4E42-84B3-B978B9DFB82A}"/>
          </ac:spMkLst>
        </pc:spChg>
        <pc:spChg chg="mod">
          <ac:chgData name="Eleanor Simpson" userId="975f5492-d74c-431c-90fe-9bfc34b8124b" providerId="ADAL" clId="{2B9A33C6-141F-4A6E-9CC6-BBB5E5B0846B}" dt="2019-12-22T23:05:19.733" v="1039" actId="20577"/>
          <ac:spMkLst>
            <pc:docMk/>
            <pc:sldMk cId="2699563915" sldId="382"/>
            <ac:spMk id="37" creationId="{7556C20D-1959-494F-9E67-EE144034DFBD}"/>
          </ac:spMkLst>
        </pc:spChg>
        <pc:spChg chg="mod">
          <ac:chgData name="Eleanor Simpson" userId="975f5492-d74c-431c-90fe-9bfc34b8124b" providerId="ADAL" clId="{2B9A33C6-141F-4A6E-9CC6-BBB5E5B0846B}" dt="2019-12-20T21:12:54.357" v="14" actId="20577"/>
          <ac:spMkLst>
            <pc:docMk/>
            <pc:sldMk cId="2699563915" sldId="382"/>
            <ac:spMk id="38" creationId="{8F9B11F3-2D15-490A-A25E-2775D2E36407}"/>
          </ac:spMkLst>
        </pc:spChg>
        <pc:spChg chg="mod">
          <ac:chgData name="Eleanor Simpson" userId="975f5492-d74c-431c-90fe-9bfc34b8124b" providerId="ADAL" clId="{2B9A33C6-141F-4A6E-9CC6-BBB5E5B0846B}" dt="2019-12-22T23:05:22.440" v="1041" actId="20577"/>
          <ac:spMkLst>
            <pc:docMk/>
            <pc:sldMk cId="2699563915" sldId="382"/>
            <ac:spMk id="39" creationId="{FB0241F5-6E09-4731-BFD8-2A9E98BB1EC5}"/>
          </ac:spMkLst>
        </pc:spChg>
        <pc:grpChg chg="mod topLvl">
          <ac:chgData name="Eleanor Simpson" userId="975f5492-d74c-431c-90fe-9bfc34b8124b" providerId="ADAL" clId="{2B9A33C6-141F-4A6E-9CC6-BBB5E5B0846B}" dt="2019-12-22T23:45:17.348" v="2259" actId="12788"/>
          <ac:grpSpMkLst>
            <pc:docMk/>
            <pc:sldMk cId="2699563915" sldId="382"/>
            <ac:grpSpMk id="3" creationId="{A15A61B7-0EEF-4D41-9AAD-CA82E33E410C}"/>
          </ac:grpSpMkLst>
        </pc:grpChg>
        <pc:grpChg chg="del mod">
          <ac:chgData name="Eleanor Simpson" userId="975f5492-d74c-431c-90fe-9bfc34b8124b" providerId="ADAL" clId="{2B9A33C6-141F-4A6E-9CC6-BBB5E5B0846B}" dt="2019-12-22T23:04:38.955" v="995" actId="165"/>
          <ac:grpSpMkLst>
            <pc:docMk/>
            <pc:sldMk cId="2699563915" sldId="382"/>
            <ac:grpSpMk id="4" creationId="{B8D15691-09C8-4017-B09D-DEDDFC8A3029}"/>
          </ac:grpSpMkLst>
        </pc:grpChg>
        <pc:grpChg chg="add mod">
          <ac:chgData name="Eleanor Simpson" userId="975f5492-d74c-431c-90fe-9bfc34b8124b" providerId="ADAL" clId="{2B9A33C6-141F-4A6E-9CC6-BBB5E5B0846B}" dt="2019-12-22T23:45:17.348" v="2259" actId="12788"/>
          <ac:grpSpMkLst>
            <pc:docMk/>
            <pc:sldMk cId="2699563915" sldId="382"/>
            <ac:grpSpMk id="5" creationId="{92DCB692-C8DE-4E36-9CCC-AB3BB4812000}"/>
          </ac:grpSpMkLst>
        </pc:grpChg>
        <pc:grpChg chg="mod topLvl">
          <ac:chgData name="Eleanor Simpson" userId="975f5492-d74c-431c-90fe-9bfc34b8124b" providerId="ADAL" clId="{2B9A33C6-141F-4A6E-9CC6-BBB5E5B0846B}" dt="2019-12-22T23:45:17.348" v="2259" actId="12788"/>
          <ac:grpSpMkLst>
            <pc:docMk/>
            <pc:sldMk cId="2699563915" sldId="382"/>
            <ac:grpSpMk id="14" creationId="{5AFDA7CD-4EB8-4C9A-A36E-D69495896208}"/>
          </ac:grpSpMkLst>
        </pc:grpChg>
        <pc:grpChg chg="mod topLvl">
          <ac:chgData name="Eleanor Simpson" userId="975f5492-d74c-431c-90fe-9bfc34b8124b" providerId="ADAL" clId="{2B9A33C6-141F-4A6E-9CC6-BBB5E5B0846B}" dt="2019-12-22T23:45:17.348" v="2259" actId="12788"/>
          <ac:grpSpMkLst>
            <pc:docMk/>
            <pc:sldMk cId="2699563915" sldId="382"/>
            <ac:grpSpMk id="23" creationId="{863B3E78-C91B-4F90-96F8-6A3B92093BA7}"/>
          </ac:grpSpMkLst>
        </pc:grpChg>
        <pc:grpChg chg="mod topLvl">
          <ac:chgData name="Eleanor Simpson" userId="975f5492-d74c-431c-90fe-9bfc34b8124b" providerId="ADAL" clId="{2B9A33C6-141F-4A6E-9CC6-BBB5E5B0846B}" dt="2019-12-22T23:45:17.348" v="2259" actId="12788"/>
          <ac:grpSpMkLst>
            <pc:docMk/>
            <pc:sldMk cId="2699563915" sldId="382"/>
            <ac:grpSpMk id="30" creationId="{BC47D19F-F97F-4EFA-8F17-0B01ED255CB9}"/>
          </ac:grpSpMkLst>
        </pc:grpChg>
        <pc:grpChg chg="add mod">
          <ac:chgData name="Eleanor Simpson" userId="975f5492-d74c-431c-90fe-9bfc34b8124b" providerId="ADAL" clId="{2B9A33C6-141F-4A6E-9CC6-BBB5E5B0846B}" dt="2019-12-22T23:45:17.348" v="2259" actId="12788"/>
          <ac:grpSpMkLst>
            <pc:docMk/>
            <pc:sldMk cId="2699563915" sldId="382"/>
            <ac:grpSpMk id="41" creationId="{D6C8CDD0-D679-4A2F-8F96-3FE30FFF3A71}"/>
          </ac:grpSpMkLst>
        </pc:grpChg>
      </pc:sldChg>
      <pc:sldChg chg="del">
        <pc:chgData name="Eleanor Simpson" userId="975f5492-d74c-431c-90fe-9bfc34b8124b" providerId="ADAL" clId="{2B9A33C6-141F-4A6E-9CC6-BBB5E5B0846B}" dt="2019-12-20T21:19:18.320" v="231" actId="2696"/>
        <pc:sldMkLst>
          <pc:docMk/>
          <pc:sldMk cId="1501006795" sldId="383"/>
        </pc:sldMkLst>
      </pc:sldChg>
      <pc:sldChg chg="del">
        <pc:chgData name="Eleanor Simpson" userId="975f5492-d74c-431c-90fe-9bfc34b8124b" providerId="ADAL" clId="{2B9A33C6-141F-4A6E-9CC6-BBB5E5B0846B}" dt="2019-12-20T21:29:14.067" v="724" actId="2696"/>
        <pc:sldMkLst>
          <pc:docMk/>
          <pc:sldMk cId="2672983035" sldId="384"/>
        </pc:sldMkLst>
      </pc:sldChg>
      <pc:sldChg chg="del">
        <pc:chgData name="Eleanor Simpson" userId="975f5492-d74c-431c-90fe-9bfc34b8124b" providerId="ADAL" clId="{2B9A33C6-141F-4A6E-9CC6-BBB5E5B0846B}" dt="2019-12-20T21:32:44.071" v="934" actId="2696"/>
        <pc:sldMkLst>
          <pc:docMk/>
          <pc:sldMk cId="3289801289" sldId="385"/>
        </pc:sldMkLst>
      </pc:sldChg>
      <pc:sldChg chg="del">
        <pc:chgData name="Eleanor Simpson" userId="975f5492-d74c-431c-90fe-9bfc34b8124b" providerId="ADAL" clId="{2B9A33C6-141F-4A6E-9CC6-BBB5E5B0846B}" dt="2019-12-20T21:32:50.123" v="936" actId="2696"/>
        <pc:sldMkLst>
          <pc:docMk/>
          <pc:sldMk cId="3936335971" sldId="386"/>
        </pc:sldMkLst>
      </pc:sldChg>
      <pc:sldChg chg="del">
        <pc:chgData name="Eleanor Simpson" userId="975f5492-d74c-431c-90fe-9bfc34b8124b" providerId="ADAL" clId="{2B9A33C6-141F-4A6E-9CC6-BBB5E5B0846B}" dt="2019-12-22T23:22:38.753" v="1611" actId="2696"/>
        <pc:sldMkLst>
          <pc:docMk/>
          <pc:sldMk cId="4209937990" sldId="387"/>
        </pc:sldMkLst>
      </pc:sldChg>
      <pc:sldChg chg="del">
        <pc:chgData name="Eleanor Simpson" userId="975f5492-d74c-431c-90fe-9bfc34b8124b" providerId="ADAL" clId="{2B9A33C6-141F-4A6E-9CC6-BBB5E5B0846B}" dt="2019-12-22T23:32:15.791" v="1974" actId="2696"/>
        <pc:sldMkLst>
          <pc:docMk/>
          <pc:sldMk cId="243209432" sldId="388"/>
        </pc:sldMkLst>
      </pc:sldChg>
      <pc:sldChg chg="addSp delSp modSp">
        <pc:chgData name="Eleanor Simpson" userId="975f5492-d74c-431c-90fe-9bfc34b8124b" providerId="ADAL" clId="{2B9A33C6-141F-4A6E-9CC6-BBB5E5B0846B}" dt="2019-12-22T23:05:39.003" v="1048" actId="20577"/>
        <pc:sldMkLst>
          <pc:docMk/>
          <pc:sldMk cId="4223786699" sldId="391"/>
        </pc:sldMkLst>
        <pc:spChg chg="mod">
          <ac:chgData name="Eleanor Simpson" userId="975f5492-d74c-431c-90fe-9bfc34b8124b" providerId="ADAL" clId="{2B9A33C6-141F-4A6E-9CC6-BBB5E5B0846B}" dt="2019-12-22T23:04:26.056" v="994" actId="208"/>
          <ac:spMkLst>
            <pc:docMk/>
            <pc:sldMk cId="4223786699" sldId="391"/>
            <ac:spMk id="2" creationId="{C279F7DF-C453-4321-92BD-6FE680313470}"/>
          </ac:spMkLst>
        </pc:spChg>
        <pc:spChg chg="mod">
          <ac:chgData name="Eleanor Simpson" userId="975f5492-d74c-431c-90fe-9bfc34b8124b" providerId="ADAL" clId="{2B9A33C6-141F-4A6E-9CC6-BBB5E5B0846B}" dt="2019-12-22T23:04:26.056" v="994" actId="208"/>
          <ac:spMkLst>
            <pc:docMk/>
            <pc:sldMk cId="4223786699" sldId="391"/>
            <ac:spMk id="9" creationId="{D99864E9-3188-4AF8-A43D-D3A37846D339}"/>
          </ac:spMkLst>
        </pc:spChg>
        <pc:spChg chg="mod">
          <ac:chgData name="Eleanor Simpson" userId="975f5492-d74c-431c-90fe-9bfc34b8124b" providerId="ADAL" clId="{2B9A33C6-141F-4A6E-9CC6-BBB5E5B0846B}" dt="2019-12-22T23:04:26.056" v="994" actId="208"/>
          <ac:spMkLst>
            <pc:docMk/>
            <pc:sldMk cId="4223786699" sldId="391"/>
            <ac:spMk id="10" creationId="{1ABEA944-FBFA-4616-9D05-1CDA2D286E46}"/>
          </ac:spMkLst>
        </pc:spChg>
        <pc:spChg chg="mod">
          <ac:chgData name="Eleanor Simpson" userId="975f5492-d74c-431c-90fe-9bfc34b8124b" providerId="ADAL" clId="{2B9A33C6-141F-4A6E-9CC6-BBB5E5B0846B}" dt="2019-12-22T23:04:26.056" v="994" actId="208"/>
          <ac:spMkLst>
            <pc:docMk/>
            <pc:sldMk cId="4223786699" sldId="391"/>
            <ac:spMk id="11" creationId="{E7BBA33E-26B0-4AAC-AA89-3671DD5233BB}"/>
          </ac:spMkLst>
        </pc:spChg>
        <pc:spChg chg="mod">
          <ac:chgData name="Eleanor Simpson" userId="975f5492-d74c-431c-90fe-9bfc34b8124b" providerId="ADAL" clId="{2B9A33C6-141F-4A6E-9CC6-BBB5E5B0846B}" dt="2019-12-22T23:04:26.056" v="994" actId="208"/>
          <ac:spMkLst>
            <pc:docMk/>
            <pc:sldMk cId="4223786699" sldId="391"/>
            <ac:spMk id="12" creationId="{BD066C89-6760-4788-94AD-6C6C1CA0EBE5}"/>
          </ac:spMkLst>
        </pc:spChg>
        <pc:spChg chg="mod">
          <ac:chgData name="Eleanor Simpson" userId="975f5492-d74c-431c-90fe-9bfc34b8124b" providerId="ADAL" clId="{2B9A33C6-141F-4A6E-9CC6-BBB5E5B0846B}" dt="2019-12-22T23:04:26.056" v="994" actId="208"/>
          <ac:spMkLst>
            <pc:docMk/>
            <pc:sldMk cId="4223786699" sldId="391"/>
            <ac:spMk id="13" creationId="{51182E37-1B1A-44CA-A290-94D4B87E1473}"/>
          </ac:spMkLst>
        </pc:spChg>
        <pc:spChg chg="mod">
          <ac:chgData name="Eleanor Simpson" userId="975f5492-d74c-431c-90fe-9bfc34b8124b" providerId="ADAL" clId="{2B9A33C6-141F-4A6E-9CC6-BBB5E5B0846B}" dt="2019-12-22T23:04:26.056" v="994" actId="208"/>
          <ac:spMkLst>
            <pc:docMk/>
            <pc:sldMk cId="4223786699" sldId="391"/>
            <ac:spMk id="15" creationId="{3C164508-45D8-4C8D-A330-F98B0A981C4D}"/>
          </ac:spMkLst>
        </pc:spChg>
        <pc:spChg chg="mod">
          <ac:chgData name="Eleanor Simpson" userId="975f5492-d74c-431c-90fe-9bfc34b8124b" providerId="ADAL" clId="{2B9A33C6-141F-4A6E-9CC6-BBB5E5B0846B}" dt="2019-12-22T23:04:26.056" v="994" actId="208"/>
          <ac:spMkLst>
            <pc:docMk/>
            <pc:sldMk cId="4223786699" sldId="391"/>
            <ac:spMk id="16" creationId="{ECB3B995-7D89-4520-9892-EA03F9AD5E0D}"/>
          </ac:spMkLst>
        </pc:spChg>
        <pc:spChg chg="mod">
          <ac:chgData name="Eleanor Simpson" userId="975f5492-d74c-431c-90fe-9bfc34b8124b" providerId="ADAL" clId="{2B9A33C6-141F-4A6E-9CC6-BBB5E5B0846B}" dt="2019-12-22T23:04:26.056" v="994" actId="208"/>
          <ac:spMkLst>
            <pc:docMk/>
            <pc:sldMk cId="4223786699" sldId="391"/>
            <ac:spMk id="17" creationId="{889B7ECE-A42C-400C-8CDD-BBC6339BC556}"/>
          </ac:spMkLst>
        </pc:spChg>
        <pc:spChg chg="mod">
          <ac:chgData name="Eleanor Simpson" userId="975f5492-d74c-431c-90fe-9bfc34b8124b" providerId="ADAL" clId="{2B9A33C6-141F-4A6E-9CC6-BBB5E5B0846B}" dt="2019-12-22T23:03:06.611" v="977" actId="6549"/>
          <ac:spMkLst>
            <pc:docMk/>
            <pc:sldMk cId="4223786699" sldId="391"/>
            <ac:spMk id="19" creationId="{5252A847-DE45-4FA3-A1F8-EEBEB845FF8E}"/>
          </ac:spMkLst>
        </pc:spChg>
        <pc:spChg chg="mod">
          <ac:chgData name="Eleanor Simpson" userId="975f5492-d74c-431c-90fe-9bfc34b8124b" providerId="ADAL" clId="{2B9A33C6-141F-4A6E-9CC6-BBB5E5B0846B}" dt="2019-12-22T23:04:26.056" v="994" actId="208"/>
          <ac:spMkLst>
            <pc:docMk/>
            <pc:sldMk cId="4223786699" sldId="391"/>
            <ac:spMk id="20" creationId="{8165AC29-9E7A-4892-A5AA-47611A159AD6}"/>
          </ac:spMkLst>
        </pc:spChg>
        <pc:spChg chg="mod">
          <ac:chgData name="Eleanor Simpson" userId="975f5492-d74c-431c-90fe-9bfc34b8124b" providerId="ADAL" clId="{2B9A33C6-141F-4A6E-9CC6-BBB5E5B0846B}" dt="2019-12-22T23:04:26.056" v="994" actId="208"/>
          <ac:spMkLst>
            <pc:docMk/>
            <pc:sldMk cId="4223786699" sldId="391"/>
            <ac:spMk id="21" creationId="{24416735-4AB6-41D3-989E-2C7AE36ABF8D}"/>
          </ac:spMkLst>
        </pc:spChg>
        <pc:spChg chg="mod">
          <ac:chgData name="Eleanor Simpson" userId="975f5492-d74c-431c-90fe-9bfc34b8124b" providerId="ADAL" clId="{2B9A33C6-141F-4A6E-9CC6-BBB5E5B0846B}" dt="2019-12-22T23:04:26.056" v="994" actId="208"/>
          <ac:spMkLst>
            <pc:docMk/>
            <pc:sldMk cId="4223786699" sldId="391"/>
            <ac:spMk id="22" creationId="{002D25D7-3B9E-4044-8233-6B2FDD4BCAF5}"/>
          </ac:spMkLst>
        </pc:spChg>
        <pc:spChg chg="mod">
          <ac:chgData name="Eleanor Simpson" userId="975f5492-d74c-431c-90fe-9bfc34b8124b" providerId="ADAL" clId="{2B9A33C6-141F-4A6E-9CC6-BBB5E5B0846B}" dt="2019-12-22T23:04:26.056" v="994" actId="208"/>
          <ac:spMkLst>
            <pc:docMk/>
            <pc:sldMk cId="4223786699" sldId="391"/>
            <ac:spMk id="24" creationId="{C6C147C1-BA49-44BF-AF6A-3216E846BCF9}"/>
          </ac:spMkLst>
        </pc:spChg>
        <pc:spChg chg="mod">
          <ac:chgData name="Eleanor Simpson" userId="975f5492-d74c-431c-90fe-9bfc34b8124b" providerId="ADAL" clId="{2B9A33C6-141F-4A6E-9CC6-BBB5E5B0846B}" dt="2019-12-22T23:04:26.056" v="994" actId="208"/>
          <ac:spMkLst>
            <pc:docMk/>
            <pc:sldMk cId="4223786699" sldId="391"/>
            <ac:spMk id="25" creationId="{B9486771-C2A2-40AA-9CF2-280815BFB80E}"/>
          </ac:spMkLst>
        </pc:spChg>
        <pc:spChg chg="mod">
          <ac:chgData name="Eleanor Simpson" userId="975f5492-d74c-431c-90fe-9bfc34b8124b" providerId="ADAL" clId="{2B9A33C6-141F-4A6E-9CC6-BBB5E5B0846B}" dt="2019-12-22T23:04:26.056" v="994" actId="208"/>
          <ac:spMkLst>
            <pc:docMk/>
            <pc:sldMk cId="4223786699" sldId="391"/>
            <ac:spMk id="26" creationId="{225D7935-AD8A-42DF-9356-ED8BE55B6522}"/>
          </ac:spMkLst>
        </pc:spChg>
        <pc:spChg chg="mod">
          <ac:chgData name="Eleanor Simpson" userId="975f5492-d74c-431c-90fe-9bfc34b8124b" providerId="ADAL" clId="{2B9A33C6-141F-4A6E-9CC6-BBB5E5B0846B}" dt="2019-12-22T23:04:26.056" v="994" actId="208"/>
          <ac:spMkLst>
            <pc:docMk/>
            <pc:sldMk cId="4223786699" sldId="391"/>
            <ac:spMk id="27" creationId="{F267A818-D9C9-4CBB-99FC-DACBB297B27A}"/>
          </ac:spMkLst>
        </pc:spChg>
        <pc:spChg chg="mod">
          <ac:chgData name="Eleanor Simpson" userId="975f5492-d74c-431c-90fe-9bfc34b8124b" providerId="ADAL" clId="{2B9A33C6-141F-4A6E-9CC6-BBB5E5B0846B}" dt="2019-12-22T23:04:26.056" v="994" actId="208"/>
          <ac:spMkLst>
            <pc:docMk/>
            <pc:sldMk cId="4223786699" sldId="391"/>
            <ac:spMk id="28" creationId="{1CB8862C-9BBD-4FEA-B75E-ADA7C9147B43}"/>
          </ac:spMkLst>
        </pc:spChg>
        <pc:spChg chg="mod">
          <ac:chgData name="Eleanor Simpson" userId="975f5492-d74c-431c-90fe-9bfc34b8124b" providerId="ADAL" clId="{2B9A33C6-141F-4A6E-9CC6-BBB5E5B0846B}" dt="2019-12-22T23:04:26.056" v="994" actId="208"/>
          <ac:spMkLst>
            <pc:docMk/>
            <pc:sldMk cId="4223786699" sldId="391"/>
            <ac:spMk id="29" creationId="{2AAAD521-28D0-4093-B1C8-32251E10FD35}"/>
          </ac:spMkLst>
        </pc:spChg>
        <pc:spChg chg="mod">
          <ac:chgData name="Eleanor Simpson" userId="975f5492-d74c-431c-90fe-9bfc34b8124b" providerId="ADAL" clId="{2B9A33C6-141F-4A6E-9CC6-BBB5E5B0846B}" dt="2019-12-22T23:04:26.056" v="994" actId="208"/>
          <ac:spMkLst>
            <pc:docMk/>
            <pc:sldMk cId="4223786699" sldId="391"/>
            <ac:spMk id="31" creationId="{7B4040D5-9C0D-482B-9493-3FD056CC8E60}"/>
          </ac:spMkLst>
        </pc:spChg>
        <pc:spChg chg="mod">
          <ac:chgData name="Eleanor Simpson" userId="975f5492-d74c-431c-90fe-9bfc34b8124b" providerId="ADAL" clId="{2B9A33C6-141F-4A6E-9CC6-BBB5E5B0846B}" dt="2019-12-22T23:04:26.056" v="994" actId="208"/>
          <ac:spMkLst>
            <pc:docMk/>
            <pc:sldMk cId="4223786699" sldId="391"/>
            <ac:spMk id="32" creationId="{DE6629AF-FF2C-4627-8542-1654410B96C1}"/>
          </ac:spMkLst>
        </pc:spChg>
        <pc:spChg chg="mod">
          <ac:chgData name="Eleanor Simpson" userId="975f5492-d74c-431c-90fe-9bfc34b8124b" providerId="ADAL" clId="{2B9A33C6-141F-4A6E-9CC6-BBB5E5B0846B}" dt="2019-12-22T23:04:26.056" v="994" actId="208"/>
          <ac:spMkLst>
            <pc:docMk/>
            <pc:sldMk cId="4223786699" sldId="391"/>
            <ac:spMk id="33" creationId="{30B39183-8BF1-4C97-B9E9-5DAACE174A8E}"/>
          </ac:spMkLst>
        </pc:spChg>
        <pc:spChg chg="mod">
          <ac:chgData name="Eleanor Simpson" userId="975f5492-d74c-431c-90fe-9bfc34b8124b" providerId="ADAL" clId="{2B9A33C6-141F-4A6E-9CC6-BBB5E5B0846B}" dt="2019-12-22T23:04:26.056" v="994" actId="208"/>
          <ac:spMkLst>
            <pc:docMk/>
            <pc:sldMk cId="4223786699" sldId="391"/>
            <ac:spMk id="34" creationId="{6BCB2B0F-5011-4B29-8E7E-F37DA4644AE0}"/>
          </ac:spMkLst>
        </pc:spChg>
        <pc:spChg chg="mod">
          <ac:chgData name="Eleanor Simpson" userId="975f5492-d74c-431c-90fe-9bfc34b8124b" providerId="ADAL" clId="{2B9A33C6-141F-4A6E-9CC6-BBB5E5B0846B}" dt="2019-12-22T23:04:26.056" v="994" actId="208"/>
          <ac:spMkLst>
            <pc:docMk/>
            <pc:sldMk cId="4223786699" sldId="391"/>
            <ac:spMk id="35" creationId="{8217A6AD-0172-4EFB-8358-3F4BE955C602}"/>
          </ac:spMkLst>
        </pc:spChg>
        <pc:spChg chg="mod">
          <ac:chgData name="Eleanor Simpson" userId="975f5492-d74c-431c-90fe-9bfc34b8124b" providerId="ADAL" clId="{2B9A33C6-141F-4A6E-9CC6-BBB5E5B0846B}" dt="2019-12-22T23:04:26.056" v="994" actId="208"/>
          <ac:spMkLst>
            <pc:docMk/>
            <pc:sldMk cId="4223786699" sldId="391"/>
            <ac:spMk id="36" creationId="{D44B26F2-9F1C-4E42-84B3-B978B9DFB82A}"/>
          </ac:spMkLst>
        </pc:spChg>
        <pc:spChg chg="mod">
          <ac:chgData name="Eleanor Simpson" userId="975f5492-d74c-431c-90fe-9bfc34b8124b" providerId="ADAL" clId="{2B9A33C6-141F-4A6E-9CC6-BBB5E5B0846B}" dt="2019-12-22T23:05:35.867" v="1046" actId="20577"/>
          <ac:spMkLst>
            <pc:docMk/>
            <pc:sldMk cId="4223786699" sldId="391"/>
            <ac:spMk id="37" creationId="{7556C20D-1959-494F-9E67-EE144034DFBD}"/>
          </ac:spMkLst>
        </pc:spChg>
        <pc:spChg chg="mod">
          <ac:chgData name="Eleanor Simpson" userId="975f5492-d74c-431c-90fe-9bfc34b8124b" providerId="ADAL" clId="{2B9A33C6-141F-4A6E-9CC6-BBB5E5B0846B}" dt="2019-12-22T23:03:39.520" v="987" actId="207"/>
          <ac:spMkLst>
            <pc:docMk/>
            <pc:sldMk cId="4223786699" sldId="391"/>
            <ac:spMk id="38" creationId="{8F9B11F3-2D15-490A-A25E-2775D2E36407}"/>
          </ac:spMkLst>
        </pc:spChg>
        <pc:spChg chg="mod">
          <ac:chgData name="Eleanor Simpson" userId="975f5492-d74c-431c-90fe-9bfc34b8124b" providerId="ADAL" clId="{2B9A33C6-141F-4A6E-9CC6-BBB5E5B0846B}" dt="2019-12-22T23:05:39.003" v="1048" actId="20577"/>
          <ac:spMkLst>
            <pc:docMk/>
            <pc:sldMk cId="4223786699" sldId="391"/>
            <ac:spMk id="39" creationId="{FB0241F5-6E09-4731-BFD8-2A9E98BB1EC5}"/>
          </ac:spMkLst>
        </pc:spChg>
        <pc:spChg chg="mod">
          <ac:chgData name="Eleanor Simpson" userId="975f5492-d74c-431c-90fe-9bfc34b8124b" providerId="ADAL" clId="{2B9A33C6-141F-4A6E-9CC6-BBB5E5B0846B}" dt="2019-12-22T23:03:43.545" v="988" actId="207"/>
          <ac:spMkLst>
            <pc:docMk/>
            <pc:sldMk cId="4223786699" sldId="391"/>
            <ac:spMk id="40" creationId="{FDFA89C9-6ADA-4B53-8688-FDADE909EB9B}"/>
          </ac:spMkLst>
        </pc:spChg>
        <pc:grpChg chg="del mod">
          <ac:chgData name="Eleanor Simpson" userId="975f5492-d74c-431c-90fe-9bfc34b8124b" providerId="ADAL" clId="{2B9A33C6-141F-4A6E-9CC6-BBB5E5B0846B}" dt="2019-12-22T23:05:32.383" v="1043" actId="478"/>
          <ac:grpSpMkLst>
            <pc:docMk/>
            <pc:sldMk cId="4223786699" sldId="391"/>
            <ac:grpSpMk id="4" creationId="{B8D15691-09C8-4017-B09D-DEDDFC8A3029}"/>
          </ac:grpSpMkLst>
        </pc:grpChg>
        <pc:grpChg chg="add">
          <ac:chgData name="Eleanor Simpson" userId="975f5492-d74c-431c-90fe-9bfc34b8124b" providerId="ADAL" clId="{2B9A33C6-141F-4A6E-9CC6-BBB5E5B0846B}" dt="2019-12-22T23:05:33.137" v="1044"/>
          <ac:grpSpMkLst>
            <pc:docMk/>
            <pc:sldMk cId="4223786699" sldId="391"/>
            <ac:grpSpMk id="41" creationId="{771C1D0F-C66B-4869-A707-A2F62221CB57}"/>
          </ac:grpSpMkLst>
        </pc:grpChg>
      </pc:sldChg>
      <pc:sldChg chg="del">
        <pc:chgData name="Eleanor Simpson" userId="975f5492-d74c-431c-90fe-9bfc34b8124b" providerId="ADAL" clId="{2B9A33C6-141F-4A6E-9CC6-BBB5E5B0846B}" dt="2019-12-22T23:40:20.920" v="2206" actId="2696"/>
        <pc:sldMkLst>
          <pc:docMk/>
          <pc:sldMk cId="844793218" sldId="392"/>
        </pc:sldMkLst>
      </pc:sldChg>
      <pc:sldChg chg="del">
        <pc:chgData name="Eleanor Simpson" userId="975f5492-d74c-431c-90fe-9bfc34b8124b" providerId="ADAL" clId="{2B9A33C6-141F-4A6E-9CC6-BBB5E5B0846B}" dt="2019-12-22T23:40:24.048" v="2207" actId="2696"/>
        <pc:sldMkLst>
          <pc:docMk/>
          <pc:sldMk cId="3285458128" sldId="393"/>
        </pc:sldMkLst>
      </pc:sldChg>
      <pc:sldChg chg="addSp delSp add ord">
        <pc:chgData name="Eleanor Simpson" userId="975f5492-d74c-431c-90fe-9bfc34b8124b" providerId="ADAL" clId="{2B9A33C6-141F-4A6E-9CC6-BBB5E5B0846B}" dt="2019-12-20T21:09:35.533" v="6"/>
        <pc:sldMkLst>
          <pc:docMk/>
          <pc:sldMk cId="3674407421" sldId="394"/>
        </pc:sldMkLst>
        <pc:spChg chg="del">
          <ac:chgData name="Eleanor Simpson" userId="975f5492-d74c-431c-90fe-9bfc34b8124b" providerId="ADAL" clId="{2B9A33C6-141F-4A6E-9CC6-BBB5E5B0846B}" dt="2019-12-20T21:09:13.082" v="5" actId="478"/>
          <ac:spMkLst>
            <pc:docMk/>
            <pc:sldMk cId="3674407421" sldId="394"/>
            <ac:spMk id="2" creationId="{4CFB3FBE-9487-4A49-A52A-84752779934E}"/>
          </ac:spMkLst>
        </pc:spChg>
        <pc:spChg chg="del">
          <ac:chgData name="Eleanor Simpson" userId="975f5492-d74c-431c-90fe-9bfc34b8124b" providerId="ADAL" clId="{2B9A33C6-141F-4A6E-9CC6-BBB5E5B0846B}" dt="2019-12-20T21:09:11.083" v="4" actId="478"/>
          <ac:spMkLst>
            <pc:docMk/>
            <pc:sldMk cId="3674407421" sldId="394"/>
            <ac:spMk id="3" creationId="{11464BD4-EBE9-4165-AFCC-CB765F08AFDF}"/>
          </ac:spMkLst>
        </pc:spChg>
        <pc:spChg chg="add">
          <ac:chgData name="Eleanor Simpson" userId="975f5492-d74c-431c-90fe-9bfc34b8124b" providerId="ADAL" clId="{2B9A33C6-141F-4A6E-9CC6-BBB5E5B0846B}" dt="2019-12-20T21:09:35.533" v="6"/>
          <ac:spMkLst>
            <pc:docMk/>
            <pc:sldMk cId="3674407421" sldId="394"/>
            <ac:spMk id="5" creationId="{2C801FDD-B682-46B9-9164-E22164F3D2F7}"/>
          </ac:spMkLst>
        </pc:spChg>
        <pc:picChg chg="add">
          <ac:chgData name="Eleanor Simpson" userId="975f5492-d74c-431c-90fe-9bfc34b8124b" providerId="ADAL" clId="{2B9A33C6-141F-4A6E-9CC6-BBB5E5B0846B}" dt="2019-12-20T21:09:35.533" v="6"/>
          <ac:picMkLst>
            <pc:docMk/>
            <pc:sldMk cId="3674407421" sldId="394"/>
            <ac:picMk id="4" creationId="{0FC42549-7BC9-488A-A7BD-A46106C6C7B9}"/>
          </ac:picMkLst>
        </pc:picChg>
        <pc:picChg chg="add">
          <ac:chgData name="Eleanor Simpson" userId="975f5492-d74c-431c-90fe-9bfc34b8124b" providerId="ADAL" clId="{2B9A33C6-141F-4A6E-9CC6-BBB5E5B0846B}" dt="2019-12-20T21:09:35.533" v="6"/>
          <ac:picMkLst>
            <pc:docMk/>
            <pc:sldMk cId="3674407421" sldId="394"/>
            <ac:picMk id="6" creationId="{41BAA737-C752-4555-800E-8005C32F2D5B}"/>
          </ac:picMkLst>
        </pc:picChg>
      </pc:sldChg>
      <pc:sldChg chg="addSp modSp add">
        <pc:chgData name="Eleanor Simpson" userId="975f5492-d74c-431c-90fe-9bfc34b8124b" providerId="ADAL" clId="{2B9A33C6-141F-4A6E-9CC6-BBB5E5B0846B}" dt="2019-12-22T23:46:24.587" v="2306" actId="1038"/>
        <pc:sldMkLst>
          <pc:docMk/>
          <pc:sldMk cId="11733836" sldId="395"/>
        </pc:sldMkLst>
        <pc:spChg chg="mod">
          <ac:chgData name="Eleanor Simpson" userId="975f5492-d74c-431c-90fe-9bfc34b8124b" providerId="ADAL" clId="{2B9A33C6-141F-4A6E-9CC6-BBB5E5B0846B}" dt="2019-12-20T21:20:43.810" v="320" actId="207"/>
          <ac:spMkLst>
            <pc:docMk/>
            <pc:sldMk cId="11733836" sldId="395"/>
            <ac:spMk id="19" creationId="{5252A847-DE45-4FA3-A1F8-EEBEB845FF8E}"/>
          </ac:spMkLst>
        </pc:spChg>
        <pc:spChg chg="mod">
          <ac:chgData name="Eleanor Simpson" userId="975f5492-d74c-431c-90fe-9bfc34b8124b" providerId="ADAL" clId="{2B9A33C6-141F-4A6E-9CC6-BBB5E5B0846B}" dt="2019-12-22T23:46:17.026" v="2285" actId="164"/>
          <ac:spMkLst>
            <pc:docMk/>
            <pc:sldMk cId="11733836" sldId="395"/>
            <ac:spMk id="26" creationId="{2B92E033-3A80-4035-B366-E177DE3E3A1D}"/>
          </ac:spMkLst>
        </pc:spChg>
        <pc:spChg chg="mod">
          <ac:chgData name="Eleanor Simpson" userId="975f5492-d74c-431c-90fe-9bfc34b8124b" providerId="ADAL" clId="{2B9A33C6-141F-4A6E-9CC6-BBB5E5B0846B}" dt="2019-12-22T23:46:17.026" v="2285" actId="164"/>
          <ac:spMkLst>
            <pc:docMk/>
            <pc:sldMk cId="11733836" sldId="395"/>
            <ac:spMk id="27" creationId="{F831537E-FDAD-485E-B7CA-7E966576A4B7}"/>
          </ac:spMkLst>
        </pc:spChg>
        <pc:spChg chg="mod">
          <ac:chgData name="Eleanor Simpson" userId="975f5492-d74c-431c-90fe-9bfc34b8124b" providerId="ADAL" clId="{2B9A33C6-141F-4A6E-9CC6-BBB5E5B0846B}" dt="2019-12-22T23:46:17.026" v="2285" actId="164"/>
          <ac:spMkLst>
            <pc:docMk/>
            <pc:sldMk cId="11733836" sldId="395"/>
            <ac:spMk id="28" creationId="{7A6A01CA-AFF6-4EB7-A181-C71989FE5D30}"/>
          </ac:spMkLst>
        </pc:spChg>
        <pc:spChg chg="mod">
          <ac:chgData name="Eleanor Simpson" userId="975f5492-d74c-431c-90fe-9bfc34b8124b" providerId="ADAL" clId="{2B9A33C6-141F-4A6E-9CC6-BBB5E5B0846B}" dt="2019-12-22T23:46:17.026" v="2285" actId="164"/>
          <ac:spMkLst>
            <pc:docMk/>
            <pc:sldMk cId="11733836" sldId="395"/>
            <ac:spMk id="29" creationId="{A7182D28-B1BC-45C2-A52C-86CC76FD2B28}"/>
          </ac:spMkLst>
        </pc:spChg>
        <pc:spChg chg="mod">
          <ac:chgData name="Eleanor Simpson" userId="975f5492-d74c-431c-90fe-9bfc34b8124b" providerId="ADAL" clId="{2B9A33C6-141F-4A6E-9CC6-BBB5E5B0846B}" dt="2019-12-22T23:46:17.026" v="2285" actId="164"/>
          <ac:spMkLst>
            <pc:docMk/>
            <pc:sldMk cId="11733836" sldId="395"/>
            <ac:spMk id="30" creationId="{49D99658-41C0-498A-BA52-B7ECB62E4B93}"/>
          </ac:spMkLst>
        </pc:spChg>
        <pc:spChg chg="mod">
          <ac:chgData name="Eleanor Simpson" userId="975f5492-d74c-431c-90fe-9bfc34b8124b" providerId="ADAL" clId="{2B9A33C6-141F-4A6E-9CC6-BBB5E5B0846B}" dt="2019-12-22T23:46:17.026" v="2285" actId="164"/>
          <ac:spMkLst>
            <pc:docMk/>
            <pc:sldMk cId="11733836" sldId="395"/>
            <ac:spMk id="31" creationId="{0EBE0A6F-7E40-43AD-9BD8-838CDC45E621}"/>
          </ac:spMkLst>
        </pc:spChg>
        <pc:spChg chg="mod">
          <ac:chgData name="Eleanor Simpson" userId="975f5492-d74c-431c-90fe-9bfc34b8124b" providerId="ADAL" clId="{2B9A33C6-141F-4A6E-9CC6-BBB5E5B0846B}" dt="2019-12-22T23:46:17.026" v="2285" actId="164"/>
          <ac:spMkLst>
            <pc:docMk/>
            <pc:sldMk cId="11733836" sldId="395"/>
            <ac:spMk id="32" creationId="{FED58FE7-8640-41A0-8D1D-AB2C7AC21974}"/>
          </ac:spMkLst>
        </pc:spChg>
        <pc:spChg chg="mod">
          <ac:chgData name="Eleanor Simpson" userId="975f5492-d74c-431c-90fe-9bfc34b8124b" providerId="ADAL" clId="{2B9A33C6-141F-4A6E-9CC6-BBB5E5B0846B}" dt="2019-12-22T23:46:17.026" v="2285" actId="164"/>
          <ac:spMkLst>
            <pc:docMk/>
            <pc:sldMk cId="11733836" sldId="395"/>
            <ac:spMk id="33" creationId="{D38CA900-2360-42F0-B4AF-EE1A39AB7FC9}"/>
          </ac:spMkLst>
        </pc:spChg>
        <pc:spChg chg="mod">
          <ac:chgData name="Eleanor Simpson" userId="975f5492-d74c-431c-90fe-9bfc34b8124b" providerId="ADAL" clId="{2B9A33C6-141F-4A6E-9CC6-BBB5E5B0846B}" dt="2019-12-22T23:46:17.026" v="2285" actId="164"/>
          <ac:spMkLst>
            <pc:docMk/>
            <pc:sldMk cId="11733836" sldId="395"/>
            <ac:spMk id="34" creationId="{C1B07E09-39C1-4E7E-BD25-570AFBE9D73D}"/>
          </ac:spMkLst>
        </pc:spChg>
        <pc:spChg chg="mod">
          <ac:chgData name="Eleanor Simpson" userId="975f5492-d74c-431c-90fe-9bfc34b8124b" providerId="ADAL" clId="{2B9A33C6-141F-4A6E-9CC6-BBB5E5B0846B}" dt="2019-12-22T23:46:17.026" v="2285" actId="164"/>
          <ac:spMkLst>
            <pc:docMk/>
            <pc:sldMk cId="11733836" sldId="395"/>
            <ac:spMk id="35" creationId="{419ECA6E-1722-4AAC-B189-455265DA748F}"/>
          </ac:spMkLst>
        </pc:spChg>
        <pc:spChg chg="mod">
          <ac:chgData name="Eleanor Simpson" userId="975f5492-d74c-431c-90fe-9bfc34b8124b" providerId="ADAL" clId="{2B9A33C6-141F-4A6E-9CC6-BBB5E5B0846B}" dt="2019-12-22T23:46:17.026" v="2285" actId="164"/>
          <ac:spMkLst>
            <pc:docMk/>
            <pc:sldMk cId="11733836" sldId="395"/>
            <ac:spMk id="36" creationId="{7F63EA5B-5F1B-48A8-BA9F-294203548AEB}"/>
          </ac:spMkLst>
        </pc:spChg>
        <pc:spChg chg="mod">
          <ac:chgData name="Eleanor Simpson" userId="975f5492-d74c-431c-90fe-9bfc34b8124b" providerId="ADAL" clId="{2B9A33C6-141F-4A6E-9CC6-BBB5E5B0846B}" dt="2019-12-22T23:46:17.026" v="2285" actId="164"/>
          <ac:spMkLst>
            <pc:docMk/>
            <pc:sldMk cId="11733836" sldId="395"/>
            <ac:spMk id="37" creationId="{A1AE0022-6F73-494B-AE8D-42C6119CCA19}"/>
          </ac:spMkLst>
        </pc:spChg>
        <pc:spChg chg="mod">
          <ac:chgData name="Eleanor Simpson" userId="975f5492-d74c-431c-90fe-9bfc34b8124b" providerId="ADAL" clId="{2B9A33C6-141F-4A6E-9CC6-BBB5E5B0846B}" dt="2019-12-22T23:46:17.026" v="2285" actId="164"/>
          <ac:spMkLst>
            <pc:docMk/>
            <pc:sldMk cId="11733836" sldId="395"/>
            <ac:spMk id="44" creationId="{95F60BB9-A021-46FE-A0CA-5F6215C00732}"/>
          </ac:spMkLst>
        </pc:spChg>
        <pc:spChg chg="mod">
          <ac:chgData name="Eleanor Simpson" userId="975f5492-d74c-431c-90fe-9bfc34b8124b" providerId="ADAL" clId="{2B9A33C6-141F-4A6E-9CC6-BBB5E5B0846B}" dt="2019-12-22T23:46:17.026" v="2285" actId="164"/>
          <ac:spMkLst>
            <pc:docMk/>
            <pc:sldMk cId="11733836" sldId="395"/>
            <ac:spMk id="45" creationId="{2A494B22-F0AD-44B7-8997-D7A3E4A86E51}"/>
          </ac:spMkLst>
        </pc:spChg>
        <pc:spChg chg="mod">
          <ac:chgData name="Eleanor Simpson" userId="975f5492-d74c-431c-90fe-9bfc34b8124b" providerId="ADAL" clId="{2B9A33C6-141F-4A6E-9CC6-BBB5E5B0846B}" dt="2019-12-22T23:46:17.026" v="2285" actId="164"/>
          <ac:spMkLst>
            <pc:docMk/>
            <pc:sldMk cId="11733836" sldId="395"/>
            <ac:spMk id="46" creationId="{E7E7FB6B-BC68-4556-9625-4CF7F2A90A99}"/>
          </ac:spMkLst>
        </pc:spChg>
        <pc:grpChg chg="mod">
          <ac:chgData name="Eleanor Simpson" userId="975f5492-d74c-431c-90fe-9bfc34b8124b" providerId="ADAL" clId="{2B9A33C6-141F-4A6E-9CC6-BBB5E5B0846B}" dt="2019-12-22T23:46:19.844" v="2286" actId="164"/>
          <ac:grpSpMkLst>
            <pc:docMk/>
            <pc:sldMk cId="11733836" sldId="395"/>
            <ac:grpSpMk id="2" creationId="{E8F85244-9A39-4247-8B6F-BA05B6198A0E}"/>
          </ac:grpSpMkLst>
        </pc:grpChg>
        <pc:grpChg chg="add mod">
          <ac:chgData name="Eleanor Simpson" userId="975f5492-d74c-431c-90fe-9bfc34b8124b" providerId="ADAL" clId="{2B9A33C6-141F-4A6E-9CC6-BBB5E5B0846B}" dt="2019-12-22T23:46:19.844" v="2286" actId="164"/>
          <ac:grpSpMkLst>
            <pc:docMk/>
            <pc:sldMk cId="11733836" sldId="395"/>
            <ac:grpSpMk id="3" creationId="{1AD9E36A-F5BE-4183-A487-83CDF0050EA2}"/>
          </ac:grpSpMkLst>
        </pc:grpChg>
        <pc:grpChg chg="add mod">
          <ac:chgData name="Eleanor Simpson" userId="975f5492-d74c-431c-90fe-9bfc34b8124b" providerId="ADAL" clId="{2B9A33C6-141F-4A6E-9CC6-BBB5E5B0846B}" dt="2019-12-22T23:46:24.587" v="2306" actId="1038"/>
          <ac:grpSpMkLst>
            <pc:docMk/>
            <pc:sldMk cId="11733836" sldId="395"/>
            <ac:grpSpMk id="4" creationId="{A6152D5B-18C4-4EB8-A57C-63A174A42B6F}"/>
          </ac:grpSpMkLst>
        </pc:grpChg>
        <pc:graphicFrameChg chg="mod modGraphic">
          <ac:chgData name="Eleanor Simpson" userId="975f5492-d74c-431c-90fe-9bfc34b8124b" providerId="ADAL" clId="{2B9A33C6-141F-4A6E-9CC6-BBB5E5B0846B}" dt="2019-12-22T23:46:06.814" v="2284" actId="12788"/>
          <ac:graphicFrameMkLst>
            <pc:docMk/>
            <pc:sldMk cId="11733836" sldId="395"/>
            <ac:graphicFrameMk id="9" creationId="{0B8AB720-90F9-4C30-A936-AE370957AA3C}"/>
          </ac:graphicFrameMkLst>
        </pc:graphicFrameChg>
        <pc:graphicFrameChg chg="mod">
          <ac:chgData name="Eleanor Simpson" userId="975f5492-d74c-431c-90fe-9bfc34b8124b" providerId="ADAL" clId="{2B9A33C6-141F-4A6E-9CC6-BBB5E5B0846B}" dt="2019-12-22T23:46:00.652" v="2283" actId="12788"/>
          <ac:graphicFrameMkLst>
            <pc:docMk/>
            <pc:sldMk cId="11733836" sldId="395"/>
            <ac:graphicFrameMk id="10" creationId="{E2AD117D-3273-4EA8-966B-DB6340E705B3}"/>
          </ac:graphicFrameMkLst>
        </pc:graphicFrameChg>
      </pc:sldChg>
      <pc:sldChg chg="modSp add">
        <pc:chgData name="Eleanor Simpson" userId="975f5492-d74c-431c-90fe-9bfc34b8124b" providerId="ADAL" clId="{2B9A33C6-141F-4A6E-9CC6-BBB5E5B0846B}" dt="2019-12-20T21:30:55.298" v="737" actId="207"/>
        <pc:sldMkLst>
          <pc:docMk/>
          <pc:sldMk cId="3169370188" sldId="396"/>
        </pc:sldMkLst>
        <pc:spChg chg="mod">
          <ac:chgData name="Eleanor Simpson" userId="975f5492-d74c-431c-90fe-9bfc34b8124b" providerId="ADAL" clId="{2B9A33C6-141F-4A6E-9CC6-BBB5E5B0846B}" dt="2019-12-20T21:30:21.421" v="728" actId="207"/>
          <ac:spMkLst>
            <pc:docMk/>
            <pc:sldMk cId="3169370188" sldId="396"/>
            <ac:spMk id="11" creationId="{13C8EFBF-FC69-4E7C-8C78-C7CC15043877}"/>
          </ac:spMkLst>
        </pc:spChg>
        <pc:spChg chg="mod">
          <ac:chgData name="Eleanor Simpson" userId="975f5492-d74c-431c-90fe-9bfc34b8124b" providerId="ADAL" clId="{2B9A33C6-141F-4A6E-9CC6-BBB5E5B0846B}" dt="2019-12-20T21:30:17.859" v="727" actId="207"/>
          <ac:spMkLst>
            <pc:docMk/>
            <pc:sldMk cId="3169370188" sldId="396"/>
            <ac:spMk id="12" creationId="{C7984550-1766-442E-8C34-4F8981E8C806}"/>
          </ac:spMkLst>
        </pc:spChg>
        <pc:spChg chg="mod">
          <ac:chgData name="Eleanor Simpson" userId="975f5492-d74c-431c-90fe-9bfc34b8124b" providerId="ADAL" clId="{2B9A33C6-141F-4A6E-9CC6-BBB5E5B0846B}" dt="2019-12-20T21:30:04.289" v="726" actId="207"/>
          <ac:spMkLst>
            <pc:docMk/>
            <pc:sldMk cId="3169370188" sldId="396"/>
            <ac:spMk id="13" creationId="{A5038CFF-FFBE-4BED-BAA0-3C5815992741}"/>
          </ac:spMkLst>
        </pc:spChg>
        <pc:graphicFrameChg chg="modGraphic">
          <ac:chgData name="Eleanor Simpson" userId="975f5492-d74c-431c-90fe-9bfc34b8124b" providerId="ADAL" clId="{2B9A33C6-141F-4A6E-9CC6-BBB5E5B0846B}" dt="2019-12-20T21:30:55.298" v="737" actId="207"/>
          <ac:graphicFrameMkLst>
            <pc:docMk/>
            <pc:sldMk cId="3169370188" sldId="396"/>
            <ac:graphicFrameMk id="14" creationId="{10C011C2-7E01-4B75-9176-05B5CEDD22F6}"/>
          </ac:graphicFrameMkLst>
        </pc:graphicFrameChg>
      </pc:sldChg>
      <pc:sldChg chg="addSp delSp modSp add">
        <pc:chgData name="Eleanor Simpson" userId="975f5492-d74c-431c-90fe-9bfc34b8124b" providerId="ADAL" clId="{2B9A33C6-141F-4A6E-9CC6-BBB5E5B0846B}" dt="2019-12-23T00:48:52.035" v="2503"/>
        <pc:sldMkLst>
          <pc:docMk/>
          <pc:sldMk cId="867235946" sldId="397"/>
        </pc:sldMkLst>
        <pc:spChg chg="add del mod">
          <ac:chgData name="Eleanor Simpson" userId="975f5492-d74c-431c-90fe-9bfc34b8124b" providerId="ADAL" clId="{2B9A33C6-141F-4A6E-9CC6-BBB5E5B0846B}" dt="2019-12-22T23:17:19.528" v="1317"/>
          <ac:spMkLst>
            <pc:docMk/>
            <pc:sldMk cId="867235946" sldId="397"/>
            <ac:spMk id="66" creationId="{13C68188-B90C-463F-A64A-05923098E7F3}"/>
          </ac:spMkLst>
        </pc:spChg>
        <pc:spChg chg="add del mod">
          <ac:chgData name="Eleanor Simpson" userId="975f5492-d74c-431c-90fe-9bfc34b8124b" providerId="ADAL" clId="{2B9A33C6-141F-4A6E-9CC6-BBB5E5B0846B}" dt="2019-12-22T23:17:19.528" v="1317"/>
          <ac:spMkLst>
            <pc:docMk/>
            <pc:sldMk cId="867235946" sldId="397"/>
            <ac:spMk id="74" creationId="{4249F5C6-E0DA-4557-A4E3-9BEBEFF3A184}"/>
          </ac:spMkLst>
        </pc:spChg>
        <pc:spChg chg="add mod">
          <ac:chgData name="Eleanor Simpson" userId="975f5492-d74c-431c-90fe-9bfc34b8124b" providerId="ADAL" clId="{2B9A33C6-141F-4A6E-9CC6-BBB5E5B0846B}" dt="2019-12-23T00:48:42.337" v="2502" actId="1036"/>
          <ac:spMkLst>
            <pc:docMk/>
            <pc:sldMk cId="867235946" sldId="397"/>
            <ac:spMk id="75" creationId="{A08B5564-DFA2-4557-B0DA-F7EAA70C3211}"/>
          </ac:spMkLst>
        </pc:spChg>
        <pc:spChg chg="add mod">
          <ac:chgData name="Eleanor Simpson" userId="975f5492-d74c-431c-90fe-9bfc34b8124b" providerId="ADAL" clId="{2B9A33C6-141F-4A6E-9CC6-BBB5E5B0846B}" dt="2019-12-23T00:48:42.337" v="2502" actId="1036"/>
          <ac:spMkLst>
            <pc:docMk/>
            <pc:sldMk cId="867235946" sldId="397"/>
            <ac:spMk id="76" creationId="{5A4499F0-C673-4BC8-A0E7-9A08C279EDEB}"/>
          </ac:spMkLst>
        </pc:spChg>
        <pc:grpChg chg="add del">
          <ac:chgData name="Eleanor Simpson" userId="975f5492-d74c-431c-90fe-9bfc34b8124b" providerId="ADAL" clId="{2B9A33C6-141F-4A6E-9CC6-BBB5E5B0846B}" dt="2019-12-23T00:48:32.051" v="2482" actId="478"/>
          <ac:grpSpMkLst>
            <pc:docMk/>
            <pc:sldMk cId="867235946" sldId="397"/>
            <ac:grpSpMk id="79" creationId="{B92310D0-E95B-4D6B-8359-52786F75D0D4}"/>
          </ac:grpSpMkLst>
        </pc:grpChg>
        <pc:grpChg chg="del">
          <ac:chgData name="Eleanor Simpson" userId="975f5492-d74c-431c-90fe-9bfc34b8124b" providerId="ADAL" clId="{2B9A33C6-141F-4A6E-9CC6-BBB5E5B0846B}" dt="2019-12-22T23:48:08.803" v="2342" actId="478"/>
          <ac:grpSpMkLst>
            <pc:docMk/>
            <pc:sldMk cId="867235946" sldId="397"/>
            <ac:grpSpMk id="81" creationId="{902DF907-BE12-4C23-A49C-D31C56EEDAE8}"/>
          </ac:grpSpMkLst>
        </pc:grpChg>
        <pc:grpChg chg="del">
          <ac:chgData name="Eleanor Simpson" userId="975f5492-d74c-431c-90fe-9bfc34b8124b" providerId="ADAL" clId="{2B9A33C6-141F-4A6E-9CC6-BBB5E5B0846B}" dt="2019-12-22T23:48:04.614" v="2339" actId="478"/>
          <ac:grpSpMkLst>
            <pc:docMk/>
            <pc:sldMk cId="867235946" sldId="397"/>
            <ac:grpSpMk id="82" creationId="{9702EEB0-1F18-464F-BA88-F05C14CBA87A}"/>
          </ac:grpSpMkLst>
        </pc:grpChg>
        <pc:grpChg chg="del">
          <ac:chgData name="Eleanor Simpson" userId="975f5492-d74c-431c-90fe-9bfc34b8124b" providerId="ADAL" clId="{2B9A33C6-141F-4A6E-9CC6-BBB5E5B0846B}" dt="2019-12-22T23:48:03.326" v="2338" actId="478"/>
          <ac:grpSpMkLst>
            <pc:docMk/>
            <pc:sldMk cId="867235946" sldId="397"/>
            <ac:grpSpMk id="83" creationId="{DCAD6042-3646-49B0-8BB7-24A6EA2A1CF3}"/>
          </ac:grpSpMkLst>
        </pc:grpChg>
        <pc:grpChg chg="add">
          <ac:chgData name="Eleanor Simpson" userId="975f5492-d74c-431c-90fe-9bfc34b8124b" providerId="ADAL" clId="{2B9A33C6-141F-4A6E-9CC6-BBB5E5B0846B}" dt="2019-12-23T00:48:52.035" v="2503"/>
          <ac:grpSpMkLst>
            <pc:docMk/>
            <pc:sldMk cId="867235946" sldId="397"/>
            <ac:grpSpMk id="142" creationId="{88F01FC7-6968-47FF-89D6-DB95F544C28E}"/>
          </ac:grpSpMkLst>
        </pc:grpChg>
        <pc:graphicFrameChg chg="mod modGraphic">
          <ac:chgData name="Eleanor Simpson" userId="975f5492-d74c-431c-90fe-9bfc34b8124b" providerId="ADAL" clId="{2B9A33C6-141F-4A6E-9CC6-BBB5E5B0846B}" dt="2019-12-23T00:48:42.337" v="2502" actId="1036"/>
          <ac:graphicFrameMkLst>
            <pc:docMk/>
            <pc:sldMk cId="867235946" sldId="397"/>
            <ac:graphicFrameMk id="10" creationId="{8AF33CBD-A8AB-4815-BA19-A08DD5ADE10E}"/>
          </ac:graphicFrameMkLst>
        </pc:graphicFrameChg>
        <pc:graphicFrameChg chg="add del mod">
          <ac:chgData name="Eleanor Simpson" userId="975f5492-d74c-431c-90fe-9bfc34b8124b" providerId="ADAL" clId="{2B9A33C6-141F-4A6E-9CC6-BBB5E5B0846B}" dt="2019-12-23T00:48:32.051" v="2482" actId="478"/>
          <ac:graphicFrameMkLst>
            <pc:docMk/>
            <pc:sldMk cId="867235946" sldId="397"/>
            <ac:graphicFrameMk id="11" creationId="{58655773-D727-4994-8A25-465692BFBC13}"/>
          </ac:graphicFrameMkLst>
        </pc:graphicFrameChg>
        <pc:graphicFrameChg chg="add">
          <ac:chgData name="Eleanor Simpson" userId="975f5492-d74c-431c-90fe-9bfc34b8124b" providerId="ADAL" clId="{2B9A33C6-141F-4A6E-9CC6-BBB5E5B0846B}" dt="2019-12-23T00:48:52.035" v="2503"/>
          <ac:graphicFrameMkLst>
            <pc:docMk/>
            <pc:sldMk cId="867235946" sldId="397"/>
            <ac:graphicFrameMk id="141" creationId="{808649BB-DBF3-48A1-AD05-9970C0EF950B}"/>
          </ac:graphicFrameMkLst>
        </pc:graphicFrameChg>
      </pc:sldChg>
      <pc:sldChg chg="modSp add">
        <pc:chgData name="Eleanor Simpson" userId="975f5492-d74c-431c-90fe-9bfc34b8124b" providerId="ADAL" clId="{2B9A33C6-141F-4A6E-9CC6-BBB5E5B0846B}" dt="2019-12-22T23:26:43.110" v="1681" actId="20577"/>
        <pc:sldMkLst>
          <pc:docMk/>
          <pc:sldMk cId="1604250804" sldId="398"/>
        </pc:sldMkLst>
        <pc:spChg chg="mod">
          <ac:chgData name="Eleanor Simpson" userId="975f5492-d74c-431c-90fe-9bfc34b8124b" providerId="ADAL" clId="{2B9A33C6-141F-4A6E-9CC6-BBB5E5B0846B}" dt="2019-12-22T23:26:43.110" v="1681" actId="20577"/>
          <ac:spMkLst>
            <pc:docMk/>
            <pc:sldMk cId="1604250804" sldId="398"/>
            <ac:spMk id="19" creationId="{5252A847-DE45-4FA3-A1F8-EEBEB845FF8E}"/>
          </ac:spMkLst>
        </pc:spChg>
      </pc:sldChg>
      <pc:sldChg chg="modSp add">
        <pc:chgData name="Eleanor Simpson" userId="975f5492-d74c-431c-90fe-9bfc34b8124b" providerId="ADAL" clId="{2B9A33C6-141F-4A6E-9CC6-BBB5E5B0846B}" dt="2019-12-22T23:49:35.750" v="2404" actId="20577"/>
        <pc:sldMkLst>
          <pc:docMk/>
          <pc:sldMk cId="1789424022" sldId="399"/>
        </pc:sldMkLst>
        <pc:spChg chg="mod">
          <ac:chgData name="Eleanor Simpson" userId="975f5492-d74c-431c-90fe-9bfc34b8124b" providerId="ADAL" clId="{2B9A33C6-141F-4A6E-9CC6-BBB5E5B0846B}" dt="2019-12-22T23:49:27.762" v="2402" actId="1037"/>
          <ac:spMkLst>
            <pc:docMk/>
            <pc:sldMk cId="1789424022" sldId="399"/>
            <ac:spMk id="10" creationId="{80E1A152-5827-4009-B8B8-F566CBDFBECF}"/>
          </ac:spMkLst>
        </pc:spChg>
        <pc:spChg chg="mod">
          <ac:chgData name="Eleanor Simpson" userId="975f5492-d74c-431c-90fe-9bfc34b8124b" providerId="ADAL" clId="{2B9A33C6-141F-4A6E-9CC6-BBB5E5B0846B}" dt="2019-12-22T23:49:27.762" v="2402" actId="1037"/>
          <ac:spMkLst>
            <pc:docMk/>
            <pc:sldMk cId="1789424022" sldId="399"/>
            <ac:spMk id="11" creationId="{02FE392E-F234-495B-AEDE-BAAF26192372}"/>
          </ac:spMkLst>
        </pc:spChg>
        <pc:spChg chg="mod">
          <ac:chgData name="Eleanor Simpson" userId="975f5492-d74c-431c-90fe-9bfc34b8124b" providerId="ADAL" clId="{2B9A33C6-141F-4A6E-9CC6-BBB5E5B0846B}" dt="2019-12-22T23:49:35.750" v="2404" actId="20577"/>
          <ac:spMkLst>
            <pc:docMk/>
            <pc:sldMk cId="1789424022" sldId="399"/>
            <ac:spMk id="12" creationId="{AFBECE70-DE56-4761-B438-408F5F4CA0A3}"/>
          </ac:spMkLst>
        </pc:spChg>
        <pc:grpChg chg="mod">
          <ac:chgData name="Eleanor Simpson" userId="975f5492-d74c-431c-90fe-9bfc34b8124b" providerId="ADAL" clId="{2B9A33C6-141F-4A6E-9CC6-BBB5E5B0846B}" dt="2019-12-22T23:49:10.299" v="2373" actId="12788"/>
          <ac:grpSpMkLst>
            <pc:docMk/>
            <pc:sldMk cId="1789424022" sldId="399"/>
            <ac:grpSpMk id="13" creationId="{0163F1CF-E935-42E0-8746-74760AB2BE93}"/>
          </ac:grpSpMkLst>
        </pc:grpChg>
        <pc:graphicFrameChg chg="mod">
          <ac:chgData name="Eleanor Simpson" userId="975f5492-d74c-431c-90fe-9bfc34b8124b" providerId="ADAL" clId="{2B9A33C6-141F-4A6E-9CC6-BBB5E5B0846B}" dt="2019-12-22T23:49:15.959" v="2374" actId="12788"/>
          <ac:graphicFrameMkLst>
            <pc:docMk/>
            <pc:sldMk cId="1789424022" sldId="399"/>
            <ac:graphicFrameMk id="9" creationId="{6E745E18-A6AF-4683-BE75-CBD1989DADDB}"/>
          </ac:graphicFrameMkLst>
        </pc:graphicFrameChg>
      </pc:sldChg>
      <pc:sldChg chg="addSp delSp modSp add">
        <pc:chgData name="Eleanor Simpson" userId="975f5492-d74c-431c-90fe-9bfc34b8124b" providerId="ADAL" clId="{2B9A33C6-141F-4A6E-9CC6-BBB5E5B0846B}" dt="2019-12-22T23:49:44.215" v="2405" actId="12788"/>
        <pc:sldMkLst>
          <pc:docMk/>
          <pc:sldMk cId="1032833140" sldId="400"/>
        </pc:sldMkLst>
        <pc:spChg chg="del">
          <ac:chgData name="Eleanor Simpson" userId="975f5492-d74c-431c-90fe-9bfc34b8124b" providerId="ADAL" clId="{2B9A33C6-141F-4A6E-9CC6-BBB5E5B0846B}" dt="2019-12-22T23:35:11.764" v="2031" actId="478"/>
          <ac:spMkLst>
            <pc:docMk/>
            <pc:sldMk cId="1032833140" sldId="400"/>
            <ac:spMk id="10" creationId="{80E1A152-5827-4009-B8B8-F566CBDFBECF}"/>
          </ac:spMkLst>
        </pc:spChg>
        <pc:spChg chg="del">
          <ac:chgData name="Eleanor Simpson" userId="975f5492-d74c-431c-90fe-9bfc34b8124b" providerId="ADAL" clId="{2B9A33C6-141F-4A6E-9CC6-BBB5E5B0846B}" dt="2019-12-22T23:35:11.764" v="2031" actId="478"/>
          <ac:spMkLst>
            <pc:docMk/>
            <pc:sldMk cId="1032833140" sldId="400"/>
            <ac:spMk id="11" creationId="{02FE392E-F234-495B-AEDE-BAAF26192372}"/>
          </ac:spMkLst>
        </pc:spChg>
        <pc:spChg chg="del">
          <ac:chgData name="Eleanor Simpson" userId="975f5492-d74c-431c-90fe-9bfc34b8124b" providerId="ADAL" clId="{2B9A33C6-141F-4A6E-9CC6-BBB5E5B0846B}" dt="2019-12-22T23:35:11.764" v="2031" actId="478"/>
          <ac:spMkLst>
            <pc:docMk/>
            <pc:sldMk cId="1032833140" sldId="400"/>
            <ac:spMk id="12" creationId="{AFBECE70-DE56-4761-B438-408F5F4CA0A3}"/>
          </ac:spMkLst>
        </pc:spChg>
        <pc:spChg chg="mod">
          <ac:chgData name="Eleanor Simpson" userId="975f5492-d74c-431c-90fe-9bfc34b8124b" providerId="ADAL" clId="{2B9A33C6-141F-4A6E-9CC6-BBB5E5B0846B}" dt="2019-12-22T23:38:25.144" v="2188" actId="20577"/>
          <ac:spMkLst>
            <pc:docMk/>
            <pc:sldMk cId="1032833140" sldId="400"/>
            <ac:spMk id="19" creationId="{5252A847-DE45-4FA3-A1F8-EEBEB845FF8E}"/>
          </ac:spMkLst>
        </pc:spChg>
        <pc:spChg chg="mod topLvl">
          <ac:chgData name="Eleanor Simpson" userId="975f5492-d74c-431c-90fe-9bfc34b8124b" providerId="ADAL" clId="{2B9A33C6-141F-4A6E-9CC6-BBB5E5B0846B}" dt="2019-12-22T23:40:31.354" v="2208" actId="164"/>
          <ac:spMkLst>
            <pc:docMk/>
            <pc:sldMk cId="1032833140" sldId="400"/>
            <ac:spMk id="22" creationId="{F651DC82-EA5A-424D-BF9A-C1658B4556DD}"/>
          </ac:spMkLst>
        </pc:spChg>
        <pc:grpChg chg="add mod">
          <ac:chgData name="Eleanor Simpson" userId="975f5492-d74c-431c-90fe-9bfc34b8124b" providerId="ADAL" clId="{2B9A33C6-141F-4A6E-9CC6-BBB5E5B0846B}" dt="2019-12-22T23:49:44.215" v="2405" actId="12788"/>
          <ac:grpSpMkLst>
            <pc:docMk/>
            <pc:sldMk cId="1032833140" sldId="400"/>
            <ac:grpSpMk id="2" creationId="{40116722-3C62-427D-91A1-FEDB00313000}"/>
          </ac:grpSpMkLst>
        </pc:grpChg>
        <pc:grpChg chg="del">
          <ac:chgData name="Eleanor Simpson" userId="975f5492-d74c-431c-90fe-9bfc34b8124b" providerId="ADAL" clId="{2B9A33C6-141F-4A6E-9CC6-BBB5E5B0846B}" dt="2019-12-22T23:35:11.764" v="2031" actId="478"/>
          <ac:grpSpMkLst>
            <pc:docMk/>
            <pc:sldMk cId="1032833140" sldId="400"/>
            <ac:grpSpMk id="13" creationId="{0163F1CF-E935-42E0-8746-74760AB2BE93}"/>
          </ac:grpSpMkLst>
        </pc:grpChg>
        <pc:grpChg chg="add del mod">
          <ac:chgData name="Eleanor Simpson" userId="975f5492-d74c-431c-90fe-9bfc34b8124b" providerId="ADAL" clId="{2B9A33C6-141F-4A6E-9CC6-BBB5E5B0846B}" dt="2019-12-22T23:36:08.917" v="2160" actId="165"/>
          <ac:grpSpMkLst>
            <pc:docMk/>
            <pc:sldMk cId="1032833140" sldId="400"/>
            <ac:grpSpMk id="21" creationId="{348D8EDF-1BFC-4F15-B240-69185A423B01}"/>
          </ac:grpSpMkLst>
        </pc:grpChg>
        <pc:graphicFrameChg chg="del">
          <ac:chgData name="Eleanor Simpson" userId="975f5492-d74c-431c-90fe-9bfc34b8124b" providerId="ADAL" clId="{2B9A33C6-141F-4A6E-9CC6-BBB5E5B0846B}" dt="2019-12-22T23:35:11.764" v="2031" actId="478"/>
          <ac:graphicFrameMkLst>
            <pc:docMk/>
            <pc:sldMk cId="1032833140" sldId="400"/>
            <ac:graphicFrameMk id="9" creationId="{6E745E18-A6AF-4683-BE75-CBD1989DADDB}"/>
          </ac:graphicFrameMkLst>
        </pc:graphicFrameChg>
        <pc:picChg chg="add del mod topLvl">
          <ac:chgData name="Eleanor Simpson" userId="975f5492-d74c-431c-90fe-9bfc34b8124b" providerId="ADAL" clId="{2B9A33C6-141F-4A6E-9CC6-BBB5E5B0846B}" dt="2019-12-22T23:38:08.804" v="2180" actId="478"/>
          <ac:picMkLst>
            <pc:docMk/>
            <pc:sldMk cId="1032833140" sldId="400"/>
            <ac:picMk id="23" creationId="{35241112-2B6E-4F3E-97C2-DF08F62E568A}"/>
          </ac:picMkLst>
        </pc:picChg>
        <pc:picChg chg="add mod ord">
          <ac:chgData name="Eleanor Simpson" userId="975f5492-d74c-431c-90fe-9bfc34b8124b" providerId="ADAL" clId="{2B9A33C6-141F-4A6E-9CC6-BBB5E5B0846B}" dt="2019-12-22T23:40:31.354" v="2208" actId="164"/>
          <ac:picMkLst>
            <pc:docMk/>
            <pc:sldMk cId="1032833140" sldId="400"/>
            <ac:picMk id="24" creationId="{A2E9DCAF-01E5-4108-8AF1-84EC598F36C4}"/>
          </ac:picMkLst>
        </pc:picChg>
      </pc:sldChg>
      <pc:sldChg chg="modSp add">
        <pc:chgData name="Eleanor Simpson" userId="975f5492-d74c-431c-90fe-9bfc34b8124b" providerId="ADAL" clId="{2B9A33C6-141F-4A6E-9CC6-BBB5E5B0846B}" dt="2019-12-22T23:49:50.079" v="2406" actId="12788"/>
        <pc:sldMkLst>
          <pc:docMk/>
          <pc:sldMk cId="4292056302" sldId="401"/>
        </pc:sldMkLst>
        <pc:spChg chg="mod">
          <ac:chgData name="Eleanor Simpson" userId="975f5492-d74c-431c-90fe-9bfc34b8124b" providerId="ADAL" clId="{2B9A33C6-141F-4A6E-9CC6-BBB5E5B0846B}" dt="2019-12-22T23:42:52.511" v="2248" actId="20577"/>
          <ac:spMkLst>
            <pc:docMk/>
            <pc:sldMk cId="4292056302" sldId="401"/>
            <ac:spMk id="19" creationId="{5252A847-DE45-4FA3-A1F8-EEBEB845FF8E}"/>
          </ac:spMkLst>
        </pc:spChg>
        <pc:grpChg chg="mod">
          <ac:chgData name="Eleanor Simpson" userId="975f5492-d74c-431c-90fe-9bfc34b8124b" providerId="ADAL" clId="{2B9A33C6-141F-4A6E-9CC6-BBB5E5B0846B}" dt="2019-12-22T23:49:50.079" v="2406" actId="12788"/>
          <ac:grpSpMkLst>
            <pc:docMk/>
            <pc:sldMk cId="4292056302" sldId="401"/>
            <ac:grpSpMk id="2" creationId="{40116722-3C62-427D-91A1-FEDB00313000}"/>
          </ac:grpSpMkLst>
        </pc:grpChg>
      </pc:sldChg>
      <pc:sldChg chg="modSp add">
        <pc:chgData name="Eleanor Simpson" userId="975f5492-d74c-431c-90fe-9bfc34b8124b" providerId="ADAL" clId="{2B9A33C6-141F-4A6E-9CC6-BBB5E5B0846B}" dt="2019-12-22T23:49:57.620" v="2407" actId="12788"/>
        <pc:sldMkLst>
          <pc:docMk/>
          <pc:sldMk cId="3523607065" sldId="402"/>
        </pc:sldMkLst>
        <pc:spChg chg="mod">
          <ac:chgData name="Eleanor Simpson" userId="975f5492-d74c-431c-90fe-9bfc34b8124b" providerId="ADAL" clId="{2B9A33C6-141F-4A6E-9CC6-BBB5E5B0846B}" dt="2019-12-22T23:43:12.951" v="2258" actId="207"/>
          <ac:spMkLst>
            <pc:docMk/>
            <pc:sldMk cId="3523607065" sldId="402"/>
            <ac:spMk id="19" creationId="{5252A847-DE45-4FA3-A1F8-EEBEB845FF8E}"/>
          </ac:spMkLst>
        </pc:spChg>
        <pc:grpChg chg="mod">
          <ac:chgData name="Eleanor Simpson" userId="975f5492-d74c-431c-90fe-9bfc34b8124b" providerId="ADAL" clId="{2B9A33C6-141F-4A6E-9CC6-BBB5E5B0846B}" dt="2019-12-22T23:49:57.620" v="2407" actId="12788"/>
          <ac:grpSpMkLst>
            <pc:docMk/>
            <pc:sldMk cId="3523607065" sldId="402"/>
            <ac:grpSpMk id="2" creationId="{40116722-3C62-427D-91A1-FEDB00313000}"/>
          </ac:grpSpMkLst>
        </pc:grpChg>
      </pc:sldChg>
    </pc:docChg>
  </pc:docChgLst>
  <pc:docChgLst>
    <pc:chgData name="Ashleigh Sobol" userId="8430f2a2-602f-4dde-a79b-412efd9dd8bf" providerId="ADAL" clId="{A6AEB06E-8226-4A04-A9C9-FD3EB31578B1}"/>
    <pc:docChg chg="undo modSld">
      <pc:chgData name="Ashleigh Sobol" userId="8430f2a2-602f-4dde-a79b-412efd9dd8bf" providerId="ADAL" clId="{A6AEB06E-8226-4A04-A9C9-FD3EB31578B1}" dt="2018-11-23T10:56:33.234" v="16" actId="403"/>
      <pc:docMkLst>
        <pc:docMk/>
      </pc:docMkLst>
      <pc:sldChg chg="addSp modSp">
        <pc:chgData name="Ashleigh Sobol" userId="8430f2a2-602f-4dde-a79b-412efd9dd8bf" providerId="ADAL" clId="{A6AEB06E-8226-4A04-A9C9-FD3EB31578B1}" dt="2018-11-23T10:56:33.234" v="16" actId="403"/>
        <pc:sldMkLst>
          <pc:docMk/>
          <pc:sldMk cId="3289801289" sldId="385"/>
        </pc:sldMkLst>
        <pc:spChg chg="add mod">
          <ac:chgData name="Ashleigh Sobol" userId="8430f2a2-602f-4dde-a79b-412efd9dd8bf" providerId="ADAL" clId="{A6AEB06E-8226-4A04-A9C9-FD3EB31578B1}" dt="2018-11-23T10:56:33.234" v="16" actId="403"/>
          <ac:spMkLst>
            <pc:docMk/>
            <pc:sldMk cId="3289801289" sldId="385"/>
            <ac:spMk id="2" creationId="{3AC5534E-5E91-4AB5-BB5E-966FABE5CB9D}"/>
          </ac:spMkLst>
        </pc:spChg>
        <pc:graphicFrameChg chg="modGraphic">
          <ac:chgData name="Ashleigh Sobol" userId="8430f2a2-602f-4dde-a79b-412efd9dd8bf" providerId="ADAL" clId="{A6AEB06E-8226-4A04-A9C9-FD3EB31578B1}" dt="2018-11-23T10:55:37.778" v="8" actId="20577"/>
          <ac:graphicFrameMkLst>
            <pc:docMk/>
            <pc:sldMk cId="3289801289" sldId="385"/>
            <ac:graphicFrameMk id="9" creationId="{8DE0A57E-EEF6-405A-944D-34BC36C8D981}"/>
          </ac:graphicFrameMkLst>
        </pc:graphicFrameChg>
      </pc:sldChg>
    </pc:docChg>
  </pc:docChgLst>
  <pc:docChgLst>
    <pc:chgData name="Lee Peckover" userId="5895743b-be28-4676-8a25-8aee7e374520" providerId="ADAL" clId="{47FDD63A-27A6-49AE-8190-E7C8C63CDE0E}"/>
    <pc:docChg chg="modSld">
      <pc:chgData name="Lee Peckover" userId="5895743b-be28-4676-8a25-8aee7e374520" providerId="ADAL" clId="{47FDD63A-27A6-49AE-8190-E7C8C63CDE0E}" dt="2018-11-29T13:19:05.164" v="1" actId="207"/>
      <pc:docMkLst>
        <pc:docMk/>
      </pc:docMkLst>
      <pc:sldChg chg="modSp">
        <pc:chgData name="Lee Peckover" userId="5895743b-be28-4676-8a25-8aee7e374520" providerId="ADAL" clId="{47FDD63A-27A6-49AE-8190-E7C8C63CDE0E}" dt="2018-11-29T13:18:51.307" v="0" actId="1582"/>
        <pc:sldMkLst>
          <pc:docMk/>
          <pc:sldMk cId="4209937990" sldId="387"/>
        </pc:sldMkLst>
        <pc:cxnChg chg="mod">
          <ac:chgData name="Lee Peckover" userId="5895743b-be28-4676-8a25-8aee7e374520" providerId="ADAL" clId="{47FDD63A-27A6-49AE-8190-E7C8C63CDE0E}" dt="2018-11-29T13:18:51.307" v="0" actId="1582"/>
          <ac:cxnSpMkLst>
            <pc:docMk/>
            <pc:sldMk cId="4209937990" sldId="387"/>
            <ac:cxnSpMk id="3" creationId="{F2C7BCCF-34DD-48F6-9043-A9C84230770C}"/>
          </ac:cxnSpMkLst>
        </pc:cxnChg>
        <pc:cxnChg chg="mod">
          <ac:chgData name="Lee Peckover" userId="5895743b-be28-4676-8a25-8aee7e374520" providerId="ADAL" clId="{47FDD63A-27A6-49AE-8190-E7C8C63CDE0E}" dt="2018-11-29T13:18:51.307" v="0" actId="1582"/>
          <ac:cxnSpMkLst>
            <pc:docMk/>
            <pc:sldMk cId="4209937990" sldId="387"/>
            <ac:cxnSpMk id="9" creationId="{D9BBF873-0A27-428F-8EA8-001CD0A04257}"/>
          </ac:cxnSpMkLst>
        </pc:cxnChg>
      </pc:sldChg>
      <pc:sldChg chg="modSp">
        <pc:chgData name="Lee Peckover" userId="5895743b-be28-4676-8a25-8aee7e374520" providerId="ADAL" clId="{47FDD63A-27A6-49AE-8190-E7C8C63CDE0E}" dt="2018-11-29T13:19:05.164" v="1" actId="207"/>
        <pc:sldMkLst>
          <pc:docMk/>
          <pc:sldMk cId="4274574477" sldId="389"/>
        </pc:sldMkLst>
        <pc:spChg chg="mod">
          <ac:chgData name="Lee Peckover" userId="5895743b-be28-4676-8a25-8aee7e374520" providerId="ADAL" clId="{47FDD63A-27A6-49AE-8190-E7C8C63CDE0E}" dt="2018-11-29T13:19:05.164" v="1" actId="207"/>
          <ac:spMkLst>
            <pc:docMk/>
            <pc:sldMk cId="4274574477" sldId="389"/>
            <ac:spMk id="19" creationId="{5252A847-DE45-4FA3-A1F8-EEBEB845FF8E}"/>
          </ac:spMkLst>
        </pc:spChg>
      </pc:sldChg>
    </pc:docChg>
  </pc:docChgLst>
  <pc:docChgLst>
    <pc:chgData name="Helen Woodhead" userId="ad3a4230-80d7-443d-8a9e-007713cf765f" providerId="ADAL" clId="{E58D956A-A77C-4789-B301-0C4EAD5301C2}"/>
    <pc:docChg chg="custSel modSld">
      <pc:chgData name="Helen Woodhead" userId="ad3a4230-80d7-443d-8a9e-007713cf765f" providerId="ADAL" clId="{E58D956A-A77C-4789-B301-0C4EAD5301C2}" dt="2019-12-23T10:17:17.514" v="311"/>
      <pc:docMkLst>
        <pc:docMk/>
      </pc:docMkLst>
      <pc:sldChg chg="modSp">
        <pc:chgData name="Helen Woodhead" userId="ad3a4230-80d7-443d-8a9e-007713cf765f" providerId="ADAL" clId="{E58D956A-A77C-4789-B301-0C4EAD5301C2}" dt="2019-12-23T10:01:50.650" v="8" actId="403"/>
        <pc:sldMkLst>
          <pc:docMk/>
          <pc:sldMk cId="2637481266" sldId="256"/>
        </pc:sldMkLst>
        <pc:spChg chg="mod">
          <ac:chgData name="Helen Woodhead" userId="ad3a4230-80d7-443d-8a9e-007713cf765f" providerId="ADAL" clId="{E58D956A-A77C-4789-B301-0C4EAD5301C2}" dt="2019-12-23T10:01:50.650" v="8" actId="403"/>
          <ac:spMkLst>
            <pc:docMk/>
            <pc:sldMk cId="2637481266" sldId="256"/>
            <ac:spMk id="19" creationId="{5252A847-DE45-4FA3-A1F8-EEBEB845FF8E}"/>
          </ac:spMkLst>
        </pc:spChg>
      </pc:sldChg>
      <pc:sldChg chg="addSp delSp modSp">
        <pc:chgData name="Helen Woodhead" userId="ad3a4230-80d7-443d-8a9e-007713cf765f" providerId="ADAL" clId="{E58D956A-A77C-4789-B301-0C4EAD5301C2}" dt="2019-12-23T10:08:18.477" v="228" actId="1037"/>
        <pc:sldMkLst>
          <pc:docMk/>
          <pc:sldMk cId="636014570" sldId="314"/>
        </pc:sldMkLst>
        <pc:spChg chg="ord">
          <ac:chgData name="Helen Woodhead" userId="ad3a4230-80d7-443d-8a9e-007713cf765f" providerId="ADAL" clId="{E58D956A-A77C-4789-B301-0C4EAD5301C2}" dt="2019-12-23T10:08:06.741" v="219" actId="166"/>
          <ac:spMkLst>
            <pc:docMk/>
            <pc:sldMk cId="636014570" sldId="314"/>
            <ac:spMk id="10" creationId="{80E1A152-5827-4009-B8B8-F566CBDFBECF}"/>
          </ac:spMkLst>
        </pc:spChg>
        <pc:spChg chg="mod ord">
          <ac:chgData name="Helen Woodhead" userId="ad3a4230-80d7-443d-8a9e-007713cf765f" providerId="ADAL" clId="{E58D956A-A77C-4789-B301-0C4EAD5301C2}" dt="2019-12-23T10:08:18.477" v="228" actId="1037"/>
          <ac:spMkLst>
            <pc:docMk/>
            <pc:sldMk cId="636014570" sldId="314"/>
            <ac:spMk id="11" creationId="{02FE392E-F234-495B-AEDE-BAAF26192372}"/>
          </ac:spMkLst>
        </pc:spChg>
        <pc:spChg chg="ord">
          <ac:chgData name="Helen Woodhead" userId="ad3a4230-80d7-443d-8a9e-007713cf765f" providerId="ADAL" clId="{E58D956A-A77C-4789-B301-0C4EAD5301C2}" dt="2019-12-23T10:08:06.741" v="219" actId="166"/>
          <ac:spMkLst>
            <pc:docMk/>
            <pc:sldMk cId="636014570" sldId="314"/>
            <ac:spMk id="12" creationId="{AFBECE70-DE56-4761-B438-408F5F4CA0A3}"/>
          </ac:spMkLst>
        </pc:spChg>
        <pc:graphicFrameChg chg="del">
          <ac:chgData name="Helen Woodhead" userId="ad3a4230-80d7-443d-8a9e-007713cf765f" providerId="ADAL" clId="{E58D956A-A77C-4789-B301-0C4EAD5301C2}" dt="2019-12-23T10:07:34.034" v="204" actId="478"/>
          <ac:graphicFrameMkLst>
            <pc:docMk/>
            <pc:sldMk cId="636014570" sldId="314"/>
            <ac:graphicFrameMk id="9" creationId="{6E745E18-A6AF-4683-BE75-CBD1989DADDB}"/>
          </ac:graphicFrameMkLst>
        </pc:graphicFrameChg>
        <pc:graphicFrameChg chg="add mod modGraphic">
          <ac:chgData name="Helen Woodhead" userId="ad3a4230-80d7-443d-8a9e-007713cf765f" providerId="ADAL" clId="{E58D956A-A77C-4789-B301-0C4EAD5301C2}" dt="2019-12-23T10:08:14.619" v="225" actId="1037"/>
          <ac:graphicFrameMkLst>
            <pc:docMk/>
            <pc:sldMk cId="636014570" sldId="314"/>
            <ac:graphicFrameMk id="21" creationId="{B88F3EEE-0B97-4610-9453-7FFE1B97383A}"/>
          </ac:graphicFrameMkLst>
        </pc:graphicFrameChg>
      </pc:sldChg>
      <pc:sldChg chg="addSp delSp modSp">
        <pc:chgData name="Helen Woodhead" userId="ad3a4230-80d7-443d-8a9e-007713cf765f" providerId="ADAL" clId="{E58D956A-A77C-4789-B301-0C4EAD5301C2}" dt="2019-12-23T10:06:17.668" v="158" actId="1038"/>
        <pc:sldMkLst>
          <pc:docMk/>
          <pc:sldMk cId="1071900124" sldId="355"/>
        </pc:sldMkLst>
        <pc:graphicFrameChg chg="del">
          <ac:chgData name="Helen Woodhead" userId="ad3a4230-80d7-443d-8a9e-007713cf765f" providerId="ADAL" clId="{E58D956A-A77C-4789-B301-0C4EAD5301C2}" dt="2019-12-23T10:06:03.345" v="89" actId="478"/>
          <ac:graphicFrameMkLst>
            <pc:docMk/>
            <pc:sldMk cId="1071900124" sldId="355"/>
            <ac:graphicFrameMk id="9" creationId="{111BEC6D-F319-418C-8CA7-43717FEEF70A}"/>
          </ac:graphicFrameMkLst>
        </pc:graphicFrameChg>
        <pc:graphicFrameChg chg="add mod modGraphic">
          <ac:chgData name="Helen Woodhead" userId="ad3a4230-80d7-443d-8a9e-007713cf765f" providerId="ADAL" clId="{E58D956A-A77C-4789-B301-0C4EAD5301C2}" dt="2019-12-23T10:06:12.105" v="148" actId="1035"/>
          <ac:graphicFrameMkLst>
            <pc:docMk/>
            <pc:sldMk cId="1071900124" sldId="355"/>
            <ac:graphicFrameMk id="10" creationId="{378EEDD0-7311-4B00-AD8F-6E466631BFA7}"/>
          </ac:graphicFrameMkLst>
        </pc:graphicFrameChg>
        <pc:graphicFrameChg chg="del">
          <ac:chgData name="Helen Woodhead" userId="ad3a4230-80d7-443d-8a9e-007713cf765f" providerId="ADAL" clId="{E58D956A-A77C-4789-B301-0C4EAD5301C2}" dt="2019-12-23T10:06:03.345" v="89" actId="478"/>
          <ac:graphicFrameMkLst>
            <pc:docMk/>
            <pc:sldMk cId="1071900124" sldId="355"/>
            <ac:graphicFrameMk id="11" creationId="{9F88A1BE-04D4-46E0-B588-378F40641627}"/>
          </ac:graphicFrameMkLst>
        </pc:graphicFrameChg>
        <pc:graphicFrameChg chg="add mod modGraphic">
          <ac:chgData name="Helen Woodhead" userId="ad3a4230-80d7-443d-8a9e-007713cf765f" providerId="ADAL" clId="{E58D956A-A77C-4789-B301-0C4EAD5301C2}" dt="2019-12-23T10:06:17.668" v="158" actId="1038"/>
          <ac:graphicFrameMkLst>
            <pc:docMk/>
            <pc:sldMk cId="1071900124" sldId="355"/>
            <ac:graphicFrameMk id="12" creationId="{8F10775A-5F17-48D0-9C4A-35AF8A2318CF}"/>
          </ac:graphicFrameMkLst>
        </pc:graphicFrameChg>
      </pc:sldChg>
      <pc:sldChg chg="modSp">
        <pc:chgData name="Helen Woodhead" userId="ad3a4230-80d7-443d-8a9e-007713cf765f" providerId="ADAL" clId="{E58D956A-A77C-4789-B301-0C4EAD5301C2}" dt="2019-12-23T10:03:54.728" v="24"/>
        <pc:sldMkLst>
          <pc:docMk/>
          <pc:sldMk cId="36917022" sldId="360"/>
        </pc:sldMkLst>
        <pc:graphicFrameChg chg="mod modGraphic">
          <ac:chgData name="Helen Woodhead" userId="ad3a4230-80d7-443d-8a9e-007713cf765f" providerId="ADAL" clId="{E58D956A-A77C-4789-B301-0C4EAD5301C2}" dt="2019-12-23T10:03:54.728" v="24"/>
          <ac:graphicFrameMkLst>
            <pc:docMk/>
            <pc:sldMk cId="36917022" sldId="360"/>
            <ac:graphicFrameMk id="9" creationId="{0B8AB720-90F9-4C30-A936-AE370957AA3C}"/>
          </ac:graphicFrameMkLst>
        </pc:graphicFrameChg>
      </pc:sldChg>
      <pc:sldChg chg="modSp">
        <pc:chgData name="Helen Woodhead" userId="ad3a4230-80d7-443d-8a9e-007713cf765f" providerId="ADAL" clId="{E58D956A-A77C-4789-B301-0C4EAD5301C2}" dt="2019-12-23T10:01:57.926" v="14" actId="20577"/>
        <pc:sldMkLst>
          <pc:docMk/>
          <pc:sldMk cId="1669721746" sldId="365"/>
        </pc:sldMkLst>
        <pc:spChg chg="mod">
          <ac:chgData name="Helen Woodhead" userId="ad3a4230-80d7-443d-8a9e-007713cf765f" providerId="ADAL" clId="{E58D956A-A77C-4789-B301-0C4EAD5301C2}" dt="2019-12-23T10:01:57.926" v="14" actId="20577"/>
          <ac:spMkLst>
            <pc:docMk/>
            <pc:sldMk cId="1669721746" sldId="365"/>
            <ac:spMk id="19" creationId="{5252A847-DE45-4FA3-A1F8-EEBEB845FF8E}"/>
          </ac:spMkLst>
        </pc:spChg>
      </pc:sldChg>
      <pc:sldChg chg="addSp delSp modSp">
        <pc:chgData name="Helen Woodhead" userId="ad3a4230-80d7-443d-8a9e-007713cf765f" providerId="ADAL" clId="{E58D956A-A77C-4789-B301-0C4EAD5301C2}" dt="2019-12-23T10:04:34.990" v="36" actId="1076"/>
        <pc:sldMkLst>
          <pc:docMk/>
          <pc:sldMk cId="2522925974" sldId="369"/>
        </pc:sldMkLst>
        <pc:graphicFrameChg chg="del">
          <ac:chgData name="Helen Woodhead" userId="ad3a4230-80d7-443d-8a9e-007713cf765f" providerId="ADAL" clId="{E58D956A-A77C-4789-B301-0C4EAD5301C2}" dt="2019-12-23T10:04:31.859" v="35" actId="478"/>
          <ac:graphicFrameMkLst>
            <pc:docMk/>
            <pc:sldMk cId="2522925974" sldId="369"/>
            <ac:graphicFrameMk id="14" creationId="{10C011C2-7E01-4B75-9176-05B5CEDD22F6}"/>
          </ac:graphicFrameMkLst>
        </pc:graphicFrameChg>
        <pc:graphicFrameChg chg="add mod modGraphic">
          <ac:chgData name="Helen Woodhead" userId="ad3a4230-80d7-443d-8a9e-007713cf765f" providerId="ADAL" clId="{E58D956A-A77C-4789-B301-0C4EAD5301C2}" dt="2019-12-23T10:04:34.990" v="36" actId="1076"/>
          <ac:graphicFrameMkLst>
            <pc:docMk/>
            <pc:sldMk cId="2522925974" sldId="369"/>
            <ac:graphicFrameMk id="96" creationId="{A1285213-F9BE-4865-BBAF-306DC51FB93C}"/>
          </ac:graphicFrameMkLst>
        </pc:graphicFrameChg>
      </pc:sldChg>
      <pc:sldChg chg="addSp delSp modSp">
        <pc:chgData name="Helen Woodhead" userId="ad3a4230-80d7-443d-8a9e-007713cf765f" providerId="ADAL" clId="{E58D956A-A77C-4789-B301-0C4EAD5301C2}" dt="2019-12-23T10:05:24.282" v="52" actId="1076"/>
        <pc:sldMkLst>
          <pc:docMk/>
          <pc:sldMk cId="1342929449" sldId="371"/>
        </pc:sldMkLst>
        <pc:graphicFrameChg chg="del mod">
          <ac:chgData name="Helen Woodhead" userId="ad3a4230-80d7-443d-8a9e-007713cf765f" providerId="ADAL" clId="{E58D956A-A77C-4789-B301-0C4EAD5301C2}" dt="2019-12-23T10:05:12.273" v="51" actId="478"/>
          <ac:graphicFrameMkLst>
            <pc:docMk/>
            <pc:sldMk cId="1342929449" sldId="371"/>
            <ac:graphicFrameMk id="10" creationId="{8AF33CBD-A8AB-4815-BA19-A08DD5ADE10E}"/>
          </ac:graphicFrameMkLst>
        </pc:graphicFrameChg>
        <pc:graphicFrameChg chg="add mod modGraphic">
          <ac:chgData name="Helen Woodhead" userId="ad3a4230-80d7-443d-8a9e-007713cf765f" providerId="ADAL" clId="{E58D956A-A77C-4789-B301-0C4EAD5301C2}" dt="2019-12-23T10:05:24.282" v="52" actId="1076"/>
          <ac:graphicFrameMkLst>
            <pc:docMk/>
            <pc:sldMk cId="1342929449" sldId="371"/>
            <ac:graphicFrameMk id="83" creationId="{DBE12BBF-8E14-4AD0-95EE-26F7F60A1173}"/>
          </ac:graphicFrameMkLst>
        </pc:graphicFrameChg>
      </pc:sldChg>
      <pc:sldChg chg="modSp">
        <pc:chgData name="Helen Woodhead" userId="ad3a4230-80d7-443d-8a9e-007713cf765f" providerId="ADAL" clId="{E58D956A-A77C-4789-B301-0C4EAD5301C2}" dt="2019-12-23T10:14:13.240" v="277" actId="404"/>
        <pc:sldMkLst>
          <pc:docMk/>
          <pc:sldMk cId="2699563915" sldId="382"/>
        </pc:sldMkLst>
        <pc:spChg chg="mod">
          <ac:chgData name="Helen Woodhead" userId="ad3a4230-80d7-443d-8a9e-007713cf765f" providerId="ADAL" clId="{E58D956A-A77C-4789-B301-0C4EAD5301C2}" dt="2019-12-23T10:14:13.240" v="277" actId="404"/>
          <ac:spMkLst>
            <pc:docMk/>
            <pc:sldMk cId="2699563915" sldId="382"/>
            <ac:spMk id="19" creationId="{5252A847-DE45-4FA3-A1F8-EEBEB845FF8E}"/>
          </ac:spMkLst>
        </pc:spChg>
      </pc:sldChg>
      <pc:sldChg chg="modSp">
        <pc:chgData name="Helen Woodhead" userId="ad3a4230-80d7-443d-8a9e-007713cf765f" providerId="ADAL" clId="{E58D956A-A77C-4789-B301-0C4EAD5301C2}" dt="2019-12-23T10:14:18.166" v="278" actId="404"/>
        <pc:sldMkLst>
          <pc:docMk/>
          <pc:sldMk cId="4223786699" sldId="391"/>
        </pc:sldMkLst>
        <pc:spChg chg="mod">
          <ac:chgData name="Helen Woodhead" userId="ad3a4230-80d7-443d-8a9e-007713cf765f" providerId="ADAL" clId="{E58D956A-A77C-4789-B301-0C4EAD5301C2}" dt="2019-12-23T10:14:18.166" v="278" actId="404"/>
          <ac:spMkLst>
            <pc:docMk/>
            <pc:sldMk cId="4223786699" sldId="391"/>
            <ac:spMk id="19" creationId="{5252A847-DE45-4FA3-A1F8-EEBEB845FF8E}"/>
          </ac:spMkLst>
        </pc:spChg>
      </pc:sldChg>
      <pc:sldChg chg="addSp modSp">
        <pc:chgData name="Helen Woodhead" userId="ad3a4230-80d7-443d-8a9e-007713cf765f" providerId="ADAL" clId="{E58D956A-A77C-4789-B301-0C4EAD5301C2}" dt="2019-12-23T10:01:24.844" v="2" actId="20577"/>
        <pc:sldMkLst>
          <pc:docMk/>
          <pc:sldMk cId="3674407421" sldId="394"/>
        </pc:sldMkLst>
        <pc:spChg chg="add mod">
          <ac:chgData name="Helen Woodhead" userId="ad3a4230-80d7-443d-8a9e-007713cf765f" providerId="ADAL" clId="{E58D956A-A77C-4789-B301-0C4EAD5301C2}" dt="2019-12-23T10:01:24.844" v="2" actId="20577"/>
          <ac:spMkLst>
            <pc:docMk/>
            <pc:sldMk cId="3674407421" sldId="394"/>
            <ac:spMk id="8" creationId="{73FF8BE6-D875-44EF-BCE5-D988D6C587C2}"/>
          </ac:spMkLst>
        </pc:spChg>
        <pc:picChg chg="add">
          <ac:chgData name="Helen Woodhead" userId="ad3a4230-80d7-443d-8a9e-007713cf765f" providerId="ADAL" clId="{E58D956A-A77C-4789-B301-0C4EAD5301C2}" dt="2019-12-23T10:01:20.666" v="0"/>
          <ac:picMkLst>
            <pc:docMk/>
            <pc:sldMk cId="3674407421" sldId="394"/>
            <ac:picMk id="7" creationId="{378E0993-D8B6-41A5-ACFE-3D2BEF78B46B}"/>
          </ac:picMkLst>
        </pc:picChg>
      </pc:sldChg>
      <pc:sldChg chg="addSp delSp">
        <pc:chgData name="Helen Woodhead" userId="ad3a4230-80d7-443d-8a9e-007713cf765f" providerId="ADAL" clId="{E58D956A-A77C-4789-B301-0C4EAD5301C2}" dt="2019-12-23T10:04:08.247" v="26"/>
        <pc:sldMkLst>
          <pc:docMk/>
          <pc:sldMk cId="11733836" sldId="395"/>
        </pc:sldMkLst>
        <pc:graphicFrameChg chg="del">
          <ac:chgData name="Helen Woodhead" userId="ad3a4230-80d7-443d-8a9e-007713cf765f" providerId="ADAL" clId="{E58D956A-A77C-4789-B301-0C4EAD5301C2}" dt="2019-12-23T10:04:07.798" v="25" actId="478"/>
          <ac:graphicFrameMkLst>
            <pc:docMk/>
            <pc:sldMk cId="11733836" sldId="395"/>
            <ac:graphicFrameMk id="9" creationId="{0B8AB720-90F9-4C30-A936-AE370957AA3C}"/>
          </ac:graphicFrameMkLst>
        </pc:graphicFrameChg>
        <pc:graphicFrameChg chg="add">
          <ac:chgData name="Helen Woodhead" userId="ad3a4230-80d7-443d-8a9e-007713cf765f" providerId="ADAL" clId="{E58D956A-A77C-4789-B301-0C4EAD5301C2}" dt="2019-12-23T10:04:08.247" v="26"/>
          <ac:graphicFrameMkLst>
            <pc:docMk/>
            <pc:sldMk cId="11733836" sldId="395"/>
            <ac:graphicFrameMk id="38" creationId="{34EEFC75-4973-4E2F-81BC-44F353DE06EE}"/>
          </ac:graphicFrameMkLst>
        </pc:graphicFrameChg>
      </pc:sldChg>
      <pc:sldChg chg="addSp delSp modSp">
        <pc:chgData name="Helen Woodhead" userId="ad3a4230-80d7-443d-8a9e-007713cf765f" providerId="ADAL" clId="{E58D956A-A77C-4789-B301-0C4EAD5301C2}" dt="2019-12-23T10:04:47.497" v="43" actId="20577"/>
        <pc:sldMkLst>
          <pc:docMk/>
          <pc:sldMk cId="3169370188" sldId="396"/>
        </pc:sldMkLst>
        <pc:graphicFrameChg chg="del">
          <ac:chgData name="Helen Woodhead" userId="ad3a4230-80d7-443d-8a9e-007713cf765f" providerId="ADAL" clId="{E58D956A-A77C-4789-B301-0C4EAD5301C2}" dt="2019-12-23T10:04:41.119" v="37" actId="478"/>
          <ac:graphicFrameMkLst>
            <pc:docMk/>
            <pc:sldMk cId="3169370188" sldId="396"/>
            <ac:graphicFrameMk id="14" creationId="{10C011C2-7E01-4B75-9176-05B5CEDD22F6}"/>
          </ac:graphicFrameMkLst>
        </pc:graphicFrameChg>
        <pc:graphicFrameChg chg="add modGraphic">
          <ac:chgData name="Helen Woodhead" userId="ad3a4230-80d7-443d-8a9e-007713cf765f" providerId="ADAL" clId="{E58D956A-A77C-4789-B301-0C4EAD5301C2}" dt="2019-12-23T10:04:47.497" v="43" actId="20577"/>
          <ac:graphicFrameMkLst>
            <pc:docMk/>
            <pc:sldMk cId="3169370188" sldId="396"/>
            <ac:graphicFrameMk id="96" creationId="{E0BD9F52-918D-494F-9F58-A8FC66D522DA}"/>
          </ac:graphicFrameMkLst>
        </pc:graphicFrameChg>
      </pc:sldChg>
      <pc:sldChg chg="addSp delSp modSp">
        <pc:chgData name="Helen Woodhead" userId="ad3a4230-80d7-443d-8a9e-007713cf765f" providerId="ADAL" clId="{E58D956A-A77C-4789-B301-0C4EAD5301C2}" dt="2019-12-23T10:05:39.946" v="74" actId="1036"/>
        <pc:sldMkLst>
          <pc:docMk/>
          <pc:sldMk cId="867235946" sldId="397"/>
        </pc:sldMkLst>
        <pc:spChg chg="mod">
          <ac:chgData name="Helen Woodhead" userId="ad3a4230-80d7-443d-8a9e-007713cf765f" providerId="ADAL" clId="{E58D956A-A77C-4789-B301-0C4EAD5301C2}" dt="2019-12-23T10:05:39.946" v="74" actId="1036"/>
          <ac:spMkLst>
            <pc:docMk/>
            <pc:sldMk cId="867235946" sldId="397"/>
            <ac:spMk id="75" creationId="{A08B5564-DFA2-4557-B0DA-F7EAA70C3211}"/>
          </ac:spMkLst>
        </pc:spChg>
        <pc:spChg chg="mod">
          <ac:chgData name="Helen Woodhead" userId="ad3a4230-80d7-443d-8a9e-007713cf765f" providerId="ADAL" clId="{E58D956A-A77C-4789-B301-0C4EAD5301C2}" dt="2019-12-23T10:05:39.946" v="74" actId="1036"/>
          <ac:spMkLst>
            <pc:docMk/>
            <pc:sldMk cId="867235946" sldId="397"/>
            <ac:spMk id="76" creationId="{5A4499F0-C673-4BC8-A0E7-9A08C279EDEB}"/>
          </ac:spMkLst>
        </pc:spChg>
        <pc:graphicFrameChg chg="del">
          <ac:chgData name="Helen Woodhead" userId="ad3a4230-80d7-443d-8a9e-007713cf765f" providerId="ADAL" clId="{E58D956A-A77C-4789-B301-0C4EAD5301C2}" dt="2019-12-23T10:05:29.301" v="53" actId="478"/>
          <ac:graphicFrameMkLst>
            <pc:docMk/>
            <pc:sldMk cId="867235946" sldId="397"/>
            <ac:graphicFrameMk id="10" creationId="{8AF33CBD-A8AB-4815-BA19-A08DD5ADE10E}"/>
          </ac:graphicFrameMkLst>
        </pc:graphicFrameChg>
        <pc:graphicFrameChg chg="add modGraphic">
          <ac:chgData name="Helen Woodhead" userId="ad3a4230-80d7-443d-8a9e-007713cf765f" providerId="ADAL" clId="{E58D956A-A77C-4789-B301-0C4EAD5301C2}" dt="2019-12-23T10:05:35.999" v="58" actId="20577"/>
          <ac:graphicFrameMkLst>
            <pc:docMk/>
            <pc:sldMk cId="867235946" sldId="397"/>
            <ac:graphicFrameMk id="85" creationId="{6A023168-5C58-4DEC-A32D-77BF4A01D22B}"/>
          </ac:graphicFrameMkLst>
        </pc:graphicFrameChg>
      </pc:sldChg>
      <pc:sldChg chg="addSp delSp modSp">
        <pc:chgData name="Helen Woodhead" userId="ad3a4230-80d7-443d-8a9e-007713cf765f" providerId="ADAL" clId="{E58D956A-A77C-4789-B301-0C4EAD5301C2}" dt="2019-12-23T10:16:00.267" v="281" actId="1076"/>
        <pc:sldMkLst>
          <pc:docMk/>
          <pc:sldMk cId="1604250804" sldId="398"/>
        </pc:sldMkLst>
        <pc:spChg chg="mod">
          <ac:chgData name="Helen Woodhead" userId="ad3a4230-80d7-443d-8a9e-007713cf765f" providerId="ADAL" clId="{E58D956A-A77C-4789-B301-0C4EAD5301C2}" dt="2019-12-23T10:06:49.863" v="188" actId="1036"/>
          <ac:spMkLst>
            <pc:docMk/>
            <pc:sldMk cId="1604250804" sldId="398"/>
            <ac:spMk id="12" creationId="{82EEF11D-807D-4DA1-9008-3F100FE0F870}"/>
          </ac:spMkLst>
        </pc:spChg>
        <pc:spChg chg="add mod">
          <ac:chgData name="Helen Woodhead" userId="ad3a4230-80d7-443d-8a9e-007713cf765f" providerId="ADAL" clId="{E58D956A-A77C-4789-B301-0C4EAD5301C2}" dt="2019-12-23T10:16:00.267" v="281" actId="1076"/>
          <ac:spMkLst>
            <pc:docMk/>
            <pc:sldMk cId="1604250804" sldId="398"/>
            <ac:spMk id="14" creationId="{7B9073D2-B025-482C-BA79-7E6DFA116D8F}"/>
          </ac:spMkLst>
        </pc:spChg>
        <pc:spChg chg="mod">
          <ac:chgData name="Helen Woodhead" userId="ad3a4230-80d7-443d-8a9e-007713cf765f" providerId="ADAL" clId="{E58D956A-A77C-4789-B301-0C4EAD5301C2}" dt="2019-12-23T10:06:56.881" v="192" actId="20577"/>
          <ac:spMkLst>
            <pc:docMk/>
            <pc:sldMk cId="1604250804" sldId="398"/>
            <ac:spMk id="19" creationId="{5252A847-DE45-4FA3-A1F8-EEBEB845FF8E}"/>
          </ac:spMkLst>
        </pc:spChg>
        <pc:graphicFrameChg chg="del mod">
          <ac:chgData name="Helen Woodhead" userId="ad3a4230-80d7-443d-8a9e-007713cf765f" providerId="ADAL" clId="{E58D956A-A77C-4789-B301-0C4EAD5301C2}" dt="2019-12-23T10:06:52.079" v="189" actId="478"/>
          <ac:graphicFrameMkLst>
            <pc:docMk/>
            <pc:sldMk cId="1604250804" sldId="398"/>
            <ac:graphicFrameMk id="9" creationId="{111BEC6D-F319-418C-8CA7-43717FEEF70A}"/>
          </ac:graphicFrameMkLst>
        </pc:graphicFrameChg>
        <pc:graphicFrameChg chg="add modGraphic">
          <ac:chgData name="Helen Woodhead" userId="ad3a4230-80d7-443d-8a9e-007713cf765f" providerId="ADAL" clId="{E58D956A-A77C-4789-B301-0C4EAD5301C2}" dt="2019-12-23T10:06:35.247" v="164" actId="20577"/>
          <ac:graphicFrameMkLst>
            <pc:docMk/>
            <pc:sldMk cId="1604250804" sldId="398"/>
            <ac:graphicFrameMk id="10" creationId="{12F7EF6D-E6CB-4888-BF40-F18A699749EF}"/>
          </ac:graphicFrameMkLst>
        </pc:graphicFrameChg>
        <pc:graphicFrameChg chg="del mod">
          <ac:chgData name="Helen Woodhead" userId="ad3a4230-80d7-443d-8a9e-007713cf765f" providerId="ADAL" clId="{E58D956A-A77C-4789-B301-0C4EAD5301C2}" dt="2019-12-23T10:06:52.079" v="189" actId="478"/>
          <ac:graphicFrameMkLst>
            <pc:docMk/>
            <pc:sldMk cId="1604250804" sldId="398"/>
            <ac:graphicFrameMk id="11" creationId="{9F88A1BE-04D4-46E0-B588-378F40641627}"/>
          </ac:graphicFrameMkLst>
        </pc:graphicFrameChg>
        <pc:graphicFrameChg chg="add modGraphic">
          <ac:chgData name="Helen Woodhead" userId="ad3a4230-80d7-443d-8a9e-007713cf765f" providerId="ADAL" clId="{E58D956A-A77C-4789-B301-0C4EAD5301C2}" dt="2019-12-23T10:06:41.757" v="168" actId="20577"/>
          <ac:graphicFrameMkLst>
            <pc:docMk/>
            <pc:sldMk cId="1604250804" sldId="398"/>
            <ac:graphicFrameMk id="13" creationId="{A1076117-BE30-49D7-8B95-4C2084925F98}"/>
          </ac:graphicFrameMkLst>
        </pc:graphicFrameChg>
      </pc:sldChg>
      <pc:sldChg chg="addSp delSp modSp">
        <pc:chgData name="Helen Woodhead" userId="ad3a4230-80d7-443d-8a9e-007713cf765f" providerId="ADAL" clId="{E58D956A-A77C-4789-B301-0C4EAD5301C2}" dt="2019-12-23T10:09:24.751" v="244" actId="478"/>
        <pc:sldMkLst>
          <pc:docMk/>
          <pc:sldMk cId="1789424022" sldId="399"/>
        </pc:sldMkLst>
        <pc:spChg chg="del mod">
          <ac:chgData name="Helen Woodhead" userId="ad3a4230-80d7-443d-8a9e-007713cf765f" providerId="ADAL" clId="{E58D956A-A77C-4789-B301-0C4EAD5301C2}" dt="2019-12-23T10:09:24.751" v="244" actId="478"/>
          <ac:spMkLst>
            <pc:docMk/>
            <pc:sldMk cId="1789424022" sldId="399"/>
            <ac:spMk id="10" creationId="{80E1A152-5827-4009-B8B8-F566CBDFBECF}"/>
          </ac:spMkLst>
        </pc:spChg>
        <pc:spChg chg="del mod">
          <ac:chgData name="Helen Woodhead" userId="ad3a4230-80d7-443d-8a9e-007713cf765f" providerId="ADAL" clId="{E58D956A-A77C-4789-B301-0C4EAD5301C2}" dt="2019-12-23T10:09:24.751" v="244" actId="478"/>
          <ac:spMkLst>
            <pc:docMk/>
            <pc:sldMk cId="1789424022" sldId="399"/>
            <ac:spMk id="11" creationId="{02FE392E-F234-495B-AEDE-BAAF26192372}"/>
          </ac:spMkLst>
        </pc:spChg>
        <pc:spChg chg="del mod">
          <ac:chgData name="Helen Woodhead" userId="ad3a4230-80d7-443d-8a9e-007713cf765f" providerId="ADAL" clId="{E58D956A-A77C-4789-B301-0C4EAD5301C2}" dt="2019-12-23T10:09:24.751" v="244" actId="478"/>
          <ac:spMkLst>
            <pc:docMk/>
            <pc:sldMk cId="1789424022" sldId="399"/>
            <ac:spMk id="12" creationId="{AFBECE70-DE56-4761-B438-408F5F4CA0A3}"/>
          </ac:spMkLst>
        </pc:spChg>
        <pc:spChg chg="add mod">
          <ac:chgData name="Helen Woodhead" userId="ad3a4230-80d7-443d-8a9e-007713cf765f" providerId="ADAL" clId="{E58D956A-A77C-4789-B301-0C4EAD5301C2}" dt="2019-12-23T10:09:20.047" v="243" actId="207"/>
          <ac:spMkLst>
            <pc:docMk/>
            <pc:sldMk cId="1789424022" sldId="399"/>
            <ac:spMk id="22" creationId="{ED9306A6-4BCC-4323-8C91-1D3B4BCF44F2}"/>
          </ac:spMkLst>
        </pc:spChg>
        <pc:spChg chg="add mod">
          <ac:chgData name="Helen Woodhead" userId="ad3a4230-80d7-443d-8a9e-007713cf765f" providerId="ADAL" clId="{E58D956A-A77C-4789-B301-0C4EAD5301C2}" dt="2019-12-23T10:08:53.773" v="235" actId="255"/>
          <ac:spMkLst>
            <pc:docMk/>
            <pc:sldMk cId="1789424022" sldId="399"/>
            <ac:spMk id="23" creationId="{982AB8DE-0CA8-4A6F-B36E-52300EC2223F}"/>
          </ac:spMkLst>
        </pc:spChg>
        <pc:spChg chg="add mod">
          <ac:chgData name="Helen Woodhead" userId="ad3a4230-80d7-443d-8a9e-007713cf765f" providerId="ADAL" clId="{E58D956A-A77C-4789-B301-0C4EAD5301C2}" dt="2019-12-23T10:09:08.040" v="239" actId="255"/>
          <ac:spMkLst>
            <pc:docMk/>
            <pc:sldMk cId="1789424022" sldId="399"/>
            <ac:spMk id="24" creationId="{8ACBDF34-012B-412D-A0B4-BF14CC90DFAE}"/>
          </ac:spMkLst>
        </pc:spChg>
        <pc:graphicFrameChg chg="del mod">
          <ac:chgData name="Helen Woodhead" userId="ad3a4230-80d7-443d-8a9e-007713cf765f" providerId="ADAL" clId="{E58D956A-A77C-4789-B301-0C4EAD5301C2}" dt="2019-12-23T10:09:24.751" v="244" actId="478"/>
          <ac:graphicFrameMkLst>
            <pc:docMk/>
            <pc:sldMk cId="1789424022" sldId="399"/>
            <ac:graphicFrameMk id="9" creationId="{6E745E18-A6AF-4683-BE75-CBD1989DADDB}"/>
          </ac:graphicFrameMkLst>
        </pc:graphicFrameChg>
        <pc:graphicFrameChg chg="add">
          <ac:chgData name="Helen Woodhead" userId="ad3a4230-80d7-443d-8a9e-007713cf765f" providerId="ADAL" clId="{E58D956A-A77C-4789-B301-0C4EAD5301C2}" dt="2019-12-23T10:08:32.035" v="230"/>
          <ac:graphicFrameMkLst>
            <pc:docMk/>
            <pc:sldMk cId="1789424022" sldId="399"/>
            <ac:graphicFrameMk id="21" creationId="{6FBABD25-8C77-4F3A-B124-0D0211393EDC}"/>
          </ac:graphicFrameMkLst>
        </pc:graphicFrameChg>
      </pc:sldChg>
      <pc:sldChg chg="modSp">
        <pc:chgData name="Helen Woodhead" userId="ad3a4230-80d7-443d-8a9e-007713cf765f" providerId="ADAL" clId="{E58D956A-A77C-4789-B301-0C4EAD5301C2}" dt="2019-12-23T10:10:09.743" v="268" actId="1037"/>
        <pc:sldMkLst>
          <pc:docMk/>
          <pc:sldMk cId="1032833140" sldId="400"/>
        </pc:sldMkLst>
        <pc:picChg chg="mod">
          <ac:chgData name="Helen Woodhead" userId="ad3a4230-80d7-443d-8a9e-007713cf765f" providerId="ADAL" clId="{E58D956A-A77C-4789-B301-0C4EAD5301C2}" dt="2019-12-23T10:10:09.743" v="268" actId="1037"/>
          <ac:picMkLst>
            <pc:docMk/>
            <pc:sldMk cId="1032833140" sldId="400"/>
            <ac:picMk id="24" creationId="{A2E9DCAF-01E5-4108-8AF1-84EC598F36C4}"/>
          </ac:picMkLst>
        </pc:picChg>
      </pc:sldChg>
      <pc:sldChg chg="addSp delSp modSp">
        <pc:chgData name="Helen Woodhead" userId="ad3a4230-80d7-443d-8a9e-007713cf765f" providerId="ADAL" clId="{E58D956A-A77C-4789-B301-0C4EAD5301C2}" dt="2019-12-23T10:17:00.347" v="300" actId="20577"/>
        <pc:sldMkLst>
          <pc:docMk/>
          <pc:sldMk cId="4292056302" sldId="401"/>
        </pc:sldMkLst>
        <pc:spChg chg="mod">
          <ac:chgData name="Helen Woodhead" userId="ad3a4230-80d7-443d-8a9e-007713cf765f" providerId="ADAL" clId="{E58D956A-A77C-4789-B301-0C4EAD5301C2}" dt="2019-12-23T10:17:00.347" v="300" actId="20577"/>
          <ac:spMkLst>
            <pc:docMk/>
            <pc:sldMk cId="4292056302" sldId="401"/>
            <ac:spMk id="19" creationId="{5252A847-DE45-4FA3-A1F8-EEBEB845FF8E}"/>
          </ac:spMkLst>
        </pc:spChg>
        <pc:spChg chg="topLvl">
          <ac:chgData name="Helen Woodhead" userId="ad3a4230-80d7-443d-8a9e-007713cf765f" providerId="ADAL" clId="{E58D956A-A77C-4789-B301-0C4EAD5301C2}" dt="2019-12-23T10:10:19.782" v="269" actId="478"/>
          <ac:spMkLst>
            <pc:docMk/>
            <pc:sldMk cId="4292056302" sldId="401"/>
            <ac:spMk id="22" creationId="{F651DC82-EA5A-424D-BF9A-C1658B4556DD}"/>
          </ac:spMkLst>
        </pc:spChg>
        <pc:grpChg chg="del">
          <ac:chgData name="Helen Woodhead" userId="ad3a4230-80d7-443d-8a9e-007713cf765f" providerId="ADAL" clId="{E58D956A-A77C-4789-B301-0C4EAD5301C2}" dt="2019-12-23T10:10:19.782" v="269" actId="478"/>
          <ac:grpSpMkLst>
            <pc:docMk/>
            <pc:sldMk cId="4292056302" sldId="401"/>
            <ac:grpSpMk id="2" creationId="{40116722-3C62-427D-91A1-FEDB00313000}"/>
          </ac:grpSpMkLst>
        </pc:grpChg>
        <pc:picChg chg="add">
          <ac:chgData name="Helen Woodhead" userId="ad3a4230-80d7-443d-8a9e-007713cf765f" providerId="ADAL" clId="{E58D956A-A77C-4789-B301-0C4EAD5301C2}" dt="2019-12-23T10:10:20.134" v="270"/>
          <ac:picMkLst>
            <pc:docMk/>
            <pc:sldMk cId="4292056302" sldId="401"/>
            <ac:picMk id="9" creationId="{9662A9A5-218C-433F-B4A4-A96D76D77C27}"/>
          </ac:picMkLst>
        </pc:picChg>
        <pc:picChg chg="del topLvl">
          <ac:chgData name="Helen Woodhead" userId="ad3a4230-80d7-443d-8a9e-007713cf765f" providerId="ADAL" clId="{E58D956A-A77C-4789-B301-0C4EAD5301C2}" dt="2019-12-23T10:10:19.782" v="269" actId="478"/>
          <ac:picMkLst>
            <pc:docMk/>
            <pc:sldMk cId="4292056302" sldId="401"/>
            <ac:picMk id="24" creationId="{A2E9DCAF-01E5-4108-8AF1-84EC598F36C4}"/>
          </ac:picMkLst>
        </pc:picChg>
      </pc:sldChg>
      <pc:sldChg chg="addSp delSp modSp">
        <pc:chgData name="Helen Woodhead" userId="ad3a4230-80d7-443d-8a9e-007713cf765f" providerId="ADAL" clId="{E58D956A-A77C-4789-B301-0C4EAD5301C2}" dt="2019-12-23T10:17:17.514" v="311"/>
        <pc:sldMkLst>
          <pc:docMk/>
          <pc:sldMk cId="3523607065" sldId="402"/>
        </pc:sldMkLst>
        <pc:spChg chg="mod">
          <ac:chgData name="Helen Woodhead" userId="ad3a4230-80d7-443d-8a9e-007713cf765f" providerId="ADAL" clId="{E58D956A-A77C-4789-B301-0C4EAD5301C2}" dt="2019-12-23T10:17:06.276" v="309" actId="20577"/>
          <ac:spMkLst>
            <pc:docMk/>
            <pc:sldMk cId="3523607065" sldId="402"/>
            <ac:spMk id="19" creationId="{5252A847-DE45-4FA3-A1F8-EEBEB845FF8E}"/>
          </ac:spMkLst>
        </pc:spChg>
        <pc:spChg chg="topLvl">
          <ac:chgData name="Helen Woodhead" userId="ad3a4230-80d7-443d-8a9e-007713cf765f" providerId="ADAL" clId="{E58D956A-A77C-4789-B301-0C4EAD5301C2}" dt="2019-12-23T10:17:17.010" v="310" actId="478"/>
          <ac:spMkLst>
            <pc:docMk/>
            <pc:sldMk cId="3523607065" sldId="402"/>
            <ac:spMk id="22" creationId="{F651DC82-EA5A-424D-BF9A-C1658B4556DD}"/>
          </ac:spMkLst>
        </pc:spChg>
        <pc:grpChg chg="del">
          <ac:chgData name="Helen Woodhead" userId="ad3a4230-80d7-443d-8a9e-007713cf765f" providerId="ADAL" clId="{E58D956A-A77C-4789-B301-0C4EAD5301C2}" dt="2019-12-23T10:17:17.010" v="310" actId="478"/>
          <ac:grpSpMkLst>
            <pc:docMk/>
            <pc:sldMk cId="3523607065" sldId="402"/>
            <ac:grpSpMk id="2" creationId="{40116722-3C62-427D-91A1-FEDB00313000}"/>
          </ac:grpSpMkLst>
        </pc:grpChg>
        <pc:picChg chg="add">
          <ac:chgData name="Helen Woodhead" userId="ad3a4230-80d7-443d-8a9e-007713cf765f" providerId="ADAL" clId="{E58D956A-A77C-4789-B301-0C4EAD5301C2}" dt="2019-12-23T10:17:17.514" v="311"/>
          <ac:picMkLst>
            <pc:docMk/>
            <pc:sldMk cId="3523607065" sldId="402"/>
            <ac:picMk id="9" creationId="{5AA6F388-6DF3-4790-9376-5CBAADBABA2F}"/>
          </ac:picMkLst>
        </pc:picChg>
        <pc:picChg chg="del topLvl">
          <ac:chgData name="Helen Woodhead" userId="ad3a4230-80d7-443d-8a9e-007713cf765f" providerId="ADAL" clId="{E58D956A-A77C-4789-B301-0C4EAD5301C2}" dt="2019-12-23T10:17:17.010" v="310" actId="478"/>
          <ac:picMkLst>
            <pc:docMk/>
            <pc:sldMk cId="3523607065" sldId="402"/>
            <ac:picMk id="24" creationId="{A2E9DCAF-01E5-4108-8AF1-84EC598F36C4}"/>
          </ac:picMkLst>
        </pc:picChg>
      </pc:sldChg>
    </pc:docChg>
  </pc:docChgLst>
  <pc:docChgLst>
    <pc:chgData name="Davina Szilvasy" userId="59fb472d-eed4-4f11-9686-c2c8db02a2cd" providerId="ADAL" clId="{EAA6A1B2-12CE-4549-8699-AAE58E183261}"/>
    <pc:docChg chg="undo custSel addSld delSld modSld">
      <pc:chgData name="Davina Szilvasy" userId="59fb472d-eed4-4f11-9686-c2c8db02a2cd" providerId="ADAL" clId="{EAA6A1B2-12CE-4549-8699-AAE58E183261}" dt="2018-11-28T13:58:16.504" v="96"/>
      <pc:docMkLst>
        <pc:docMk/>
      </pc:docMkLst>
      <pc:sldChg chg="modSp">
        <pc:chgData name="Davina Szilvasy" userId="59fb472d-eed4-4f11-9686-c2c8db02a2cd" providerId="ADAL" clId="{EAA6A1B2-12CE-4549-8699-AAE58E183261}" dt="2018-11-28T13:33:45.950" v="10" actId="20577"/>
        <pc:sldMkLst>
          <pc:docMk/>
          <pc:sldMk cId="2637481266" sldId="256"/>
        </pc:sldMkLst>
        <pc:spChg chg="mod">
          <ac:chgData name="Davina Szilvasy" userId="59fb472d-eed4-4f11-9686-c2c8db02a2cd" providerId="ADAL" clId="{EAA6A1B2-12CE-4549-8699-AAE58E183261}" dt="2018-11-28T13:33:45.950" v="10" actId="20577"/>
          <ac:spMkLst>
            <pc:docMk/>
            <pc:sldMk cId="2637481266" sldId="256"/>
            <ac:spMk id="19" creationId="{5252A847-DE45-4FA3-A1F8-EEBEB845FF8E}"/>
          </ac:spMkLst>
        </pc:spChg>
      </pc:sldChg>
      <pc:sldChg chg="modSp">
        <pc:chgData name="Davina Szilvasy" userId="59fb472d-eed4-4f11-9686-c2c8db02a2cd" providerId="ADAL" clId="{EAA6A1B2-12CE-4549-8699-AAE58E183261}" dt="2018-11-28T13:45:04.829" v="77" actId="207"/>
        <pc:sldMkLst>
          <pc:docMk/>
          <pc:sldMk cId="636014570" sldId="314"/>
        </pc:sldMkLst>
        <pc:spChg chg="mod">
          <ac:chgData name="Davina Szilvasy" userId="59fb472d-eed4-4f11-9686-c2c8db02a2cd" providerId="ADAL" clId="{EAA6A1B2-12CE-4549-8699-AAE58E183261}" dt="2018-11-28T13:35:56.819" v="35" actId="404"/>
          <ac:spMkLst>
            <pc:docMk/>
            <pc:sldMk cId="636014570" sldId="314"/>
            <ac:spMk id="19" creationId="{5252A847-DE45-4FA3-A1F8-EEBEB845FF8E}"/>
          </ac:spMkLst>
        </pc:spChg>
        <pc:graphicFrameChg chg="modGraphic">
          <ac:chgData name="Davina Szilvasy" userId="59fb472d-eed4-4f11-9686-c2c8db02a2cd" providerId="ADAL" clId="{EAA6A1B2-12CE-4549-8699-AAE58E183261}" dt="2018-11-28T13:45:04.829" v="77" actId="207"/>
          <ac:graphicFrameMkLst>
            <pc:docMk/>
            <pc:sldMk cId="636014570" sldId="314"/>
            <ac:graphicFrameMk id="62" creationId="{91ACCA53-5730-4745-9B35-779766DE9239}"/>
          </ac:graphicFrameMkLst>
        </pc:graphicFrameChg>
      </pc:sldChg>
      <pc:sldChg chg="modSp">
        <pc:chgData name="Davina Szilvasy" userId="59fb472d-eed4-4f11-9686-c2c8db02a2cd" providerId="ADAL" clId="{EAA6A1B2-12CE-4549-8699-AAE58E183261}" dt="2018-11-28T13:35:32.303" v="21" actId="404"/>
        <pc:sldMkLst>
          <pc:docMk/>
          <pc:sldMk cId="1071900124" sldId="355"/>
        </pc:sldMkLst>
        <pc:spChg chg="mod">
          <ac:chgData name="Davina Szilvasy" userId="59fb472d-eed4-4f11-9686-c2c8db02a2cd" providerId="ADAL" clId="{EAA6A1B2-12CE-4549-8699-AAE58E183261}" dt="2018-11-28T13:35:32.303" v="21" actId="404"/>
          <ac:spMkLst>
            <pc:docMk/>
            <pc:sldMk cId="1071900124" sldId="355"/>
            <ac:spMk id="19" creationId="{5252A847-DE45-4FA3-A1F8-EEBEB845FF8E}"/>
          </ac:spMkLst>
        </pc:spChg>
      </pc:sldChg>
      <pc:sldChg chg="modSp">
        <pc:chgData name="Davina Szilvasy" userId="59fb472d-eed4-4f11-9686-c2c8db02a2cd" providerId="ADAL" clId="{EAA6A1B2-12CE-4549-8699-AAE58E183261}" dt="2018-11-28T13:34:50.258" v="13" actId="404"/>
        <pc:sldMkLst>
          <pc:docMk/>
          <pc:sldMk cId="36917022" sldId="360"/>
        </pc:sldMkLst>
        <pc:spChg chg="mod">
          <ac:chgData name="Davina Szilvasy" userId="59fb472d-eed4-4f11-9686-c2c8db02a2cd" providerId="ADAL" clId="{EAA6A1B2-12CE-4549-8699-AAE58E183261}" dt="2018-11-28T13:34:50.258" v="13" actId="404"/>
          <ac:spMkLst>
            <pc:docMk/>
            <pc:sldMk cId="36917022" sldId="360"/>
            <ac:spMk id="19" creationId="{5252A847-DE45-4FA3-A1F8-EEBEB845FF8E}"/>
          </ac:spMkLst>
        </pc:spChg>
      </pc:sldChg>
      <pc:sldChg chg="modSp">
        <pc:chgData name="Davina Szilvasy" userId="59fb472d-eed4-4f11-9686-c2c8db02a2cd" providerId="ADAL" clId="{EAA6A1B2-12CE-4549-8699-AAE58E183261}" dt="2018-11-28T13:35:01.493" v="15" actId="404"/>
        <pc:sldMkLst>
          <pc:docMk/>
          <pc:sldMk cId="2522925974" sldId="369"/>
        </pc:sldMkLst>
        <pc:spChg chg="mod">
          <ac:chgData name="Davina Szilvasy" userId="59fb472d-eed4-4f11-9686-c2c8db02a2cd" providerId="ADAL" clId="{EAA6A1B2-12CE-4549-8699-AAE58E183261}" dt="2018-11-28T13:35:01.493" v="15" actId="404"/>
          <ac:spMkLst>
            <pc:docMk/>
            <pc:sldMk cId="2522925974" sldId="369"/>
            <ac:spMk id="19" creationId="{5252A847-DE45-4FA3-A1F8-EEBEB845FF8E}"/>
          </ac:spMkLst>
        </pc:spChg>
      </pc:sldChg>
      <pc:sldChg chg="modSp">
        <pc:chgData name="Davina Szilvasy" userId="59fb472d-eed4-4f11-9686-c2c8db02a2cd" providerId="ADAL" clId="{EAA6A1B2-12CE-4549-8699-AAE58E183261}" dt="2018-11-28T13:41:26.359" v="54"/>
        <pc:sldMkLst>
          <pc:docMk/>
          <pc:sldMk cId="1342929449" sldId="371"/>
        </pc:sldMkLst>
        <pc:spChg chg="mod">
          <ac:chgData name="Davina Szilvasy" userId="59fb472d-eed4-4f11-9686-c2c8db02a2cd" providerId="ADAL" clId="{EAA6A1B2-12CE-4549-8699-AAE58E183261}" dt="2018-11-28T13:35:11.403" v="17" actId="404"/>
          <ac:spMkLst>
            <pc:docMk/>
            <pc:sldMk cId="1342929449" sldId="371"/>
            <ac:spMk id="19" creationId="{5252A847-DE45-4FA3-A1F8-EEBEB845FF8E}"/>
          </ac:spMkLst>
        </pc:spChg>
        <pc:graphicFrameChg chg="mod modGraphic">
          <ac:chgData name="Davina Szilvasy" userId="59fb472d-eed4-4f11-9686-c2c8db02a2cd" providerId="ADAL" clId="{EAA6A1B2-12CE-4549-8699-AAE58E183261}" dt="2018-11-28T13:41:26.359" v="54"/>
          <ac:graphicFrameMkLst>
            <pc:docMk/>
            <pc:sldMk cId="1342929449" sldId="371"/>
            <ac:graphicFrameMk id="9" creationId="{8DE0A57E-EEF6-405A-944D-34BC36C8D981}"/>
          </ac:graphicFrameMkLst>
        </pc:graphicFrameChg>
      </pc:sldChg>
      <pc:sldChg chg="modSp">
        <pc:chgData name="Davina Szilvasy" userId="59fb472d-eed4-4f11-9686-c2c8db02a2cd" providerId="ADAL" clId="{EAA6A1B2-12CE-4549-8699-AAE58E183261}" dt="2018-11-28T13:35:21.888" v="19" actId="404"/>
        <pc:sldMkLst>
          <pc:docMk/>
          <pc:sldMk cId="238603228" sldId="373"/>
        </pc:sldMkLst>
        <pc:spChg chg="mod">
          <ac:chgData name="Davina Szilvasy" userId="59fb472d-eed4-4f11-9686-c2c8db02a2cd" providerId="ADAL" clId="{EAA6A1B2-12CE-4549-8699-AAE58E183261}" dt="2018-11-28T13:35:21.888" v="19" actId="404"/>
          <ac:spMkLst>
            <pc:docMk/>
            <pc:sldMk cId="238603228" sldId="373"/>
            <ac:spMk id="19" creationId="{5252A847-DE45-4FA3-A1F8-EEBEB845FF8E}"/>
          </ac:spMkLst>
        </pc:spChg>
      </pc:sldChg>
      <pc:sldChg chg="modSp">
        <pc:chgData name="Davina Szilvasy" userId="59fb472d-eed4-4f11-9686-c2c8db02a2cd" providerId="ADAL" clId="{EAA6A1B2-12CE-4549-8699-AAE58E183261}" dt="2018-11-28T13:45:45.946" v="82" actId="1076"/>
        <pc:sldMkLst>
          <pc:docMk/>
          <pc:sldMk cId="3299123939" sldId="375"/>
        </pc:sldMkLst>
        <pc:spChg chg="mod">
          <ac:chgData name="Davina Szilvasy" userId="59fb472d-eed4-4f11-9686-c2c8db02a2cd" providerId="ADAL" clId="{EAA6A1B2-12CE-4549-8699-AAE58E183261}" dt="2018-11-28T13:36:06.112" v="37" actId="404"/>
          <ac:spMkLst>
            <pc:docMk/>
            <pc:sldMk cId="3299123939" sldId="375"/>
            <ac:spMk id="19" creationId="{5252A847-DE45-4FA3-A1F8-EEBEB845FF8E}"/>
          </ac:spMkLst>
        </pc:spChg>
        <pc:grpChg chg="mod">
          <ac:chgData name="Davina Szilvasy" userId="59fb472d-eed4-4f11-9686-c2c8db02a2cd" providerId="ADAL" clId="{EAA6A1B2-12CE-4549-8699-AAE58E183261}" dt="2018-11-28T13:45:45.946" v="82" actId="1076"/>
          <ac:grpSpMkLst>
            <pc:docMk/>
            <pc:sldMk cId="3299123939" sldId="375"/>
            <ac:grpSpMk id="2" creationId="{EB4D5212-69EA-45CB-894C-2763294BC150}"/>
          </ac:grpSpMkLst>
        </pc:grpChg>
      </pc:sldChg>
      <pc:sldChg chg="modSp">
        <pc:chgData name="Davina Szilvasy" userId="59fb472d-eed4-4f11-9686-c2c8db02a2cd" providerId="ADAL" clId="{EAA6A1B2-12CE-4549-8699-AAE58E183261}" dt="2018-11-28T13:34:41.007" v="11" actId="404"/>
        <pc:sldMkLst>
          <pc:docMk/>
          <pc:sldMk cId="2699563915" sldId="382"/>
        </pc:sldMkLst>
        <pc:spChg chg="mod">
          <ac:chgData name="Davina Szilvasy" userId="59fb472d-eed4-4f11-9686-c2c8db02a2cd" providerId="ADAL" clId="{EAA6A1B2-12CE-4549-8699-AAE58E183261}" dt="2018-11-28T13:34:41.007" v="11" actId="404"/>
          <ac:spMkLst>
            <pc:docMk/>
            <pc:sldMk cId="2699563915" sldId="382"/>
            <ac:spMk id="19" creationId="{5252A847-DE45-4FA3-A1F8-EEBEB845FF8E}"/>
          </ac:spMkLst>
        </pc:spChg>
      </pc:sldChg>
      <pc:sldChg chg="modSp">
        <pc:chgData name="Davina Szilvasy" userId="59fb472d-eed4-4f11-9686-c2c8db02a2cd" providerId="ADAL" clId="{EAA6A1B2-12CE-4549-8699-AAE58E183261}" dt="2018-11-28T13:34:56.826" v="14" actId="404"/>
        <pc:sldMkLst>
          <pc:docMk/>
          <pc:sldMk cId="1501006795" sldId="383"/>
        </pc:sldMkLst>
        <pc:spChg chg="mod">
          <ac:chgData name="Davina Szilvasy" userId="59fb472d-eed4-4f11-9686-c2c8db02a2cd" providerId="ADAL" clId="{EAA6A1B2-12CE-4549-8699-AAE58E183261}" dt="2018-11-28T13:34:56.826" v="14" actId="404"/>
          <ac:spMkLst>
            <pc:docMk/>
            <pc:sldMk cId="1501006795" sldId="383"/>
            <ac:spMk id="19" creationId="{5252A847-DE45-4FA3-A1F8-EEBEB845FF8E}"/>
          </ac:spMkLst>
        </pc:spChg>
      </pc:sldChg>
      <pc:sldChg chg="modSp">
        <pc:chgData name="Davina Szilvasy" userId="59fb472d-eed4-4f11-9686-c2c8db02a2cd" providerId="ADAL" clId="{EAA6A1B2-12CE-4549-8699-AAE58E183261}" dt="2018-11-28T13:39:11.857" v="48" actId="1582"/>
        <pc:sldMkLst>
          <pc:docMk/>
          <pc:sldMk cId="2672983035" sldId="384"/>
        </pc:sldMkLst>
        <pc:spChg chg="mod">
          <ac:chgData name="Davina Szilvasy" userId="59fb472d-eed4-4f11-9686-c2c8db02a2cd" providerId="ADAL" clId="{EAA6A1B2-12CE-4549-8699-AAE58E183261}" dt="2018-11-28T13:35:06.520" v="16" actId="404"/>
          <ac:spMkLst>
            <pc:docMk/>
            <pc:sldMk cId="2672983035" sldId="384"/>
            <ac:spMk id="19" creationId="{5252A847-DE45-4FA3-A1F8-EEBEB845FF8E}"/>
          </ac:spMkLst>
        </pc:spChg>
        <pc:spChg chg="mod">
          <ac:chgData name="Davina Szilvasy" userId="59fb472d-eed4-4f11-9686-c2c8db02a2cd" providerId="ADAL" clId="{EAA6A1B2-12CE-4549-8699-AAE58E183261}" dt="2018-11-28T13:39:11.857" v="48" actId="1582"/>
          <ac:spMkLst>
            <pc:docMk/>
            <pc:sldMk cId="2672983035" sldId="384"/>
            <ac:spMk id="25" creationId="{EEB94C53-2572-4F9E-94C3-EDBC2FA2F8FB}"/>
          </ac:spMkLst>
        </pc:spChg>
        <pc:spChg chg="mod">
          <ac:chgData name="Davina Szilvasy" userId="59fb472d-eed4-4f11-9686-c2c8db02a2cd" providerId="ADAL" clId="{EAA6A1B2-12CE-4549-8699-AAE58E183261}" dt="2018-11-28T13:39:00.983" v="45" actId="207"/>
          <ac:spMkLst>
            <pc:docMk/>
            <pc:sldMk cId="2672983035" sldId="384"/>
            <ac:spMk id="27" creationId="{81EFBFEF-38D9-42E9-8E60-E944EE50866D}"/>
          </ac:spMkLst>
        </pc:spChg>
        <pc:spChg chg="mod">
          <ac:chgData name="Davina Szilvasy" userId="59fb472d-eed4-4f11-9686-c2c8db02a2cd" providerId="ADAL" clId="{EAA6A1B2-12CE-4549-8699-AAE58E183261}" dt="2018-11-28T13:39:04.189" v="46" actId="207"/>
          <ac:spMkLst>
            <pc:docMk/>
            <pc:sldMk cId="2672983035" sldId="384"/>
            <ac:spMk id="29" creationId="{5DE47635-41C1-40BB-80B5-25AE5747D9FF}"/>
          </ac:spMkLst>
        </pc:spChg>
      </pc:sldChg>
      <pc:sldChg chg="modSp">
        <pc:chgData name="Davina Szilvasy" userId="59fb472d-eed4-4f11-9686-c2c8db02a2cd" providerId="ADAL" clId="{EAA6A1B2-12CE-4549-8699-AAE58E183261}" dt="2018-11-28T13:42:07.960" v="62" actId="2084"/>
        <pc:sldMkLst>
          <pc:docMk/>
          <pc:sldMk cId="3289801289" sldId="385"/>
        </pc:sldMkLst>
        <pc:spChg chg="mod">
          <ac:chgData name="Davina Szilvasy" userId="59fb472d-eed4-4f11-9686-c2c8db02a2cd" providerId="ADAL" clId="{EAA6A1B2-12CE-4549-8699-AAE58E183261}" dt="2018-11-28T13:35:16.109" v="18" actId="404"/>
          <ac:spMkLst>
            <pc:docMk/>
            <pc:sldMk cId="3289801289" sldId="385"/>
            <ac:spMk id="19" creationId="{5252A847-DE45-4FA3-A1F8-EEBEB845FF8E}"/>
          </ac:spMkLst>
        </pc:spChg>
        <pc:graphicFrameChg chg="mod modGraphic">
          <ac:chgData name="Davina Szilvasy" userId="59fb472d-eed4-4f11-9686-c2c8db02a2cd" providerId="ADAL" clId="{EAA6A1B2-12CE-4549-8699-AAE58E183261}" dt="2018-11-28T13:42:07.960" v="62" actId="2084"/>
          <ac:graphicFrameMkLst>
            <pc:docMk/>
            <pc:sldMk cId="3289801289" sldId="385"/>
            <ac:graphicFrameMk id="9" creationId="{8DE0A57E-EEF6-405A-944D-34BC36C8D981}"/>
          </ac:graphicFrameMkLst>
        </pc:graphicFrameChg>
        <pc:picChg chg="mod">
          <ac:chgData name="Davina Szilvasy" userId="59fb472d-eed4-4f11-9686-c2c8db02a2cd" providerId="ADAL" clId="{EAA6A1B2-12CE-4549-8699-AAE58E183261}" dt="2018-11-28T13:40:23.819" v="51" actId="1076"/>
          <ac:picMkLst>
            <pc:docMk/>
            <pc:sldMk cId="3289801289" sldId="385"/>
            <ac:picMk id="8" creationId="{D9426B6B-94AA-4D9B-BC63-8F0BC9ED5115}"/>
          </ac:picMkLst>
        </pc:picChg>
      </pc:sldChg>
      <pc:sldChg chg="modSp">
        <pc:chgData name="Davina Szilvasy" userId="59fb472d-eed4-4f11-9686-c2c8db02a2cd" providerId="ADAL" clId="{EAA6A1B2-12CE-4549-8699-AAE58E183261}" dt="2018-11-28T13:43:39.272" v="64" actId="207"/>
        <pc:sldMkLst>
          <pc:docMk/>
          <pc:sldMk cId="3936335971" sldId="386"/>
        </pc:sldMkLst>
        <pc:spChg chg="mod">
          <ac:chgData name="Davina Szilvasy" userId="59fb472d-eed4-4f11-9686-c2c8db02a2cd" providerId="ADAL" clId="{EAA6A1B2-12CE-4549-8699-AAE58E183261}" dt="2018-11-28T13:43:39.272" v="64" actId="207"/>
          <ac:spMkLst>
            <pc:docMk/>
            <pc:sldMk cId="3936335971" sldId="386"/>
            <ac:spMk id="19" creationId="{5252A847-DE45-4FA3-A1F8-EEBEB845FF8E}"/>
          </ac:spMkLst>
        </pc:spChg>
      </pc:sldChg>
      <pc:sldChg chg="modSp">
        <pc:chgData name="Davina Szilvasy" userId="59fb472d-eed4-4f11-9686-c2c8db02a2cd" providerId="ADAL" clId="{EAA6A1B2-12CE-4549-8699-AAE58E183261}" dt="2018-11-28T13:44:08.796" v="70" actId="207"/>
        <pc:sldMkLst>
          <pc:docMk/>
          <pc:sldMk cId="4209937990" sldId="387"/>
        </pc:sldMkLst>
        <pc:spChg chg="mod">
          <ac:chgData name="Davina Szilvasy" userId="59fb472d-eed4-4f11-9686-c2c8db02a2cd" providerId="ADAL" clId="{EAA6A1B2-12CE-4549-8699-AAE58E183261}" dt="2018-11-28T13:35:50.601" v="34" actId="404"/>
          <ac:spMkLst>
            <pc:docMk/>
            <pc:sldMk cId="4209937990" sldId="387"/>
            <ac:spMk id="19" creationId="{5252A847-DE45-4FA3-A1F8-EEBEB845FF8E}"/>
          </ac:spMkLst>
        </pc:spChg>
        <pc:graphicFrameChg chg="modGraphic">
          <ac:chgData name="Davina Szilvasy" userId="59fb472d-eed4-4f11-9686-c2c8db02a2cd" providerId="ADAL" clId="{EAA6A1B2-12CE-4549-8699-AAE58E183261}" dt="2018-11-28T13:44:08.796" v="70" actId="207"/>
          <ac:graphicFrameMkLst>
            <pc:docMk/>
            <pc:sldMk cId="4209937990" sldId="387"/>
            <ac:graphicFrameMk id="10" creationId="{7278CF5B-B610-4E45-8F2B-EBB2B96AF3A6}"/>
          </ac:graphicFrameMkLst>
        </pc:graphicFrameChg>
      </pc:sldChg>
      <pc:sldChg chg="addSp modSp">
        <pc:chgData name="Davina Szilvasy" userId="59fb472d-eed4-4f11-9686-c2c8db02a2cd" providerId="ADAL" clId="{EAA6A1B2-12CE-4549-8699-AAE58E183261}" dt="2018-11-28T13:58:16.504" v="96"/>
        <pc:sldMkLst>
          <pc:docMk/>
          <pc:sldMk cId="243209432" sldId="388"/>
        </pc:sldMkLst>
        <pc:spChg chg="add mod">
          <ac:chgData name="Davina Szilvasy" userId="59fb472d-eed4-4f11-9686-c2c8db02a2cd" providerId="ADAL" clId="{EAA6A1B2-12CE-4549-8699-AAE58E183261}" dt="2018-11-28T13:47:25.684" v="86" actId="207"/>
          <ac:spMkLst>
            <pc:docMk/>
            <pc:sldMk cId="243209432" sldId="388"/>
            <ac:spMk id="9" creationId="{4BDE01CB-AE94-448E-AE73-10B4B1C8520D}"/>
          </ac:spMkLst>
        </pc:spChg>
        <pc:spChg chg="mod">
          <ac:chgData name="Davina Szilvasy" userId="59fb472d-eed4-4f11-9686-c2c8db02a2cd" providerId="ADAL" clId="{EAA6A1B2-12CE-4549-8699-AAE58E183261}" dt="2018-11-28T13:36:01.562" v="36" actId="404"/>
          <ac:spMkLst>
            <pc:docMk/>
            <pc:sldMk cId="243209432" sldId="388"/>
            <ac:spMk id="19" creationId="{5252A847-DE45-4FA3-A1F8-EEBEB845FF8E}"/>
          </ac:spMkLst>
        </pc:spChg>
        <pc:graphicFrameChg chg="mod modGraphic">
          <ac:chgData name="Davina Szilvasy" userId="59fb472d-eed4-4f11-9686-c2c8db02a2cd" providerId="ADAL" clId="{EAA6A1B2-12CE-4549-8699-AAE58E183261}" dt="2018-11-28T13:58:16.504" v="96"/>
          <ac:graphicFrameMkLst>
            <pc:docMk/>
            <pc:sldMk cId="243209432" sldId="388"/>
            <ac:graphicFrameMk id="62" creationId="{91ACCA53-5730-4745-9B35-779766DE9239}"/>
          </ac:graphicFrameMkLst>
        </pc:graphicFrameChg>
      </pc:sldChg>
      <pc:sldChg chg="modSp">
        <pc:chgData name="Davina Szilvasy" userId="59fb472d-eed4-4f11-9686-c2c8db02a2cd" providerId="ADAL" clId="{EAA6A1B2-12CE-4549-8699-AAE58E183261}" dt="2018-11-28T13:36:10.227" v="38" actId="404"/>
        <pc:sldMkLst>
          <pc:docMk/>
          <pc:sldMk cId="4274574477" sldId="389"/>
        </pc:sldMkLst>
        <pc:spChg chg="mod">
          <ac:chgData name="Davina Szilvasy" userId="59fb472d-eed4-4f11-9686-c2c8db02a2cd" providerId="ADAL" clId="{EAA6A1B2-12CE-4549-8699-AAE58E183261}" dt="2018-11-28T13:36:10.227" v="38" actId="404"/>
          <ac:spMkLst>
            <pc:docMk/>
            <pc:sldMk cId="4274574477" sldId="389"/>
            <ac:spMk id="19" creationId="{5252A847-DE45-4FA3-A1F8-EEBEB845FF8E}"/>
          </ac:spMkLst>
        </pc:spChg>
      </pc:sldChg>
      <pc:sldChg chg="addSp delSp modSp">
        <pc:chgData name="Davina Szilvasy" userId="59fb472d-eed4-4f11-9686-c2c8db02a2cd" providerId="ADAL" clId="{EAA6A1B2-12CE-4549-8699-AAE58E183261}" dt="2018-11-28T13:49:19.071" v="88" actId="20577"/>
        <pc:sldMkLst>
          <pc:docMk/>
          <pc:sldMk cId="3634064925" sldId="390"/>
        </pc:sldMkLst>
        <pc:spChg chg="topLvl">
          <ac:chgData name="Davina Szilvasy" userId="59fb472d-eed4-4f11-9686-c2c8db02a2cd" providerId="ADAL" clId="{EAA6A1B2-12CE-4549-8699-AAE58E183261}" dt="2018-11-28T13:37:39.391" v="40" actId="478"/>
          <ac:spMkLst>
            <pc:docMk/>
            <pc:sldMk cId="3634064925" sldId="390"/>
            <ac:spMk id="14" creationId="{10EB2856-5248-4A82-AF49-B5757AA793C1}"/>
          </ac:spMkLst>
        </pc:spChg>
        <pc:spChg chg="mod">
          <ac:chgData name="Davina Szilvasy" userId="59fb472d-eed4-4f11-9686-c2c8db02a2cd" providerId="ADAL" clId="{EAA6A1B2-12CE-4549-8699-AAE58E183261}" dt="2018-11-28T13:49:19.071" v="88" actId="20577"/>
          <ac:spMkLst>
            <pc:docMk/>
            <pc:sldMk cId="3634064925" sldId="390"/>
            <ac:spMk id="19" creationId="{5252A847-DE45-4FA3-A1F8-EEBEB845FF8E}"/>
          </ac:spMkLst>
        </pc:spChg>
        <pc:grpChg chg="del">
          <ac:chgData name="Davina Szilvasy" userId="59fb472d-eed4-4f11-9686-c2c8db02a2cd" providerId="ADAL" clId="{EAA6A1B2-12CE-4549-8699-AAE58E183261}" dt="2018-11-28T13:37:39.391" v="40" actId="478"/>
          <ac:grpSpMkLst>
            <pc:docMk/>
            <pc:sldMk cId="3634064925" sldId="390"/>
            <ac:grpSpMk id="3" creationId="{AE89F57F-438E-4C6B-B9B0-07E1E5629B76}"/>
          </ac:grpSpMkLst>
        </pc:grpChg>
        <pc:picChg chg="del topLvl">
          <ac:chgData name="Davina Szilvasy" userId="59fb472d-eed4-4f11-9686-c2c8db02a2cd" providerId="ADAL" clId="{EAA6A1B2-12CE-4549-8699-AAE58E183261}" dt="2018-11-28T13:37:39.391" v="40" actId="478"/>
          <ac:picMkLst>
            <pc:docMk/>
            <pc:sldMk cId="3634064925" sldId="390"/>
            <ac:picMk id="13" creationId="{6D54D8C3-B714-434B-8545-1CB8230DE9D1}"/>
          </ac:picMkLst>
        </pc:picChg>
        <pc:picChg chg="add">
          <ac:chgData name="Davina Szilvasy" userId="59fb472d-eed4-4f11-9686-c2c8db02a2cd" providerId="ADAL" clId="{EAA6A1B2-12CE-4549-8699-AAE58E183261}" dt="2018-11-28T13:37:41.238" v="41"/>
          <ac:picMkLst>
            <pc:docMk/>
            <pc:sldMk cId="3634064925" sldId="390"/>
            <ac:picMk id="15" creationId="{A30F3195-7B4C-42ED-8722-11FB7CF6A218}"/>
          </ac:picMkLst>
        </pc:picChg>
      </pc:sldChg>
      <pc:sldChg chg="modSp">
        <pc:chgData name="Davina Szilvasy" userId="59fb472d-eed4-4f11-9686-c2c8db02a2cd" providerId="ADAL" clId="{EAA6A1B2-12CE-4549-8699-AAE58E183261}" dt="2018-11-28T13:38:43.878" v="44" actId="207"/>
        <pc:sldMkLst>
          <pc:docMk/>
          <pc:sldMk cId="4223786699" sldId="391"/>
        </pc:sldMkLst>
        <pc:spChg chg="mod">
          <ac:chgData name="Davina Szilvasy" userId="59fb472d-eed4-4f11-9686-c2c8db02a2cd" providerId="ADAL" clId="{EAA6A1B2-12CE-4549-8699-AAE58E183261}" dt="2018-11-28T13:34:45.144" v="12" actId="404"/>
          <ac:spMkLst>
            <pc:docMk/>
            <pc:sldMk cId="4223786699" sldId="391"/>
            <ac:spMk id="19" creationId="{5252A847-DE45-4FA3-A1F8-EEBEB845FF8E}"/>
          </ac:spMkLst>
        </pc:spChg>
        <pc:spChg chg="mod">
          <ac:chgData name="Davina Szilvasy" userId="59fb472d-eed4-4f11-9686-c2c8db02a2cd" providerId="ADAL" clId="{EAA6A1B2-12CE-4549-8699-AAE58E183261}" dt="2018-11-28T13:38:36.676" v="42" actId="207"/>
          <ac:spMkLst>
            <pc:docMk/>
            <pc:sldMk cId="4223786699" sldId="391"/>
            <ac:spMk id="37" creationId="{7556C20D-1959-494F-9E67-EE144034DFBD}"/>
          </ac:spMkLst>
        </pc:spChg>
        <pc:spChg chg="mod">
          <ac:chgData name="Davina Szilvasy" userId="59fb472d-eed4-4f11-9686-c2c8db02a2cd" providerId="ADAL" clId="{EAA6A1B2-12CE-4549-8699-AAE58E183261}" dt="2018-11-28T13:38:41.046" v="43" actId="207"/>
          <ac:spMkLst>
            <pc:docMk/>
            <pc:sldMk cId="4223786699" sldId="391"/>
            <ac:spMk id="38" creationId="{8F9B11F3-2D15-490A-A25E-2775D2E36407}"/>
          </ac:spMkLst>
        </pc:spChg>
        <pc:spChg chg="mod">
          <ac:chgData name="Davina Szilvasy" userId="59fb472d-eed4-4f11-9686-c2c8db02a2cd" providerId="ADAL" clId="{EAA6A1B2-12CE-4549-8699-AAE58E183261}" dt="2018-11-28T13:38:43.878" v="44" actId="207"/>
          <ac:spMkLst>
            <pc:docMk/>
            <pc:sldMk cId="4223786699" sldId="391"/>
            <ac:spMk id="39" creationId="{FB0241F5-6E09-4731-BFD8-2A9E98BB1EC5}"/>
          </ac:spMkLst>
        </pc:spChg>
      </pc:sldChg>
      <pc:sldChg chg="add del">
        <pc:chgData name="Davina Szilvasy" userId="59fb472d-eed4-4f11-9686-c2c8db02a2cd" providerId="ADAL" clId="{EAA6A1B2-12CE-4549-8699-AAE58E183261}" dt="2018-11-28T13:42:18.848" v="63" actId="2696"/>
        <pc:sldMkLst>
          <pc:docMk/>
          <pc:sldMk cId="2827970256" sldId="392"/>
        </pc:sldMkLst>
      </pc:sldChg>
    </pc:docChg>
  </pc:docChgLst>
  <pc:docChgLst>
    <pc:chgData name="Helen Woodhead" userId="a20b558725e10394" providerId="LiveId" clId="{F96CACD0-7F68-47F5-99E0-A7D3752DC4BA}"/>
    <pc:docChg chg="custSel addSld delSld modSld">
      <pc:chgData name="Helen Woodhead" userId="a20b558725e10394" providerId="LiveId" clId="{F96CACD0-7F68-47F5-99E0-A7D3752DC4BA}" dt="2019-12-23T11:59:50.874" v="46" actId="47"/>
      <pc:docMkLst>
        <pc:docMk/>
      </pc:docMkLst>
      <pc:sldChg chg="delSp modSp del">
        <pc:chgData name="Helen Woodhead" userId="a20b558725e10394" providerId="LiveId" clId="{F96CACD0-7F68-47F5-99E0-A7D3752DC4BA}" dt="2019-12-23T11:59:29.339" v="36" actId="47"/>
        <pc:sldMkLst>
          <pc:docMk/>
          <pc:sldMk cId="1032833140" sldId="400"/>
        </pc:sldMkLst>
        <pc:spChg chg="del mod">
          <ac:chgData name="Helen Woodhead" userId="a20b558725e10394" providerId="LiveId" clId="{F96CACD0-7F68-47F5-99E0-A7D3752DC4BA}" dt="2019-12-23T11:59:26.458" v="34"/>
          <ac:spMkLst>
            <pc:docMk/>
            <pc:sldMk cId="1032833140" sldId="400"/>
            <ac:spMk id="19" creationId="{5252A847-DE45-4FA3-A1F8-EEBEB845FF8E}"/>
          </ac:spMkLst>
        </pc:spChg>
        <pc:spChg chg="del topLvl">
          <ac:chgData name="Helen Woodhead" userId="a20b558725e10394" providerId="LiveId" clId="{F96CACD0-7F68-47F5-99E0-A7D3752DC4BA}" dt="2019-12-23T11:59:26.458" v="34"/>
          <ac:spMkLst>
            <pc:docMk/>
            <pc:sldMk cId="1032833140" sldId="400"/>
            <ac:spMk id="22" creationId="{F651DC82-EA5A-424D-BF9A-C1658B4556DD}"/>
          </ac:spMkLst>
        </pc:spChg>
        <pc:grpChg chg="del">
          <ac:chgData name="Helen Woodhead" userId="a20b558725e10394" providerId="LiveId" clId="{F96CACD0-7F68-47F5-99E0-A7D3752DC4BA}" dt="2019-12-23T11:59:19.701" v="31" actId="478"/>
          <ac:grpSpMkLst>
            <pc:docMk/>
            <pc:sldMk cId="1032833140" sldId="400"/>
            <ac:grpSpMk id="2" creationId="{40116722-3C62-427D-91A1-FEDB00313000}"/>
          </ac:grpSpMkLst>
        </pc:grpChg>
        <pc:picChg chg="del topLvl">
          <ac:chgData name="Helen Woodhead" userId="a20b558725e10394" providerId="LiveId" clId="{F96CACD0-7F68-47F5-99E0-A7D3752DC4BA}" dt="2019-12-23T11:59:19.701" v="31" actId="478"/>
          <ac:picMkLst>
            <pc:docMk/>
            <pc:sldMk cId="1032833140" sldId="400"/>
            <ac:picMk id="24" creationId="{A2E9DCAF-01E5-4108-8AF1-84EC598F36C4}"/>
          </ac:picMkLst>
        </pc:picChg>
      </pc:sldChg>
      <pc:sldChg chg="modSp del">
        <pc:chgData name="Helen Woodhead" userId="a20b558725e10394" providerId="LiveId" clId="{F96CACD0-7F68-47F5-99E0-A7D3752DC4BA}" dt="2019-12-23T11:59:41.499" v="41" actId="47"/>
        <pc:sldMkLst>
          <pc:docMk/>
          <pc:sldMk cId="4292056302" sldId="401"/>
        </pc:sldMkLst>
        <pc:spChg chg="mod">
          <ac:chgData name="Helen Woodhead" userId="a20b558725e10394" providerId="LiveId" clId="{F96CACD0-7F68-47F5-99E0-A7D3752DC4BA}" dt="2019-12-23T11:59:37.475" v="39"/>
          <ac:spMkLst>
            <pc:docMk/>
            <pc:sldMk cId="4292056302" sldId="401"/>
            <ac:spMk id="19" creationId="{5252A847-DE45-4FA3-A1F8-EEBEB845FF8E}"/>
          </ac:spMkLst>
        </pc:spChg>
      </pc:sldChg>
      <pc:sldChg chg="modSp del">
        <pc:chgData name="Helen Woodhead" userId="a20b558725e10394" providerId="LiveId" clId="{F96CACD0-7F68-47F5-99E0-A7D3752DC4BA}" dt="2019-12-23T11:59:50.874" v="46" actId="47"/>
        <pc:sldMkLst>
          <pc:docMk/>
          <pc:sldMk cId="3523607065" sldId="402"/>
        </pc:sldMkLst>
        <pc:spChg chg="mod">
          <ac:chgData name="Helen Woodhead" userId="a20b558725e10394" providerId="LiveId" clId="{F96CACD0-7F68-47F5-99E0-A7D3752DC4BA}" dt="2019-12-23T11:59:47.125" v="44"/>
          <ac:spMkLst>
            <pc:docMk/>
            <pc:sldMk cId="3523607065" sldId="402"/>
            <ac:spMk id="19" creationId="{5252A847-DE45-4FA3-A1F8-EEBEB845FF8E}"/>
          </ac:spMkLst>
        </pc:spChg>
      </pc:sldChg>
      <pc:sldChg chg="addSp delSp modSp add">
        <pc:chgData name="Helen Woodhead" userId="a20b558725e10394" providerId="LiveId" clId="{F96CACD0-7F68-47F5-99E0-A7D3752DC4BA}" dt="2019-12-23T11:59:27.963" v="35"/>
        <pc:sldMkLst>
          <pc:docMk/>
          <pc:sldMk cId="2428543034" sldId="403"/>
        </pc:sldMkLst>
        <pc:spChg chg="add">
          <ac:chgData name="Helen Woodhead" userId="a20b558725e10394" providerId="LiveId" clId="{F96CACD0-7F68-47F5-99E0-A7D3752DC4BA}" dt="2019-12-23T11:59:27.963" v="35"/>
          <ac:spMkLst>
            <pc:docMk/>
            <pc:sldMk cId="2428543034" sldId="403"/>
            <ac:spMk id="11" creationId="{CDEE66B0-6775-4664-9BE4-1BAD30DD7E8D}"/>
          </ac:spMkLst>
        </pc:spChg>
        <pc:spChg chg="add">
          <ac:chgData name="Helen Woodhead" userId="a20b558725e10394" providerId="LiveId" clId="{F96CACD0-7F68-47F5-99E0-A7D3752DC4BA}" dt="2019-12-23T11:59:27.963" v="35"/>
          <ac:spMkLst>
            <pc:docMk/>
            <pc:sldMk cId="2428543034" sldId="403"/>
            <ac:spMk id="12" creationId="{CC9840F9-5B67-48ED-BE72-58EE28CC30FA}"/>
          </ac:spMkLst>
        </pc:spChg>
        <pc:spChg chg="del mod">
          <ac:chgData name="Helen Woodhead" userId="a20b558725e10394" providerId="LiveId" clId="{F96CACD0-7F68-47F5-99E0-A7D3752DC4BA}" dt="2019-12-23T11:59:16.466" v="29" actId="478"/>
          <ac:spMkLst>
            <pc:docMk/>
            <pc:sldMk cId="2428543034" sldId="403"/>
            <ac:spMk id="19" creationId="{5252A847-DE45-4FA3-A1F8-EEBEB845FF8E}"/>
          </ac:spMkLst>
        </pc:spChg>
        <pc:spChg chg="del topLvl">
          <ac:chgData name="Helen Woodhead" userId="a20b558725e10394" providerId="LiveId" clId="{F96CACD0-7F68-47F5-99E0-A7D3752DC4BA}" dt="2019-12-23T11:59:04.813" v="2" actId="478"/>
          <ac:spMkLst>
            <pc:docMk/>
            <pc:sldMk cId="2428543034" sldId="403"/>
            <ac:spMk id="22" creationId="{F651DC82-EA5A-424D-BF9A-C1658B4556DD}"/>
          </ac:spMkLst>
        </pc:spChg>
        <pc:grpChg chg="del">
          <ac:chgData name="Helen Woodhead" userId="a20b558725e10394" providerId="LiveId" clId="{F96CACD0-7F68-47F5-99E0-A7D3752DC4BA}" dt="2019-12-23T11:59:04.813" v="2" actId="478"/>
          <ac:grpSpMkLst>
            <pc:docMk/>
            <pc:sldMk cId="2428543034" sldId="403"/>
            <ac:grpSpMk id="2" creationId="{40116722-3C62-427D-91A1-FEDB00313000}"/>
          </ac:grpSpMkLst>
        </pc:grpChg>
        <pc:picChg chg="add del mod">
          <ac:chgData name="Helen Woodhead" userId="a20b558725e10394" providerId="LiveId" clId="{F96CACD0-7F68-47F5-99E0-A7D3752DC4BA}" dt="2019-12-23T11:59:14.872" v="28"/>
          <ac:picMkLst>
            <pc:docMk/>
            <pc:sldMk cId="2428543034" sldId="403"/>
            <ac:picMk id="3" creationId="{B4B9F913-3066-48C5-8745-9FB60AFC2190}"/>
          </ac:picMkLst>
        </pc:picChg>
        <pc:picChg chg="add">
          <ac:chgData name="Helen Woodhead" userId="a20b558725e10394" providerId="LiveId" clId="{F96CACD0-7F68-47F5-99E0-A7D3752DC4BA}" dt="2019-12-23T11:59:16.813" v="30"/>
          <ac:picMkLst>
            <pc:docMk/>
            <pc:sldMk cId="2428543034" sldId="403"/>
            <ac:picMk id="10" creationId="{2A166B1E-D39A-45F7-A531-502DCAFF5FFA}"/>
          </ac:picMkLst>
        </pc:picChg>
        <pc:picChg chg="del topLvl">
          <ac:chgData name="Helen Woodhead" userId="a20b558725e10394" providerId="LiveId" clId="{F96CACD0-7F68-47F5-99E0-A7D3752DC4BA}" dt="2019-12-23T11:59:16.466" v="29" actId="478"/>
          <ac:picMkLst>
            <pc:docMk/>
            <pc:sldMk cId="2428543034" sldId="403"/>
            <ac:picMk id="24" creationId="{A2E9DCAF-01E5-4108-8AF1-84EC598F36C4}"/>
          </ac:picMkLst>
        </pc:picChg>
      </pc:sldChg>
      <pc:sldChg chg="modSp add">
        <pc:chgData name="Helen Woodhead" userId="a20b558725e10394" providerId="LiveId" clId="{F96CACD0-7F68-47F5-99E0-A7D3752DC4BA}" dt="2019-12-23T11:59:39.712" v="40"/>
        <pc:sldMkLst>
          <pc:docMk/>
          <pc:sldMk cId="3548124412" sldId="404"/>
        </pc:sldMkLst>
        <pc:spChg chg="mod">
          <ac:chgData name="Helen Woodhead" userId="a20b558725e10394" providerId="LiveId" clId="{F96CACD0-7F68-47F5-99E0-A7D3752DC4BA}" dt="2019-12-23T11:59:39.712" v="40"/>
          <ac:spMkLst>
            <pc:docMk/>
            <pc:sldMk cId="3548124412" sldId="404"/>
            <ac:spMk id="11" creationId="{CDEE66B0-6775-4664-9BE4-1BAD30DD7E8D}"/>
          </ac:spMkLst>
        </pc:spChg>
      </pc:sldChg>
      <pc:sldChg chg="modSp add">
        <pc:chgData name="Helen Woodhead" userId="a20b558725e10394" providerId="LiveId" clId="{F96CACD0-7F68-47F5-99E0-A7D3752DC4BA}" dt="2019-12-23T11:59:49.669" v="45"/>
        <pc:sldMkLst>
          <pc:docMk/>
          <pc:sldMk cId="3043820345" sldId="405"/>
        </pc:sldMkLst>
        <pc:spChg chg="mod">
          <ac:chgData name="Helen Woodhead" userId="a20b558725e10394" providerId="LiveId" clId="{F96CACD0-7F68-47F5-99E0-A7D3752DC4BA}" dt="2019-12-23T11:59:49.669" v="45"/>
          <ac:spMkLst>
            <pc:docMk/>
            <pc:sldMk cId="3043820345" sldId="405"/>
            <ac:spMk id="11" creationId="{CDEE66B0-6775-4664-9BE4-1BAD30DD7E8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23/12/2019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23/12/2019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23/12/2019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23/12/2019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23/12/2019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23/12/2019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23/12/2019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23/12/2019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23/12/2019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23/12/2019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23/12/2019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23/12/2019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rvey.zohopublic.eu/zs/V2BBWx" TargetMode="External"/><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classroomsecrets.co.uk/multiply-3-digits-by-1-digit-year-4-multiplication-and-division-resource-pack"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category/maths/year-4/spring-block-1-multiplication-and-division-year-4/" TargetMode="External"/><Relationship Id="rId5" Type="http://schemas.openxmlformats.org/officeDocument/2006/relationships/hyperlink" Target="https://classroomsecrets.co.uk/content-domain-filter/?fwp_contentdomain=4c7" TargetMode="External"/><Relationship Id="rId4" Type="http://schemas.openxmlformats.org/officeDocument/2006/relationships/hyperlink" Target="https://classroomsecrets.co.uk/content-domain-filter/?fwp_contentdomain=4c6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C42549-7BC9-488A-A7BD-A46106C6C7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a:extLst>
              <a:ext uri="{FF2B5EF4-FFF2-40B4-BE49-F238E27FC236}">
                <a16:creationId xmlns:a16="http://schemas.microsoft.com/office/drawing/2014/main" id="{2C801FDD-B682-46B9-9164-E22164F3D2F7}"/>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3"/>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6" name="Picture 5">
            <a:extLst>
              <a:ext uri="{FF2B5EF4-FFF2-40B4-BE49-F238E27FC236}">
                <a16:creationId xmlns:a16="http://schemas.microsoft.com/office/drawing/2014/main" id="{41BAA737-C752-4555-800E-8005C32F2D5B}"/>
              </a:ext>
            </a:extLst>
          </p:cNvPr>
          <p:cNvPicPr>
            <a:picLocks noChangeAspect="1"/>
          </p:cNvPicPr>
          <p:nvPr/>
        </p:nvPicPr>
        <p:blipFill rotWithShape="1">
          <a:blip r:embed="rId4">
            <a:extLst>
              <a:ext uri="{28A0092B-C50C-407E-A947-70E740481C1C}">
                <a14:useLocalDpi xmlns:a14="http://schemas.microsoft.com/office/drawing/2010/main" val="0"/>
              </a:ext>
            </a:extLst>
          </a:blip>
          <a:srcRect t="23856" b="32998"/>
          <a:stretch/>
        </p:blipFill>
        <p:spPr>
          <a:xfrm>
            <a:off x="793488" y="762000"/>
            <a:ext cx="7557025" cy="2305050"/>
          </a:xfrm>
          <a:prstGeom prst="rect">
            <a:avLst/>
          </a:prstGeom>
        </p:spPr>
      </p:pic>
      <p:pic>
        <p:nvPicPr>
          <p:cNvPr id="7" name="Picture 6" descr="A close up of a sign&#10;&#10;Description generated with high confidence">
            <a:extLst>
              <a:ext uri="{FF2B5EF4-FFF2-40B4-BE49-F238E27FC236}">
                <a16:creationId xmlns:a16="http://schemas.microsoft.com/office/drawing/2014/main" id="{378E0993-D8B6-41A5-ACFE-3D2BEF78B4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8" name="TextBox 8">
            <a:extLst>
              <a:ext uri="{FF2B5EF4-FFF2-40B4-BE49-F238E27FC236}">
                <a16:creationId xmlns:a16="http://schemas.microsoft.com/office/drawing/2014/main" id="{73FF8BE6-D875-44EF-BCE5-D988D6C587C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3674407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u="sng"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Complete the calculation.</a:t>
            </a: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11" name="Table 2">
            <a:extLst>
              <a:ext uri="{FF2B5EF4-FFF2-40B4-BE49-F238E27FC236}">
                <a16:creationId xmlns:a16="http://schemas.microsoft.com/office/drawing/2014/main" id="{58655773-D727-4994-8A25-465692BFBC13}"/>
              </a:ext>
            </a:extLst>
          </p:cNvPr>
          <p:cNvGraphicFramePr>
            <a:graphicFrameLocks noGrp="1"/>
          </p:cNvGraphicFramePr>
          <p:nvPr>
            <p:extLst>
              <p:ext uri="{D42A27DB-BD31-4B8C-83A1-F6EECF244321}">
                <p14:modId xmlns:p14="http://schemas.microsoft.com/office/powerpoint/2010/main" val="2282332731"/>
              </p:ext>
            </p:extLst>
          </p:nvPr>
        </p:nvGraphicFramePr>
        <p:xfrm>
          <a:off x="2628000" y="1272480"/>
          <a:ext cx="3888000" cy="2378682"/>
        </p:xfrm>
        <a:graphic>
          <a:graphicData uri="http://schemas.openxmlformats.org/drawingml/2006/table">
            <a:tbl>
              <a:tblPr firstRow="1" bandRow="1">
                <a:tableStyleId>{5940675A-B579-460E-94D1-54222C63F5DA}</a:tableStyleId>
              </a:tblPr>
              <a:tblGrid>
                <a:gridCol w="1872000">
                  <a:extLst>
                    <a:ext uri="{9D8B030D-6E8A-4147-A177-3AD203B41FA5}">
                      <a16:colId xmlns:a16="http://schemas.microsoft.com/office/drawing/2014/main" val="3668740884"/>
                    </a:ext>
                  </a:extLst>
                </a:gridCol>
                <a:gridCol w="936000">
                  <a:extLst>
                    <a:ext uri="{9D8B030D-6E8A-4147-A177-3AD203B41FA5}">
                      <a16:colId xmlns:a16="http://schemas.microsoft.com/office/drawing/2014/main" val="890330391"/>
                    </a:ext>
                  </a:extLst>
                </a:gridCol>
                <a:gridCol w="1080000">
                  <a:extLst>
                    <a:ext uri="{9D8B030D-6E8A-4147-A177-3AD203B41FA5}">
                      <a16:colId xmlns:a16="http://schemas.microsoft.com/office/drawing/2014/main" val="2359806001"/>
                    </a:ext>
                  </a:extLst>
                </a:gridCol>
              </a:tblGrid>
              <a:tr h="326682">
                <a:tc>
                  <a:txBody>
                    <a:bodyPr/>
                    <a:lstStyle/>
                    <a:p>
                      <a:pPr algn="ctr"/>
                      <a:r>
                        <a:rPr lang="en-GB" sz="2100" b="1" dirty="0">
                          <a:latin typeface="Century Gothic" panose="020B0502020202020204" pitchFamily="34" charset="0"/>
                        </a:rPr>
                        <a:t>Hundreds</a:t>
                      </a:r>
                    </a:p>
                  </a:txBody>
                  <a:tcPr marL="0" marR="0" marT="0" marB="0" anchor="ctr">
                    <a:solidFill>
                      <a:schemeClr val="accent1">
                        <a:lumMod val="20000"/>
                        <a:lumOff val="80000"/>
                      </a:schemeClr>
                    </a:solidFill>
                  </a:tcPr>
                </a:tc>
                <a:tc>
                  <a:txBody>
                    <a:bodyPr/>
                    <a:lstStyle/>
                    <a:p>
                      <a:pPr algn="ctr"/>
                      <a:r>
                        <a:rPr lang="en-GB" sz="2100" b="1" dirty="0">
                          <a:latin typeface="Century Gothic" panose="020B0502020202020204" pitchFamily="34" charset="0"/>
                        </a:rPr>
                        <a:t>Tens</a:t>
                      </a:r>
                    </a:p>
                  </a:txBody>
                  <a:tcPr marL="0" marR="0" marT="0" marB="0" anchor="ctr">
                    <a:solidFill>
                      <a:schemeClr val="accent1">
                        <a:lumMod val="20000"/>
                        <a:lumOff val="80000"/>
                      </a:schemeClr>
                    </a:solidFill>
                  </a:tcPr>
                </a:tc>
                <a:tc>
                  <a:txBody>
                    <a:bodyPr/>
                    <a:lstStyle/>
                    <a:p>
                      <a:pPr algn="ctr"/>
                      <a:r>
                        <a:rPr lang="en-GB" sz="2100" b="1" dirty="0">
                          <a:latin typeface="Century Gothic" panose="020B0502020202020204" pitchFamily="34" charset="0"/>
                        </a:rPr>
                        <a:t>Ones</a:t>
                      </a:r>
                    </a:p>
                  </a:txBody>
                  <a:tcPr marL="0" marR="0" marT="0" marB="0" anchor="ctr">
                    <a:solidFill>
                      <a:schemeClr val="accent1">
                        <a:lumMod val="20000"/>
                        <a:lumOff val="80000"/>
                      </a:schemeClr>
                    </a:solidFill>
                  </a:tcPr>
                </a:tc>
                <a:extLst>
                  <a:ext uri="{0D108BD9-81ED-4DB2-BD59-A6C34878D82A}">
                    <a16:rowId xmlns:a16="http://schemas.microsoft.com/office/drawing/2014/main" val="3001907682"/>
                  </a:ext>
                </a:extLst>
              </a:tr>
              <a:tr h="2052000">
                <a:tc>
                  <a:txBody>
                    <a:bodyPr/>
                    <a:lstStyle/>
                    <a:p>
                      <a:pPr algn="ctr"/>
                      <a:endParaRPr lang="en-GB" sz="100" b="1" dirty="0">
                        <a:latin typeface="Century Gothic" panose="020B0502020202020204" pitchFamily="34" charset="0"/>
                      </a:endParaRPr>
                    </a:p>
                    <a:p>
                      <a:pPr algn="ctr"/>
                      <a:endParaRPr lang="en-GB" sz="100" b="1" dirty="0">
                        <a:latin typeface="Century Gothic" panose="020B0502020202020204" pitchFamily="34" charset="0"/>
                      </a:endParaRPr>
                    </a:p>
                    <a:p>
                      <a:pPr algn="ctr"/>
                      <a:endParaRPr lang="en-GB" sz="100" b="1" dirty="0">
                        <a:latin typeface="Century Gothic" panose="020B0502020202020204" pitchFamily="34" charset="0"/>
                      </a:endParaRPr>
                    </a:p>
                    <a:p>
                      <a:pPr algn="ctr"/>
                      <a:endParaRPr lang="en-GB" sz="100" b="1" dirty="0">
                        <a:latin typeface="Century Gothic" panose="020B0502020202020204" pitchFamily="34" charset="0"/>
                      </a:endParaRPr>
                    </a:p>
                    <a:p>
                      <a:pPr algn="ctr"/>
                      <a:endParaRPr lang="en-GB" sz="100" b="1" dirty="0">
                        <a:latin typeface="Century Gothic" panose="020B0502020202020204" pitchFamily="34" charset="0"/>
                      </a:endParaRPr>
                    </a:p>
                    <a:p>
                      <a:pPr algn="ctr"/>
                      <a:endParaRPr lang="en-GB" sz="100" b="1" dirty="0">
                        <a:latin typeface="Century Gothic" panose="020B0502020202020204" pitchFamily="34" charset="0"/>
                      </a:endParaRPr>
                    </a:p>
                    <a:p>
                      <a:pPr algn="ctr"/>
                      <a:endParaRPr lang="en-GB" sz="100" b="1" dirty="0">
                        <a:latin typeface="Century Gothic" panose="020B0502020202020204" pitchFamily="34" charset="0"/>
                      </a:endParaRPr>
                    </a:p>
                    <a:p>
                      <a:pPr algn="ctr"/>
                      <a:endParaRPr lang="en-GB" sz="100" b="1" dirty="0">
                        <a:latin typeface="Century Gothic" panose="020B0502020202020204" pitchFamily="34" charset="0"/>
                      </a:endParaRPr>
                    </a:p>
                    <a:p>
                      <a:pPr algn="ctr"/>
                      <a:endParaRPr lang="en-GB" sz="100" b="1" dirty="0">
                        <a:latin typeface="Century Gothic" panose="020B0502020202020204" pitchFamily="34" charset="0"/>
                      </a:endParaRPr>
                    </a:p>
                  </a:txBody>
                  <a:tcPr marL="0" marR="0" marT="0" marB="0" anchor="ctr">
                    <a:solidFill>
                      <a:schemeClr val="bg1"/>
                    </a:solidFill>
                  </a:tcPr>
                </a:tc>
                <a:tc>
                  <a:txBody>
                    <a:bodyPr/>
                    <a:lstStyle/>
                    <a:p>
                      <a:pPr algn="ctr"/>
                      <a:endParaRPr lang="en-GB" sz="100" b="1" dirty="0">
                        <a:latin typeface="Century Gothic" panose="020B0502020202020204" pitchFamily="34" charset="0"/>
                      </a:endParaRPr>
                    </a:p>
                  </a:txBody>
                  <a:tcPr marL="0" marR="0" marT="0" marB="0" anchor="ctr">
                    <a:solidFill>
                      <a:schemeClr val="bg1"/>
                    </a:solidFill>
                  </a:tcPr>
                </a:tc>
                <a:tc>
                  <a:txBody>
                    <a:bodyPr/>
                    <a:lstStyle/>
                    <a:p>
                      <a:pPr algn="ctr"/>
                      <a:endParaRPr lang="en-GB" sz="100" b="1" dirty="0">
                        <a:latin typeface="Century Gothic" panose="020B0502020202020204" pitchFamily="34" charset="0"/>
                      </a:endParaRPr>
                    </a:p>
                  </a:txBody>
                  <a:tcPr marL="0" marR="0" marT="0" marB="0" anchor="ctr">
                    <a:solidFill>
                      <a:schemeClr val="bg1"/>
                    </a:solidFill>
                  </a:tcPr>
                </a:tc>
                <a:extLst>
                  <a:ext uri="{0D108BD9-81ED-4DB2-BD59-A6C34878D82A}">
                    <a16:rowId xmlns:a16="http://schemas.microsoft.com/office/drawing/2014/main" val="13353768"/>
                  </a:ext>
                </a:extLst>
              </a:tr>
            </a:tbl>
          </a:graphicData>
        </a:graphic>
      </p:graphicFrame>
      <p:grpSp>
        <p:nvGrpSpPr>
          <p:cNvPr id="104" name="Group 103">
            <a:extLst>
              <a:ext uri="{FF2B5EF4-FFF2-40B4-BE49-F238E27FC236}">
                <a16:creationId xmlns:a16="http://schemas.microsoft.com/office/drawing/2014/main" id="{52378ED2-58B9-42DA-B8FC-44191DCAB7B8}"/>
              </a:ext>
            </a:extLst>
          </p:cNvPr>
          <p:cNvGrpSpPr/>
          <p:nvPr/>
        </p:nvGrpSpPr>
        <p:grpSpPr>
          <a:xfrm>
            <a:off x="2814887" y="1663348"/>
            <a:ext cx="3579420" cy="1926153"/>
            <a:chOff x="2814887" y="1663348"/>
            <a:chExt cx="3579420" cy="1926153"/>
          </a:xfrm>
        </p:grpSpPr>
        <p:grpSp>
          <p:nvGrpSpPr>
            <p:cNvPr id="103" name="Group 102">
              <a:extLst>
                <a:ext uri="{FF2B5EF4-FFF2-40B4-BE49-F238E27FC236}">
                  <a16:creationId xmlns:a16="http://schemas.microsoft.com/office/drawing/2014/main" id="{55C2EFD9-16A7-4BB9-A973-19A870D2BB0D}"/>
                </a:ext>
              </a:extLst>
            </p:cNvPr>
            <p:cNvGrpSpPr/>
            <p:nvPr/>
          </p:nvGrpSpPr>
          <p:grpSpPr>
            <a:xfrm>
              <a:off x="2814887" y="1663348"/>
              <a:ext cx="1454914" cy="1926153"/>
              <a:chOff x="2814887" y="1663348"/>
              <a:chExt cx="1454914" cy="1926153"/>
            </a:xfrm>
          </p:grpSpPr>
          <p:grpSp>
            <p:nvGrpSpPr>
              <p:cNvPr id="2" name="Group 1">
                <a:extLst>
                  <a:ext uri="{FF2B5EF4-FFF2-40B4-BE49-F238E27FC236}">
                    <a16:creationId xmlns:a16="http://schemas.microsoft.com/office/drawing/2014/main" id="{2392BE3F-CC37-4D61-B383-52A327136AED}"/>
                  </a:ext>
                </a:extLst>
              </p:cNvPr>
              <p:cNvGrpSpPr/>
              <p:nvPr/>
            </p:nvGrpSpPr>
            <p:grpSpPr>
              <a:xfrm>
                <a:off x="2814887" y="1663348"/>
                <a:ext cx="1454914" cy="261819"/>
                <a:chOff x="2747512" y="1711473"/>
                <a:chExt cx="1454914" cy="261819"/>
              </a:xfrm>
            </p:grpSpPr>
            <p:sp>
              <p:nvSpPr>
                <p:cNvPr id="16" name="TextBox 15">
                  <a:extLst>
                    <a:ext uri="{FF2B5EF4-FFF2-40B4-BE49-F238E27FC236}">
                      <a16:creationId xmlns:a16="http://schemas.microsoft.com/office/drawing/2014/main" id="{C7D0CE36-2D42-4ED9-86AF-67EDC3785053}"/>
                    </a:ext>
                  </a:extLst>
                </p:cNvPr>
                <p:cNvSpPr txBox="1">
                  <a:spLocks noChangeAspect="1"/>
                </p:cNvSpPr>
                <p:nvPr/>
              </p:nvSpPr>
              <p:spPr>
                <a:xfrm>
                  <a:off x="2747512" y="1711473"/>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17" name="TextBox 16">
                  <a:extLst>
                    <a:ext uri="{FF2B5EF4-FFF2-40B4-BE49-F238E27FC236}">
                      <a16:creationId xmlns:a16="http://schemas.microsoft.com/office/drawing/2014/main" id="{525FC33E-6345-4791-B7DB-544196AD0775}"/>
                    </a:ext>
                  </a:extLst>
                </p:cNvPr>
                <p:cNvSpPr txBox="1">
                  <a:spLocks noChangeAspect="1"/>
                </p:cNvSpPr>
                <p:nvPr/>
              </p:nvSpPr>
              <p:spPr>
                <a:xfrm>
                  <a:off x="3045785" y="1711473"/>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20" name="TextBox 19">
                  <a:extLst>
                    <a:ext uri="{FF2B5EF4-FFF2-40B4-BE49-F238E27FC236}">
                      <a16:creationId xmlns:a16="http://schemas.microsoft.com/office/drawing/2014/main" id="{0672A76B-3E5C-4D3A-A880-1054D5FFF349}"/>
                    </a:ext>
                  </a:extLst>
                </p:cNvPr>
                <p:cNvSpPr txBox="1">
                  <a:spLocks noChangeAspect="1"/>
                </p:cNvSpPr>
                <p:nvPr/>
              </p:nvSpPr>
              <p:spPr>
                <a:xfrm>
                  <a:off x="3344060" y="1711473"/>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21" name="TextBox 20">
                  <a:extLst>
                    <a:ext uri="{FF2B5EF4-FFF2-40B4-BE49-F238E27FC236}">
                      <a16:creationId xmlns:a16="http://schemas.microsoft.com/office/drawing/2014/main" id="{D5B06511-43FA-4828-941B-07F4F23EE79B}"/>
                    </a:ext>
                  </a:extLst>
                </p:cNvPr>
                <p:cNvSpPr txBox="1">
                  <a:spLocks noChangeAspect="1"/>
                </p:cNvSpPr>
                <p:nvPr/>
              </p:nvSpPr>
              <p:spPr>
                <a:xfrm>
                  <a:off x="3642333" y="1711473"/>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22" name="TextBox 21">
                  <a:extLst>
                    <a:ext uri="{FF2B5EF4-FFF2-40B4-BE49-F238E27FC236}">
                      <a16:creationId xmlns:a16="http://schemas.microsoft.com/office/drawing/2014/main" id="{A9FCABB7-912C-4990-8C83-9117CEF2F9C4}"/>
                    </a:ext>
                  </a:extLst>
                </p:cNvPr>
                <p:cNvSpPr txBox="1">
                  <a:spLocks noChangeAspect="1"/>
                </p:cNvSpPr>
                <p:nvPr/>
              </p:nvSpPr>
              <p:spPr>
                <a:xfrm>
                  <a:off x="3940607" y="1711473"/>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grpSp>
          <p:grpSp>
            <p:nvGrpSpPr>
              <p:cNvPr id="3" name="Group 2">
                <a:extLst>
                  <a:ext uri="{FF2B5EF4-FFF2-40B4-BE49-F238E27FC236}">
                    <a16:creationId xmlns:a16="http://schemas.microsoft.com/office/drawing/2014/main" id="{F60C8E2A-9A9D-4885-92F0-F25F844DCD22}"/>
                  </a:ext>
                </a:extLst>
              </p:cNvPr>
              <p:cNvGrpSpPr/>
              <p:nvPr/>
            </p:nvGrpSpPr>
            <p:grpSpPr>
              <a:xfrm>
                <a:off x="2814887" y="1996215"/>
                <a:ext cx="1454914" cy="261819"/>
                <a:chOff x="2747512" y="2079003"/>
                <a:chExt cx="1454914" cy="261819"/>
              </a:xfrm>
            </p:grpSpPr>
            <p:sp>
              <p:nvSpPr>
                <p:cNvPr id="29" name="TextBox 28">
                  <a:extLst>
                    <a:ext uri="{FF2B5EF4-FFF2-40B4-BE49-F238E27FC236}">
                      <a16:creationId xmlns:a16="http://schemas.microsoft.com/office/drawing/2014/main" id="{1A392682-2004-4D19-9B31-CF93404A5F66}"/>
                    </a:ext>
                  </a:extLst>
                </p:cNvPr>
                <p:cNvSpPr txBox="1">
                  <a:spLocks noChangeAspect="1"/>
                </p:cNvSpPr>
                <p:nvPr/>
              </p:nvSpPr>
              <p:spPr>
                <a:xfrm>
                  <a:off x="2747512" y="2079003"/>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30" name="TextBox 29">
                  <a:extLst>
                    <a:ext uri="{FF2B5EF4-FFF2-40B4-BE49-F238E27FC236}">
                      <a16:creationId xmlns:a16="http://schemas.microsoft.com/office/drawing/2014/main" id="{9F1CFA3D-D0C5-496F-A458-1F1BC9D4F1C8}"/>
                    </a:ext>
                  </a:extLst>
                </p:cNvPr>
                <p:cNvSpPr txBox="1">
                  <a:spLocks noChangeAspect="1"/>
                </p:cNvSpPr>
                <p:nvPr/>
              </p:nvSpPr>
              <p:spPr>
                <a:xfrm>
                  <a:off x="3045785" y="2079003"/>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31" name="TextBox 30">
                  <a:extLst>
                    <a:ext uri="{FF2B5EF4-FFF2-40B4-BE49-F238E27FC236}">
                      <a16:creationId xmlns:a16="http://schemas.microsoft.com/office/drawing/2014/main" id="{AD121A4A-2B2E-4496-A3B1-59E685B9E8A9}"/>
                    </a:ext>
                  </a:extLst>
                </p:cNvPr>
                <p:cNvSpPr txBox="1">
                  <a:spLocks noChangeAspect="1"/>
                </p:cNvSpPr>
                <p:nvPr/>
              </p:nvSpPr>
              <p:spPr>
                <a:xfrm>
                  <a:off x="3344060" y="2079003"/>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32" name="TextBox 31">
                  <a:extLst>
                    <a:ext uri="{FF2B5EF4-FFF2-40B4-BE49-F238E27FC236}">
                      <a16:creationId xmlns:a16="http://schemas.microsoft.com/office/drawing/2014/main" id="{EA65CB07-40ED-4BBA-87A6-69CD95F210C4}"/>
                    </a:ext>
                  </a:extLst>
                </p:cNvPr>
                <p:cNvSpPr txBox="1">
                  <a:spLocks noChangeAspect="1"/>
                </p:cNvSpPr>
                <p:nvPr/>
              </p:nvSpPr>
              <p:spPr>
                <a:xfrm>
                  <a:off x="3642333" y="2079003"/>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33" name="TextBox 32">
                  <a:extLst>
                    <a:ext uri="{FF2B5EF4-FFF2-40B4-BE49-F238E27FC236}">
                      <a16:creationId xmlns:a16="http://schemas.microsoft.com/office/drawing/2014/main" id="{20AC5BC9-3F39-47B9-9CF9-3D98ABD4B0D0}"/>
                    </a:ext>
                  </a:extLst>
                </p:cNvPr>
                <p:cNvSpPr txBox="1">
                  <a:spLocks noChangeAspect="1"/>
                </p:cNvSpPr>
                <p:nvPr/>
              </p:nvSpPr>
              <p:spPr>
                <a:xfrm>
                  <a:off x="3940607" y="2079003"/>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grpSp>
          <p:grpSp>
            <p:nvGrpSpPr>
              <p:cNvPr id="4" name="Group 3">
                <a:extLst>
                  <a:ext uri="{FF2B5EF4-FFF2-40B4-BE49-F238E27FC236}">
                    <a16:creationId xmlns:a16="http://schemas.microsoft.com/office/drawing/2014/main" id="{CC6B4923-9D80-4649-A9FC-5B3492F4BE06}"/>
                  </a:ext>
                </a:extLst>
              </p:cNvPr>
              <p:cNvGrpSpPr/>
              <p:nvPr/>
            </p:nvGrpSpPr>
            <p:grpSpPr>
              <a:xfrm>
                <a:off x="2814887" y="2329082"/>
                <a:ext cx="1454914" cy="261819"/>
                <a:chOff x="2747512" y="2446534"/>
                <a:chExt cx="1454914" cy="261819"/>
              </a:xfrm>
            </p:grpSpPr>
            <p:sp>
              <p:nvSpPr>
                <p:cNvPr id="40" name="TextBox 39">
                  <a:extLst>
                    <a:ext uri="{FF2B5EF4-FFF2-40B4-BE49-F238E27FC236}">
                      <a16:creationId xmlns:a16="http://schemas.microsoft.com/office/drawing/2014/main" id="{E830BA53-9053-41C9-8499-501D74DC57F7}"/>
                    </a:ext>
                  </a:extLst>
                </p:cNvPr>
                <p:cNvSpPr txBox="1">
                  <a:spLocks noChangeAspect="1"/>
                </p:cNvSpPr>
                <p:nvPr/>
              </p:nvSpPr>
              <p:spPr>
                <a:xfrm>
                  <a:off x="2747512" y="2446534"/>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41" name="TextBox 40">
                  <a:extLst>
                    <a:ext uri="{FF2B5EF4-FFF2-40B4-BE49-F238E27FC236}">
                      <a16:creationId xmlns:a16="http://schemas.microsoft.com/office/drawing/2014/main" id="{3C94DB57-5B36-44ED-8AD7-C0776A238664}"/>
                    </a:ext>
                  </a:extLst>
                </p:cNvPr>
                <p:cNvSpPr txBox="1">
                  <a:spLocks noChangeAspect="1"/>
                </p:cNvSpPr>
                <p:nvPr/>
              </p:nvSpPr>
              <p:spPr>
                <a:xfrm>
                  <a:off x="3045785" y="2446534"/>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42" name="TextBox 41">
                  <a:extLst>
                    <a:ext uri="{FF2B5EF4-FFF2-40B4-BE49-F238E27FC236}">
                      <a16:creationId xmlns:a16="http://schemas.microsoft.com/office/drawing/2014/main" id="{7B228F3B-A67B-4BA9-B8A3-7BBF7BFE9630}"/>
                    </a:ext>
                  </a:extLst>
                </p:cNvPr>
                <p:cNvSpPr txBox="1">
                  <a:spLocks noChangeAspect="1"/>
                </p:cNvSpPr>
                <p:nvPr/>
              </p:nvSpPr>
              <p:spPr>
                <a:xfrm>
                  <a:off x="3344060" y="2446534"/>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43" name="TextBox 42">
                  <a:extLst>
                    <a:ext uri="{FF2B5EF4-FFF2-40B4-BE49-F238E27FC236}">
                      <a16:creationId xmlns:a16="http://schemas.microsoft.com/office/drawing/2014/main" id="{AE8ABDAA-633A-4B47-B29B-308BED08A113}"/>
                    </a:ext>
                  </a:extLst>
                </p:cNvPr>
                <p:cNvSpPr txBox="1">
                  <a:spLocks noChangeAspect="1"/>
                </p:cNvSpPr>
                <p:nvPr/>
              </p:nvSpPr>
              <p:spPr>
                <a:xfrm>
                  <a:off x="3642333" y="2446534"/>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44" name="TextBox 43">
                  <a:extLst>
                    <a:ext uri="{FF2B5EF4-FFF2-40B4-BE49-F238E27FC236}">
                      <a16:creationId xmlns:a16="http://schemas.microsoft.com/office/drawing/2014/main" id="{7E285A5C-CAE4-4C9E-B1F9-8F7DF665F28A}"/>
                    </a:ext>
                  </a:extLst>
                </p:cNvPr>
                <p:cNvSpPr txBox="1">
                  <a:spLocks noChangeAspect="1"/>
                </p:cNvSpPr>
                <p:nvPr/>
              </p:nvSpPr>
              <p:spPr>
                <a:xfrm>
                  <a:off x="3940607" y="2446534"/>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grpSp>
          <p:grpSp>
            <p:nvGrpSpPr>
              <p:cNvPr id="5" name="Group 4">
                <a:extLst>
                  <a:ext uri="{FF2B5EF4-FFF2-40B4-BE49-F238E27FC236}">
                    <a16:creationId xmlns:a16="http://schemas.microsoft.com/office/drawing/2014/main" id="{84BCAC21-D01F-4396-B222-EEABBC08A49D}"/>
                  </a:ext>
                </a:extLst>
              </p:cNvPr>
              <p:cNvGrpSpPr/>
              <p:nvPr/>
            </p:nvGrpSpPr>
            <p:grpSpPr>
              <a:xfrm>
                <a:off x="2814887" y="2661949"/>
                <a:ext cx="1454914" cy="261819"/>
                <a:chOff x="2747512" y="2814063"/>
                <a:chExt cx="1454914" cy="261819"/>
              </a:xfrm>
            </p:grpSpPr>
            <p:sp>
              <p:nvSpPr>
                <p:cNvPr id="51" name="TextBox 50">
                  <a:extLst>
                    <a:ext uri="{FF2B5EF4-FFF2-40B4-BE49-F238E27FC236}">
                      <a16:creationId xmlns:a16="http://schemas.microsoft.com/office/drawing/2014/main" id="{B06A1548-DC32-4BD4-875E-227CB9E62F40}"/>
                    </a:ext>
                  </a:extLst>
                </p:cNvPr>
                <p:cNvSpPr txBox="1">
                  <a:spLocks noChangeAspect="1"/>
                </p:cNvSpPr>
                <p:nvPr/>
              </p:nvSpPr>
              <p:spPr>
                <a:xfrm>
                  <a:off x="2747512" y="2814063"/>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52" name="TextBox 51">
                  <a:extLst>
                    <a:ext uri="{FF2B5EF4-FFF2-40B4-BE49-F238E27FC236}">
                      <a16:creationId xmlns:a16="http://schemas.microsoft.com/office/drawing/2014/main" id="{450596A6-221A-4B26-A866-E30EF01E79E5}"/>
                    </a:ext>
                  </a:extLst>
                </p:cNvPr>
                <p:cNvSpPr txBox="1">
                  <a:spLocks noChangeAspect="1"/>
                </p:cNvSpPr>
                <p:nvPr/>
              </p:nvSpPr>
              <p:spPr>
                <a:xfrm>
                  <a:off x="3045785" y="2814063"/>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53" name="TextBox 52">
                  <a:extLst>
                    <a:ext uri="{FF2B5EF4-FFF2-40B4-BE49-F238E27FC236}">
                      <a16:creationId xmlns:a16="http://schemas.microsoft.com/office/drawing/2014/main" id="{A2CBFDAC-DE02-4797-91C1-A5862B93C43E}"/>
                    </a:ext>
                  </a:extLst>
                </p:cNvPr>
                <p:cNvSpPr txBox="1">
                  <a:spLocks noChangeAspect="1"/>
                </p:cNvSpPr>
                <p:nvPr/>
              </p:nvSpPr>
              <p:spPr>
                <a:xfrm>
                  <a:off x="3344060" y="2814063"/>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54" name="TextBox 53">
                  <a:extLst>
                    <a:ext uri="{FF2B5EF4-FFF2-40B4-BE49-F238E27FC236}">
                      <a16:creationId xmlns:a16="http://schemas.microsoft.com/office/drawing/2014/main" id="{00367399-0C8C-459E-BB44-00C9A0D38BD1}"/>
                    </a:ext>
                  </a:extLst>
                </p:cNvPr>
                <p:cNvSpPr txBox="1">
                  <a:spLocks noChangeAspect="1"/>
                </p:cNvSpPr>
                <p:nvPr/>
              </p:nvSpPr>
              <p:spPr>
                <a:xfrm>
                  <a:off x="3642333" y="2814063"/>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55" name="TextBox 54">
                  <a:extLst>
                    <a:ext uri="{FF2B5EF4-FFF2-40B4-BE49-F238E27FC236}">
                      <a16:creationId xmlns:a16="http://schemas.microsoft.com/office/drawing/2014/main" id="{6D8909AF-81D4-4EFA-B9D9-F96DA1824B43}"/>
                    </a:ext>
                  </a:extLst>
                </p:cNvPr>
                <p:cNvSpPr txBox="1">
                  <a:spLocks noChangeAspect="1"/>
                </p:cNvSpPr>
                <p:nvPr/>
              </p:nvSpPr>
              <p:spPr>
                <a:xfrm>
                  <a:off x="3940607" y="2814063"/>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grpSp>
          <p:grpSp>
            <p:nvGrpSpPr>
              <p:cNvPr id="59" name="Group 58">
                <a:extLst>
                  <a:ext uri="{FF2B5EF4-FFF2-40B4-BE49-F238E27FC236}">
                    <a16:creationId xmlns:a16="http://schemas.microsoft.com/office/drawing/2014/main" id="{4933FE57-4C26-4AB8-B29A-65F8CA7B42AC}"/>
                  </a:ext>
                </a:extLst>
              </p:cNvPr>
              <p:cNvGrpSpPr/>
              <p:nvPr/>
            </p:nvGrpSpPr>
            <p:grpSpPr>
              <a:xfrm>
                <a:off x="2814887" y="2994816"/>
                <a:ext cx="1454914" cy="261819"/>
                <a:chOff x="2747512" y="2814063"/>
                <a:chExt cx="1454914" cy="261819"/>
              </a:xfrm>
            </p:grpSpPr>
            <p:sp>
              <p:nvSpPr>
                <p:cNvPr id="60" name="TextBox 59">
                  <a:extLst>
                    <a:ext uri="{FF2B5EF4-FFF2-40B4-BE49-F238E27FC236}">
                      <a16:creationId xmlns:a16="http://schemas.microsoft.com/office/drawing/2014/main" id="{580C0BDE-2118-4C20-A18B-C090EF860E06}"/>
                    </a:ext>
                  </a:extLst>
                </p:cNvPr>
                <p:cNvSpPr txBox="1">
                  <a:spLocks noChangeAspect="1"/>
                </p:cNvSpPr>
                <p:nvPr/>
              </p:nvSpPr>
              <p:spPr>
                <a:xfrm>
                  <a:off x="2747512" y="2814063"/>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61" name="TextBox 60">
                  <a:extLst>
                    <a:ext uri="{FF2B5EF4-FFF2-40B4-BE49-F238E27FC236}">
                      <a16:creationId xmlns:a16="http://schemas.microsoft.com/office/drawing/2014/main" id="{0CA8EAD4-BCFC-471E-999B-159F792CA996}"/>
                    </a:ext>
                  </a:extLst>
                </p:cNvPr>
                <p:cNvSpPr txBox="1">
                  <a:spLocks noChangeAspect="1"/>
                </p:cNvSpPr>
                <p:nvPr/>
              </p:nvSpPr>
              <p:spPr>
                <a:xfrm>
                  <a:off x="3045785" y="2814063"/>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62" name="TextBox 61">
                  <a:extLst>
                    <a:ext uri="{FF2B5EF4-FFF2-40B4-BE49-F238E27FC236}">
                      <a16:creationId xmlns:a16="http://schemas.microsoft.com/office/drawing/2014/main" id="{B394C115-F711-481C-9433-E07CDA6E6743}"/>
                    </a:ext>
                  </a:extLst>
                </p:cNvPr>
                <p:cNvSpPr txBox="1">
                  <a:spLocks noChangeAspect="1"/>
                </p:cNvSpPr>
                <p:nvPr/>
              </p:nvSpPr>
              <p:spPr>
                <a:xfrm>
                  <a:off x="3344060" y="2814063"/>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63" name="TextBox 62">
                  <a:extLst>
                    <a:ext uri="{FF2B5EF4-FFF2-40B4-BE49-F238E27FC236}">
                      <a16:creationId xmlns:a16="http://schemas.microsoft.com/office/drawing/2014/main" id="{53EE3F92-A324-4FF6-B96B-26B4799354D9}"/>
                    </a:ext>
                  </a:extLst>
                </p:cNvPr>
                <p:cNvSpPr txBox="1">
                  <a:spLocks noChangeAspect="1"/>
                </p:cNvSpPr>
                <p:nvPr/>
              </p:nvSpPr>
              <p:spPr>
                <a:xfrm>
                  <a:off x="3642333" y="2814063"/>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64" name="TextBox 63">
                  <a:extLst>
                    <a:ext uri="{FF2B5EF4-FFF2-40B4-BE49-F238E27FC236}">
                      <a16:creationId xmlns:a16="http://schemas.microsoft.com/office/drawing/2014/main" id="{1D2EAEB9-5593-425E-8FD2-2463DF272C33}"/>
                    </a:ext>
                  </a:extLst>
                </p:cNvPr>
                <p:cNvSpPr txBox="1">
                  <a:spLocks noChangeAspect="1"/>
                </p:cNvSpPr>
                <p:nvPr/>
              </p:nvSpPr>
              <p:spPr>
                <a:xfrm>
                  <a:off x="3940607" y="2814063"/>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grpSp>
          <p:grpSp>
            <p:nvGrpSpPr>
              <p:cNvPr id="85" name="Group 84">
                <a:extLst>
                  <a:ext uri="{FF2B5EF4-FFF2-40B4-BE49-F238E27FC236}">
                    <a16:creationId xmlns:a16="http://schemas.microsoft.com/office/drawing/2014/main" id="{559B0675-0295-4B62-BB8A-3894919B4564}"/>
                  </a:ext>
                </a:extLst>
              </p:cNvPr>
              <p:cNvGrpSpPr/>
              <p:nvPr/>
            </p:nvGrpSpPr>
            <p:grpSpPr>
              <a:xfrm>
                <a:off x="2814887" y="3327682"/>
                <a:ext cx="1454914" cy="261819"/>
                <a:chOff x="2747512" y="2814063"/>
                <a:chExt cx="1454914" cy="261819"/>
              </a:xfrm>
            </p:grpSpPr>
            <p:sp>
              <p:nvSpPr>
                <p:cNvPr id="86" name="TextBox 85">
                  <a:extLst>
                    <a:ext uri="{FF2B5EF4-FFF2-40B4-BE49-F238E27FC236}">
                      <a16:creationId xmlns:a16="http://schemas.microsoft.com/office/drawing/2014/main" id="{38EFBBDC-736D-49CB-9A5A-7AEE234A4F2E}"/>
                    </a:ext>
                  </a:extLst>
                </p:cNvPr>
                <p:cNvSpPr txBox="1">
                  <a:spLocks noChangeAspect="1"/>
                </p:cNvSpPr>
                <p:nvPr/>
              </p:nvSpPr>
              <p:spPr>
                <a:xfrm>
                  <a:off x="2747512" y="2814063"/>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87" name="TextBox 86">
                  <a:extLst>
                    <a:ext uri="{FF2B5EF4-FFF2-40B4-BE49-F238E27FC236}">
                      <a16:creationId xmlns:a16="http://schemas.microsoft.com/office/drawing/2014/main" id="{3AD62D78-C6CF-472C-B38D-307EE64BB940}"/>
                    </a:ext>
                  </a:extLst>
                </p:cNvPr>
                <p:cNvSpPr txBox="1">
                  <a:spLocks noChangeAspect="1"/>
                </p:cNvSpPr>
                <p:nvPr/>
              </p:nvSpPr>
              <p:spPr>
                <a:xfrm>
                  <a:off x="3045785" y="2814063"/>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88" name="TextBox 87">
                  <a:extLst>
                    <a:ext uri="{FF2B5EF4-FFF2-40B4-BE49-F238E27FC236}">
                      <a16:creationId xmlns:a16="http://schemas.microsoft.com/office/drawing/2014/main" id="{3E8AB64A-E97A-4198-85EC-903F497A3912}"/>
                    </a:ext>
                  </a:extLst>
                </p:cNvPr>
                <p:cNvSpPr txBox="1">
                  <a:spLocks noChangeAspect="1"/>
                </p:cNvSpPr>
                <p:nvPr/>
              </p:nvSpPr>
              <p:spPr>
                <a:xfrm>
                  <a:off x="3344060" y="2814063"/>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89" name="TextBox 88">
                  <a:extLst>
                    <a:ext uri="{FF2B5EF4-FFF2-40B4-BE49-F238E27FC236}">
                      <a16:creationId xmlns:a16="http://schemas.microsoft.com/office/drawing/2014/main" id="{B9A2DEED-71FC-4904-B177-AF6FAD10EB1E}"/>
                    </a:ext>
                  </a:extLst>
                </p:cNvPr>
                <p:cNvSpPr txBox="1">
                  <a:spLocks noChangeAspect="1"/>
                </p:cNvSpPr>
                <p:nvPr/>
              </p:nvSpPr>
              <p:spPr>
                <a:xfrm>
                  <a:off x="3642333" y="2814063"/>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90" name="TextBox 89">
                  <a:extLst>
                    <a:ext uri="{FF2B5EF4-FFF2-40B4-BE49-F238E27FC236}">
                      <a16:creationId xmlns:a16="http://schemas.microsoft.com/office/drawing/2014/main" id="{07026726-0872-44DC-8ED3-28BA430A2816}"/>
                    </a:ext>
                  </a:extLst>
                </p:cNvPr>
                <p:cNvSpPr txBox="1">
                  <a:spLocks noChangeAspect="1"/>
                </p:cNvSpPr>
                <p:nvPr/>
              </p:nvSpPr>
              <p:spPr>
                <a:xfrm>
                  <a:off x="3940607" y="2814063"/>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grpSp>
        </p:grpSp>
        <p:grpSp>
          <p:nvGrpSpPr>
            <p:cNvPr id="99" name="Group 98">
              <a:extLst>
                <a:ext uri="{FF2B5EF4-FFF2-40B4-BE49-F238E27FC236}">
                  <a16:creationId xmlns:a16="http://schemas.microsoft.com/office/drawing/2014/main" id="{7F32135E-34B1-4517-BB31-A290CFC55751}"/>
                </a:ext>
              </a:extLst>
            </p:cNvPr>
            <p:cNvGrpSpPr/>
            <p:nvPr/>
          </p:nvGrpSpPr>
          <p:grpSpPr>
            <a:xfrm>
              <a:off x="5526712" y="1663348"/>
              <a:ext cx="867595" cy="1926153"/>
              <a:chOff x="5526712" y="1663348"/>
              <a:chExt cx="867595" cy="1926153"/>
            </a:xfrm>
          </p:grpSpPr>
          <p:grpSp>
            <p:nvGrpSpPr>
              <p:cNvPr id="98" name="Group 97">
                <a:extLst>
                  <a:ext uri="{FF2B5EF4-FFF2-40B4-BE49-F238E27FC236}">
                    <a16:creationId xmlns:a16="http://schemas.microsoft.com/office/drawing/2014/main" id="{412FC668-3B50-497E-A9E3-7872E3046CF8}"/>
                  </a:ext>
                </a:extLst>
              </p:cNvPr>
              <p:cNvGrpSpPr/>
              <p:nvPr/>
            </p:nvGrpSpPr>
            <p:grpSpPr>
              <a:xfrm>
                <a:off x="5526712" y="1663348"/>
                <a:ext cx="261819" cy="1926153"/>
                <a:chOff x="5526712" y="1663348"/>
                <a:chExt cx="261819" cy="1926153"/>
              </a:xfrm>
            </p:grpSpPr>
            <p:sp>
              <p:nvSpPr>
                <p:cNvPr id="15" name="TextBox 14">
                  <a:extLst>
                    <a:ext uri="{FF2B5EF4-FFF2-40B4-BE49-F238E27FC236}">
                      <a16:creationId xmlns:a16="http://schemas.microsoft.com/office/drawing/2014/main" id="{6BA57245-534B-4EAB-AC7F-FE085D493663}"/>
                    </a:ext>
                  </a:extLst>
                </p:cNvPr>
                <p:cNvSpPr txBox="1">
                  <a:spLocks noChangeAspect="1"/>
                </p:cNvSpPr>
                <p:nvPr/>
              </p:nvSpPr>
              <p:spPr>
                <a:xfrm>
                  <a:off x="5526712" y="1663348"/>
                  <a:ext cx="261819" cy="26181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28" name="TextBox 27">
                  <a:extLst>
                    <a:ext uri="{FF2B5EF4-FFF2-40B4-BE49-F238E27FC236}">
                      <a16:creationId xmlns:a16="http://schemas.microsoft.com/office/drawing/2014/main" id="{329F7309-9E7E-41E3-ACE7-6A4C3BA039F7}"/>
                    </a:ext>
                  </a:extLst>
                </p:cNvPr>
                <p:cNvSpPr txBox="1">
                  <a:spLocks noChangeAspect="1"/>
                </p:cNvSpPr>
                <p:nvPr/>
              </p:nvSpPr>
              <p:spPr>
                <a:xfrm>
                  <a:off x="5526712" y="1996215"/>
                  <a:ext cx="261819" cy="26181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39" name="TextBox 38">
                  <a:extLst>
                    <a:ext uri="{FF2B5EF4-FFF2-40B4-BE49-F238E27FC236}">
                      <a16:creationId xmlns:a16="http://schemas.microsoft.com/office/drawing/2014/main" id="{23CD5C22-0BCC-4FA5-BC69-8F43B11E2E3F}"/>
                    </a:ext>
                  </a:extLst>
                </p:cNvPr>
                <p:cNvSpPr txBox="1">
                  <a:spLocks noChangeAspect="1"/>
                </p:cNvSpPr>
                <p:nvPr/>
              </p:nvSpPr>
              <p:spPr>
                <a:xfrm>
                  <a:off x="5526712" y="2329082"/>
                  <a:ext cx="261819" cy="26181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50" name="TextBox 49">
                  <a:extLst>
                    <a:ext uri="{FF2B5EF4-FFF2-40B4-BE49-F238E27FC236}">
                      <a16:creationId xmlns:a16="http://schemas.microsoft.com/office/drawing/2014/main" id="{EA404EC0-D512-46AF-AEA9-AEDDCE3A2A0F}"/>
                    </a:ext>
                  </a:extLst>
                </p:cNvPr>
                <p:cNvSpPr txBox="1">
                  <a:spLocks noChangeAspect="1"/>
                </p:cNvSpPr>
                <p:nvPr/>
              </p:nvSpPr>
              <p:spPr>
                <a:xfrm>
                  <a:off x="5526712" y="2661949"/>
                  <a:ext cx="261819" cy="26181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71" name="TextBox 70">
                  <a:extLst>
                    <a:ext uri="{FF2B5EF4-FFF2-40B4-BE49-F238E27FC236}">
                      <a16:creationId xmlns:a16="http://schemas.microsoft.com/office/drawing/2014/main" id="{AE6DBD93-5296-4871-948E-4B444381AE8E}"/>
                    </a:ext>
                  </a:extLst>
                </p:cNvPr>
                <p:cNvSpPr txBox="1">
                  <a:spLocks noChangeAspect="1"/>
                </p:cNvSpPr>
                <p:nvPr/>
              </p:nvSpPr>
              <p:spPr>
                <a:xfrm>
                  <a:off x="5526712" y="2994816"/>
                  <a:ext cx="261819" cy="26181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91" name="TextBox 90">
                  <a:extLst>
                    <a:ext uri="{FF2B5EF4-FFF2-40B4-BE49-F238E27FC236}">
                      <a16:creationId xmlns:a16="http://schemas.microsoft.com/office/drawing/2014/main" id="{31D9AF5F-226D-4EDA-99E2-FD3466DD25C4}"/>
                    </a:ext>
                  </a:extLst>
                </p:cNvPr>
                <p:cNvSpPr txBox="1">
                  <a:spLocks noChangeAspect="1"/>
                </p:cNvSpPr>
                <p:nvPr/>
              </p:nvSpPr>
              <p:spPr>
                <a:xfrm>
                  <a:off x="5526712" y="3327682"/>
                  <a:ext cx="261819" cy="26181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grpSp>
          <p:grpSp>
            <p:nvGrpSpPr>
              <p:cNvPr id="97" name="Group 96">
                <a:extLst>
                  <a:ext uri="{FF2B5EF4-FFF2-40B4-BE49-F238E27FC236}">
                    <a16:creationId xmlns:a16="http://schemas.microsoft.com/office/drawing/2014/main" id="{15EF2E9E-8787-481F-B298-AB73604D2086}"/>
                  </a:ext>
                </a:extLst>
              </p:cNvPr>
              <p:cNvGrpSpPr/>
              <p:nvPr/>
            </p:nvGrpSpPr>
            <p:grpSpPr>
              <a:xfrm>
                <a:off x="5829600" y="1663348"/>
                <a:ext cx="261819" cy="1926153"/>
                <a:chOff x="5829600" y="1663348"/>
                <a:chExt cx="261819" cy="1926153"/>
              </a:xfrm>
            </p:grpSpPr>
            <p:sp>
              <p:nvSpPr>
                <p:cNvPr id="25" name="TextBox 24">
                  <a:extLst>
                    <a:ext uri="{FF2B5EF4-FFF2-40B4-BE49-F238E27FC236}">
                      <a16:creationId xmlns:a16="http://schemas.microsoft.com/office/drawing/2014/main" id="{673F2320-2740-414F-A0BD-8AD4CAE7D4DC}"/>
                    </a:ext>
                  </a:extLst>
                </p:cNvPr>
                <p:cNvSpPr txBox="1">
                  <a:spLocks noChangeAspect="1"/>
                </p:cNvSpPr>
                <p:nvPr/>
              </p:nvSpPr>
              <p:spPr>
                <a:xfrm>
                  <a:off x="5829600" y="1663348"/>
                  <a:ext cx="261819" cy="26181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36" name="TextBox 35">
                  <a:extLst>
                    <a:ext uri="{FF2B5EF4-FFF2-40B4-BE49-F238E27FC236}">
                      <a16:creationId xmlns:a16="http://schemas.microsoft.com/office/drawing/2014/main" id="{5C614B3C-F1F0-47A1-976E-3F3589D39F7B}"/>
                    </a:ext>
                  </a:extLst>
                </p:cNvPr>
                <p:cNvSpPr txBox="1">
                  <a:spLocks noChangeAspect="1"/>
                </p:cNvSpPr>
                <p:nvPr/>
              </p:nvSpPr>
              <p:spPr>
                <a:xfrm>
                  <a:off x="5829600" y="1996215"/>
                  <a:ext cx="261819" cy="26181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47" name="TextBox 46">
                  <a:extLst>
                    <a:ext uri="{FF2B5EF4-FFF2-40B4-BE49-F238E27FC236}">
                      <a16:creationId xmlns:a16="http://schemas.microsoft.com/office/drawing/2014/main" id="{A20467DF-99F0-4651-A12F-FD999BC56266}"/>
                    </a:ext>
                  </a:extLst>
                </p:cNvPr>
                <p:cNvSpPr txBox="1">
                  <a:spLocks noChangeAspect="1"/>
                </p:cNvSpPr>
                <p:nvPr/>
              </p:nvSpPr>
              <p:spPr>
                <a:xfrm>
                  <a:off x="5829600" y="2329082"/>
                  <a:ext cx="261819" cy="26181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58" name="TextBox 57">
                  <a:extLst>
                    <a:ext uri="{FF2B5EF4-FFF2-40B4-BE49-F238E27FC236}">
                      <a16:creationId xmlns:a16="http://schemas.microsoft.com/office/drawing/2014/main" id="{FDA6DDE0-60C2-44A0-92EC-FB8684A3C485}"/>
                    </a:ext>
                  </a:extLst>
                </p:cNvPr>
                <p:cNvSpPr txBox="1">
                  <a:spLocks noChangeAspect="1"/>
                </p:cNvSpPr>
                <p:nvPr/>
              </p:nvSpPr>
              <p:spPr>
                <a:xfrm>
                  <a:off x="5829600" y="2661949"/>
                  <a:ext cx="261819" cy="26181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72" name="TextBox 71">
                  <a:extLst>
                    <a:ext uri="{FF2B5EF4-FFF2-40B4-BE49-F238E27FC236}">
                      <a16:creationId xmlns:a16="http://schemas.microsoft.com/office/drawing/2014/main" id="{6A68154B-EF67-49DE-B6CD-59296E22077F}"/>
                    </a:ext>
                  </a:extLst>
                </p:cNvPr>
                <p:cNvSpPr txBox="1">
                  <a:spLocks noChangeAspect="1"/>
                </p:cNvSpPr>
                <p:nvPr/>
              </p:nvSpPr>
              <p:spPr>
                <a:xfrm>
                  <a:off x="5829600" y="2994816"/>
                  <a:ext cx="261819" cy="26181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92" name="TextBox 91">
                  <a:extLst>
                    <a:ext uri="{FF2B5EF4-FFF2-40B4-BE49-F238E27FC236}">
                      <a16:creationId xmlns:a16="http://schemas.microsoft.com/office/drawing/2014/main" id="{B70FF1A2-0C4D-484C-ABF7-66173A664278}"/>
                    </a:ext>
                  </a:extLst>
                </p:cNvPr>
                <p:cNvSpPr txBox="1">
                  <a:spLocks noChangeAspect="1"/>
                </p:cNvSpPr>
                <p:nvPr/>
              </p:nvSpPr>
              <p:spPr>
                <a:xfrm>
                  <a:off x="5829600" y="3327682"/>
                  <a:ext cx="261819" cy="26181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grpSp>
          <p:grpSp>
            <p:nvGrpSpPr>
              <p:cNvPr id="96" name="Group 95">
                <a:extLst>
                  <a:ext uri="{FF2B5EF4-FFF2-40B4-BE49-F238E27FC236}">
                    <a16:creationId xmlns:a16="http://schemas.microsoft.com/office/drawing/2014/main" id="{1B729E47-4D90-40DC-9CC7-167C130C2C7A}"/>
                  </a:ext>
                </a:extLst>
              </p:cNvPr>
              <p:cNvGrpSpPr/>
              <p:nvPr/>
            </p:nvGrpSpPr>
            <p:grpSpPr>
              <a:xfrm>
                <a:off x="6132488" y="1663348"/>
                <a:ext cx="261819" cy="1926153"/>
                <a:chOff x="6132488" y="1663348"/>
                <a:chExt cx="261819" cy="1926153"/>
              </a:xfrm>
            </p:grpSpPr>
            <p:sp>
              <p:nvSpPr>
                <p:cNvPr id="67" name="TextBox 66">
                  <a:extLst>
                    <a:ext uri="{FF2B5EF4-FFF2-40B4-BE49-F238E27FC236}">
                      <a16:creationId xmlns:a16="http://schemas.microsoft.com/office/drawing/2014/main" id="{BCE6E5B7-8BBE-4E02-851B-43206BA836D4}"/>
                    </a:ext>
                  </a:extLst>
                </p:cNvPr>
                <p:cNvSpPr txBox="1">
                  <a:spLocks noChangeAspect="1"/>
                </p:cNvSpPr>
                <p:nvPr/>
              </p:nvSpPr>
              <p:spPr>
                <a:xfrm>
                  <a:off x="6132488" y="1663348"/>
                  <a:ext cx="261819" cy="26181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68" name="TextBox 67">
                  <a:extLst>
                    <a:ext uri="{FF2B5EF4-FFF2-40B4-BE49-F238E27FC236}">
                      <a16:creationId xmlns:a16="http://schemas.microsoft.com/office/drawing/2014/main" id="{B1C2D843-0C1C-4EBD-A165-06CC9A1EA2E5}"/>
                    </a:ext>
                  </a:extLst>
                </p:cNvPr>
                <p:cNvSpPr txBox="1">
                  <a:spLocks noChangeAspect="1"/>
                </p:cNvSpPr>
                <p:nvPr/>
              </p:nvSpPr>
              <p:spPr>
                <a:xfrm>
                  <a:off x="6132488" y="1996215"/>
                  <a:ext cx="261819" cy="26181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69" name="TextBox 68">
                  <a:extLst>
                    <a:ext uri="{FF2B5EF4-FFF2-40B4-BE49-F238E27FC236}">
                      <a16:creationId xmlns:a16="http://schemas.microsoft.com/office/drawing/2014/main" id="{D02A7974-1091-44FA-8528-58DFB5DEFC4B}"/>
                    </a:ext>
                  </a:extLst>
                </p:cNvPr>
                <p:cNvSpPr txBox="1">
                  <a:spLocks noChangeAspect="1"/>
                </p:cNvSpPr>
                <p:nvPr/>
              </p:nvSpPr>
              <p:spPr>
                <a:xfrm>
                  <a:off x="6132488" y="2329082"/>
                  <a:ext cx="261819" cy="26181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70" name="TextBox 69">
                  <a:extLst>
                    <a:ext uri="{FF2B5EF4-FFF2-40B4-BE49-F238E27FC236}">
                      <a16:creationId xmlns:a16="http://schemas.microsoft.com/office/drawing/2014/main" id="{ACA9B2FA-B5F6-47B2-AC77-6296730E7FE7}"/>
                    </a:ext>
                  </a:extLst>
                </p:cNvPr>
                <p:cNvSpPr txBox="1">
                  <a:spLocks noChangeAspect="1"/>
                </p:cNvSpPr>
                <p:nvPr/>
              </p:nvSpPr>
              <p:spPr>
                <a:xfrm>
                  <a:off x="6132488" y="2661949"/>
                  <a:ext cx="261819" cy="26181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73" name="TextBox 72">
                  <a:extLst>
                    <a:ext uri="{FF2B5EF4-FFF2-40B4-BE49-F238E27FC236}">
                      <a16:creationId xmlns:a16="http://schemas.microsoft.com/office/drawing/2014/main" id="{9C396226-B8E8-40E4-8D9E-9E4116CC1EC4}"/>
                    </a:ext>
                  </a:extLst>
                </p:cNvPr>
                <p:cNvSpPr txBox="1">
                  <a:spLocks noChangeAspect="1"/>
                </p:cNvSpPr>
                <p:nvPr/>
              </p:nvSpPr>
              <p:spPr>
                <a:xfrm>
                  <a:off x="6132488" y="2994816"/>
                  <a:ext cx="261819" cy="26181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93" name="TextBox 92">
                  <a:extLst>
                    <a:ext uri="{FF2B5EF4-FFF2-40B4-BE49-F238E27FC236}">
                      <a16:creationId xmlns:a16="http://schemas.microsoft.com/office/drawing/2014/main" id="{3A973D47-0840-4D21-BCB5-1F1D24C4B842}"/>
                    </a:ext>
                  </a:extLst>
                </p:cNvPr>
                <p:cNvSpPr txBox="1">
                  <a:spLocks noChangeAspect="1"/>
                </p:cNvSpPr>
                <p:nvPr/>
              </p:nvSpPr>
              <p:spPr>
                <a:xfrm>
                  <a:off x="6132488" y="3327682"/>
                  <a:ext cx="261819" cy="26181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grpSp>
        </p:grpSp>
        <p:grpSp>
          <p:nvGrpSpPr>
            <p:cNvPr id="102" name="Group 101">
              <a:extLst>
                <a:ext uri="{FF2B5EF4-FFF2-40B4-BE49-F238E27FC236}">
                  <a16:creationId xmlns:a16="http://schemas.microsoft.com/office/drawing/2014/main" id="{CA5FA7D9-E895-4FE0-9312-30F334B33A5A}"/>
                </a:ext>
              </a:extLst>
            </p:cNvPr>
            <p:cNvGrpSpPr/>
            <p:nvPr/>
          </p:nvGrpSpPr>
          <p:grpSpPr>
            <a:xfrm>
              <a:off x="4666619" y="1663348"/>
              <a:ext cx="559343" cy="1926153"/>
              <a:chOff x="4666619" y="1663348"/>
              <a:chExt cx="559343" cy="1926153"/>
            </a:xfrm>
          </p:grpSpPr>
          <p:grpSp>
            <p:nvGrpSpPr>
              <p:cNvPr id="101" name="Group 100">
                <a:extLst>
                  <a:ext uri="{FF2B5EF4-FFF2-40B4-BE49-F238E27FC236}">
                    <a16:creationId xmlns:a16="http://schemas.microsoft.com/office/drawing/2014/main" id="{A8F377AE-CA6F-44FC-8D32-16197F4977AF}"/>
                  </a:ext>
                </a:extLst>
              </p:cNvPr>
              <p:cNvGrpSpPr/>
              <p:nvPr/>
            </p:nvGrpSpPr>
            <p:grpSpPr>
              <a:xfrm>
                <a:off x="4666619" y="1663348"/>
                <a:ext cx="261819" cy="1926153"/>
                <a:chOff x="4666619" y="1663348"/>
                <a:chExt cx="261819" cy="1926153"/>
              </a:xfrm>
            </p:grpSpPr>
            <p:sp>
              <p:nvSpPr>
                <p:cNvPr id="13" name="TextBox 12">
                  <a:extLst>
                    <a:ext uri="{FF2B5EF4-FFF2-40B4-BE49-F238E27FC236}">
                      <a16:creationId xmlns:a16="http://schemas.microsoft.com/office/drawing/2014/main" id="{D37F3E9D-6FB4-461E-9497-9EC5C1534DAC}"/>
                    </a:ext>
                  </a:extLst>
                </p:cNvPr>
                <p:cNvSpPr txBox="1">
                  <a:spLocks noChangeAspect="1"/>
                </p:cNvSpPr>
                <p:nvPr/>
              </p:nvSpPr>
              <p:spPr>
                <a:xfrm>
                  <a:off x="4666619" y="1663348"/>
                  <a:ext cx="261819" cy="261819"/>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26" name="TextBox 25">
                  <a:extLst>
                    <a:ext uri="{FF2B5EF4-FFF2-40B4-BE49-F238E27FC236}">
                      <a16:creationId xmlns:a16="http://schemas.microsoft.com/office/drawing/2014/main" id="{E9FBCC45-EEB9-491E-853C-3A2F57C789C8}"/>
                    </a:ext>
                  </a:extLst>
                </p:cNvPr>
                <p:cNvSpPr txBox="1">
                  <a:spLocks noChangeAspect="1"/>
                </p:cNvSpPr>
                <p:nvPr/>
              </p:nvSpPr>
              <p:spPr>
                <a:xfrm>
                  <a:off x="4666619" y="1996215"/>
                  <a:ext cx="261819" cy="261819"/>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37" name="TextBox 36">
                  <a:extLst>
                    <a:ext uri="{FF2B5EF4-FFF2-40B4-BE49-F238E27FC236}">
                      <a16:creationId xmlns:a16="http://schemas.microsoft.com/office/drawing/2014/main" id="{B736FCD1-7782-4D8B-9652-65533E0317B6}"/>
                    </a:ext>
                  </a:extLst>
                </p:cNvPr>
                <p:cNvSpPr txBox="1">
                  <a:spLocks noChangeAspect="1"/>
                </p:cNvSpPr>
                <p:nvPr/>
              </p:nvSpPr>
              <p:spPr>
                <a:xfrm>
                  <a:off x="4666619" y="2329082"/>
                  <a:ext cx="261819" cy="261819"/>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48" name="TextBox 47">
                  <a:extLst>
                    <a:ext uri="{FF2B5EF4-FFF2-40B4-BE49-F238E27FC236}">
                      <a16:creationId xmlns:a16="http://schemas.microsoft.com/office/drawing/2014/main" id="{CCA19797-3A3A-42C6-9513-11E50A1B37E2}"/>
                    </a:ext>
                  </a:extLst>
                </p:cNvPr>
                <p:cNvSpPr txBox="1">
                  <a:spLocks noChangeAspect="1"/>
                </p:cNvSpPr>
                <p:nvPr/>
              </p:nvSpPr>
              <p:spPr>
                <a:xfrm>
                  <a:off x="4666619" y="2661949"/>
                  <a:ext cx="261819" cy="261819"/>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77" name="TextBox 76">
                  <a:extLst>
                    <a:ext uri="{FF2B5EF4-FFF2-40B4-BE49-F238E27FC236}">
                      <a16:creationId xmlns:a16="http://schemas.microsoft.com/office/drawing/2014/main" id="{2F13878F-1354-4086-BD3B-FB239A437D85}"/>
                    </a:ext>
                  </a:extLst>
                </p:cNvPr>
                <p:cNvSpPr txBox="1">
                  <a:spLocks noChangeAspect="1"/>
                </p:cNvSpPr>
                <p:nvPr/>
              </p:nvSpPr>
              <p:spPr>
                <a:xfrm>
                  <a:off x="4666619" y="2994816"/>
                  <a:ext cx="261819" cy="261819"/>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94" name="TextBox 93">
                  <a:extLst>
                    <a:ext uri="{FF2B5EF4-FFF2-40B4-BE49-F238E27FC236}">
                      <a16:creationId xmlns:a16="http://schemas.microsoft.com/office/drawing/2014/main" id="{2598A157-C486-4502-A63B-7E0DCE8E5B5A}"/>
                    </a:ext>
                  </a:extLst>
                </p:cNvPr>
                <p:cNvSpPr txBox="1">
                  <a:spLocks noChangeAspect="1"/>
                </p:cNvSpPr>
                <p:nvPr/>
              </p:nvSpPr>
              <p:spPr>
                <a:xfrm>
                  <a:off x="4666619" y="3327682"/>
                  <a:ext cx="261819" cy="261819"/>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grpSp>
          <p:grpSp>
            <p:nvGrpSpPr>
              <p:cNvPr id="100" name="Group 99">
                <a:extLst>
                  <a:ext uri="{FF2B5EF4-FFF2-40B4-BE49-F238E27FC236}">
                    <a16:creationId xmlns:a16="http://schemas.microsoft.com/office/drawing/2014/main" id="{79471A61-CA29-40AB-9261-8D0078860279}"/>
                  </a:ext>
                </a:extLst>
              </p:cNvPr>
              <p:cNvGrpSpPr/>
              <p:nvPr/>
            </p:nvGrpSpPr>
            <p:grpSpPr>
              <a:xfrm>
                <a:off x="4964143" y="1663348"/>
                <a:ext cx="261819" cy="1926153"/>
                <a:chOff x="4964143" y="1663348"/>
                <a:chExt cx="261819" cy="1926153"/>
              </a:xfrm>
            </p:grpSpPr>
            <p:sp>
              <p:nvSpPr>
                <p:cNvPr id="23" name="TextBox 22">
                  <a:extLst>
                    <a:ext uri="{FF2B5EF4-FFF2-40B4-BE49-F238E27FC236}">
                      <a16:creationId xmlns:a16="http://schemas.microsoft.com/office/drawing/2014/main" id="{599EDA03-EE61-4128-BF11-29D62A0163C3}"/>
                    </a:ext>
                  </a:extLst>
                </p:cNvPr>
                <p:cNvSpPr txBox="1">
                  <a:spLocks noChangeAspect="1"/>
                </p:cNvSpPr>
                <p:nvPr/>
              </p:nvSpPr>
              <p:spPr>
                <a:xfrm>
                  <a:off x="4964143" y="1663348"/>
                  <a:ext cx="261819" cy="261819"/>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34" name="TextBox 33">
                  <a:extLst>
                    <a:ext uri="{FF2B5EF4-FFF2-40B4-BE49-F238E27FC236}">
                      <a16:creationId xmlns:a16="http://schemas.microsoft.com/office/drawing/2014/main" id="{9002DA4A-14F9-44ED-9282-A2C1E04ADE12}"/>
                    </a:ext>
                  </a:extLst>
                </p:cNvPr>
                <p:cNvSpPr txBox="1">
                  <a:spLocks noChangeAspect="1"/>
                </p:cNvSpPr>
                <p:nvPr/>
              </p:nvSpPr>
              <p:spPr>
                <a:xfrm>
                  <a:off x="4964143" y="1996215"/>
                  <a:ext cx="261819" cy="261819"/>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45" name="TextBox 44">
                  <a:extLst>
                    <a:ext uri="{FF2B5EF4-FFF2-40B4-BE49-F238E27FC236}">
                      <a16:creationId xmlns:a16="http://schemas.microsoft.com/office/drawing/2014/main" id="{E3B722D5-7FD4-4964-B815-73131D45FA94}"/>
                    </a:ext>
                  </a:extLst>
                </p:cNvPr>
                <p:cNvSpPr txBox="1">
                  <a:spLocks noChangeAspect="1"/>
                </p:cNvSpPr>
                <p:nvPr/>
              </p:nvSpPr>
              <p:spPr>
                <a:xfrm>
                  <a:off x="4964143" y="2329082"/>
                  <a:ext cx="261819" cy="261819"/>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56" name="TextBox 55">
                  <a:extLst>
                    <a:ext uri="{FF2B5EF4-FFF2-40B4-BE49-F238E27FC236}">
                      <a16:creationId xmlns:a16="http://schemas.microsoft.com/office/drawing/2014/main" id="{55E4E983-05AA-4F44-B07C-DFE736B31EB1}"/>
                    </a:ext>
                  </a:extLst>
                </p:cNvPr>
                <p:cNvSpPr txBox="1">
                  <a:spLocks noChangeAspect="1"/>
                </p:cNvSpPr>
                <p:nvPr/>
              </p:nvSpPr>
              <p:spPr>
                <a:xfrm>
                  <a:off x="4964143" y="2661949"/>
                  <a:ext cx="261819" cy="261819"/>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78" name="TextBox 77">
                  <a:extLst>
                    <a:ext uri="{FF2B5EF4-FFF2-40B4-BE49-F238E27FC236}">
                      <a16:creationId xmlns:a16="http://schemas.microsoft.com/office/drawing/2014/main" id="{4AE56FB2-7380-469E-BFA7-668430DB013B}"/>
                    </a:ext>
                  </a:extLst>
                </p:cNvPr>
                <p:cNvSpPr txBox="1">
                  <a:spLocks noChangeAspect="1"/>
                </p:cNvSpPr>
                <p:nvPr/>
              </p:nvSpPr>
              <p:spPr>
                <a:xfrm>
                  <a:off x="4964143" y="2994816"/>
                  <a:ext cx="261819" cy="261819"/>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95" name="TextBox 94">
                  <a:extLst>
                    <a:ext uri="{FF2B5EF4-FFF2-40B4-BE49-F238E27FC236}">
                      <a16:creationId xmlns:a16="http://schemas.microsoft.com/office/drawing/2014/main" id="{4A58D0DF-455C-44EB-8A00-3844055679D1}"/>
                    </a:ext>
                  </a:extLst>
                </p:cNvPr>
                <p:cNvSpPr txBox="1">
                  <a:spLocks noChangeAspect="1"/>
                </p:cNvSpPr>
                <p:nvPr/>
              </p:nvSpPr>
              <p:spPr>
                <a:xfrm>
                  <a:off x="4964143" y="3327682"/>
                  <a:ext cx="261819" cy="261819"/>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grpSp>
        </p:grpSp>
      </p:grpSp>
      <p:graphicFrame>
        <p:nvGraphicFramePr>
          <p:cNvPr id="83" name="Table 82">
            <a:extLst>
              <a:ext uri="{FF2B5EF4-FFF2-40B4-BE49-F238E27FC236}">
                <a16:creationId xmlns:a16="http://schemas.microsoft.com/office/drawing/2014/main" id="{DBE12BBF-8E14-4AD0-95EE-26F7F60A1173}"/>
              </a:ext>
            </a:extLst>
          </p:cNvPr>
          <p:cNvGraphicFramePr>
            <a:graphicFrameLocks noGrp="1"/>
          </p:cNvGraphicFramePr>
          <p:nvPr>
            <p:extLst>
              <p:ext uri="{D42A27DB-BD31-4B8C-83A1-F6EECF244321}">
                <p14:modId xmlns:p14="http://schemas.microsoft.com/office/powerpoint/2010/main" val="2482170785"/>
              </p:ext>
            </p:extLst>
          </p:nvPr>
        </p:nvGraphicFramePr>
        <p:xfrm>
          <a:off x="3296476" y="3794860"/>
          <a:ext cx="2551048" cy="1913286"/>
        </p:xfrm>
        <a:graphic>
          <a:graphicData uri="http://schemas.openxmlformats.org/drawingml/2006/table">
            <a:tbl>
              <a:tblPr firstRow="1" bandRow="1">
                <a:tableStyleId>{5940675A-B579-460E-94D1-54222C63F5DA}</a:tableStyleId>
              </a:tblPr>
              <a:tblGrid>
                <a:gridCol w="637762">
                  <a:extLst>
                    <a:ext uri="{9D8B030D-6E8A-4147-A177-3AD203B41FA5}">
                      <a16:colId xmlns:a16="http://schemas.microsoft.com/office/drawing/2014/main" val="2321952832"/>
                    </a:ext>
                  </a:extLst>
                </a:gridCol>
                <a:gridCol w="637762">
                  <a:extLst>
                    <a:ext uri="{9D8B030D-6E8A-4147-A177-3AD203B41FA5}">
                      <a16:colId xmlns:a16="http://schemas.microsoft.com/office/drawing/2014/main" val="3528134454"/>
                    </a:ext>
                  </a:extLst>
                </a:gridCol>
                <a:gridCol w="637762">
                  <a:extLst>
                    <a:ext uri="{9D8B030D-6E8A-4147-A177-3AD203B41FA5}">
                      <a16:colId xmlns:a16="http://schemas.microsoft.com/office/drawing/2014/main" val="3070618480"/>
                    </a:ext>
                  </a:extLst>
                </a:gridCol>
                <a:gridCol w="637762">
                  <a:extLst>
                    <a:ext uri="{9D8B030D-6E8A-4147-A177-3AD203B41FA5}">
                      <a16:colId xmlns:a16="http://schemas.microsoft.com/office/drawing/2014/main" val="2171328521"/>
                    </a:ext>
                  </a:extLst>
                </a:gridCol>
              </a:tblGrid>
              <a:tr h="637762">
                <a:tc>
                  <a:txBody>
                    <a:bodyPr/>
                    <a:lstStyle/>
                    <a:p>
                      <a:pPr algn="ctr"/>
                      <a:endParaRPr lang="en-GB" sz="2500" b="1" dirty="0">
                        <a:latin typeface="Century Gothic" panose="020B0502020202020204" pitchFamily="34" charset="0"/>
                      </a:endParaRP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latin typeface="Century Gothic" panose="020B0502020202020204" pitchFamily="34" charset="0"/>
                        </a:rPr>
                        <a:t>5</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latin typeface="Century Gothic" panose="020B0502020202020204" pitchFamily="34" charset="0"/>
                        </a:rPr>
                        <a:t>2</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latin typeface="Century Gothic" panose="020B0502020202020204" pitchFamily="34" charset="0"/>
                        </a:rPr>
                        <a:t>3</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13153559"/>
                  </a:ext>
                </a:extLst>
              </a:tr>
              <a:tr h="637762">
                <a:tc>
                  <a:txBody>
                    <a:bodyPr/>
                    <a:lstStyle/>
                    <a:p>
                      <a:pPr algn="ctr"/>
                      <a:r>
                        <a:rPr lang="en-GB" sz="2500" b="1" dirty="0">
                          <a:latin typeface="Century Gothic" panose="020B0502020202020204" pitchFamily="34" charset="0"/>
                        </a:rPr>
                        <a:t>x</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500" b="1" dirty="0">
                        <a:latin typeface="Century Gothic" panose="020B0502020202020204" pitchFamily="34" charset="0"/>
                      </a:endParaRP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500" b="1" dirty="0">
                        <a:latin typeface="Century Gothic" panose="020B0502020202020204" pitchFamily="34" charset="0"/>
                      </a:endParaRP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latin typeface="Century Gothic" panose="020B0502020202020204" pitchFamily="34" charset="0"/>
                        </a:rPr>
                        <a:t>6</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9997263"/>
                  </a:ext>
                </a:extLst>
              </a:tr>
              <a:tr h="637762">
                <a:tc>
                  <a:txBody>
                    <a:bodyPr/>
                    <a:lstStyle/>
                    <a:p>
                      <a:pPr algn="ctr"/>
                      <a:endParaRPr lang="en-GB" sz="2500" b="1" dirty="0">
                        <a:solidFill>
                          <a:srgbClr val="FF0000"/>
                        </a:solidFill>
                        <a:latin typeface="Century Gothic" panose="020B0502020202020204" pitchFamily="34" charset="0"/>
                      </a:endParaRP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500" b="1" dirty="0">
                        <a:solidFill>
                          <a:srgbClr val="FF0000"/>
                        </a:solidFill>
                        <a:latin typeface="Century Gothic" panose="020B0502020202020204" pitchFamily="34" charset="0"/>
                      </a:endParaRP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500" b="1" dirty="0">
                        <a:solidFill>
                          <a:srgbClr val="FF0000"/>
                        </a:solidFill>
                        <a:latin typeface="Century Gothic" panose="020B0502020202020204" pitchFamily="34" charset="0"/>
                      </a:endParaRP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500" b="1" dirty="0">
                        <a:solidFill>
                          <a:srgbClr val="FF0000"/>
                        </a:solidFill>
                        <a:latin typeface="Century Gothic" panose="020B0502020202020204" pitchFamily="34" charset="0"/>
                      </a:endParaRP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39960690"/>
                  </a:ext>
                </a:extLst>
              </a:tr>
            </a:tbl>
          </a:graphicData>
        </a:graphic>
      </p:graphicFrame>
    </p:spTree>
    <p:extLst>
      <p:ext uri="{BB962C8B-B14F-4D97-AF65-F5344CB8AC3E}">
        <p14:creationId xmlns:p14="http://schemas.microsoft.com/office/powerpoint/2010/main" val="1342929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u="sng"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Complete the calculation.</a:t>
            </a: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75" name="TextBox 74">
            <a:extLst>
              <a:ext uri="{FF2B5EF4-FFF2-40B4-BE49-F238E27FC236}">
                <a16:creationId xmlns:a16="http://schemas.microsoft.com/office/drawing/2014/main" id="{A08B5564-DFA2-4557-B0DA-F7EAA70C3211}"/>
              </a:ext>
            </a:extLst>
          </p:cNvPr>
          <p:cNvSpPr txBox="1"/>
          <p:nvPr/>
        </p:nvSpPr>
        <p:spPr>
          <a:xfrm>
            <a:off x="4655394" y="5634957"/>
            <a:ext cx="432000" cy="400110"/>
          </a:xfrm>
          <a:prstGeom prst="rect">
            <a:avLst/>
          </a:prstGeom>
          <a:noFill/>
        </p:spPr>
        <p:txBody>
          <a:bodyPr wrap="square" rtlCol="0">
            <a:spAutoFit/>
          </a:bodyPr>
          <a:lstStyle/>
          <a:p>
            <a:pPr algn="ctr"/>
            <a:r>
              <a:rPr lang="en-GB" sz="2000" b="1" dirty="0">
                <a:solidFill>
                  <a:srgbClr val="FF0000"/>
                </a:solidFill>
                <a:latin typeface="Century Gothic" panose="020B0502020202020204" pitchFamily="34" charset="0"/>
              </a:rPr>
              <a:t>1</a:t>
            </a:r>
          </a:p>
        </p:txBody>
      </p:sp>
      <p:sp>
        <p:nvSpPr>
          <p:cNvPr id="76" name="TextBox 75">
            <a:extLst>
              <a:ext uri="{FF2B5EF4-FFF2-40B4-BE49-F238E27FC236}">
                <a16:creationId xmlns:a16="http://schemas.microsoft.com/office/drawing/2014/main" id="{5A4499F0-C673-4BC8-A0E7-9A08C279EDEB}"/>
              </a:ext>
            </a:extLst>
          </p:cNvPr>
          <p:cNvSpPr txBox="1"/>
          <p:nvPr/>
        </p:nvSpPr>
        <p:spPr>
          <a:xfrm>
            <a:off x="4085897" y="5634957"/>
            <a:ext cx="432000" cy="400110"/>
          </a:xfrm>
          <a:prstGeom prst="rect">
            <a:avLst/>
          </a:prstGeom>
          <a:noFill/>
        </p:spPr>
        <p:txBody>
          <a:bodyPr wrap="square" rtlCol="0">
            <a:spAutoFit/>
          </a:bodyPr>
          <a:lstStyle/>
          <a:p>
            <a:pPr algn="ctr"/>
            <a:r>
              <a:rPr lang="en-GB" sz="2000" b="1" dirty="0">
                <a:solidFill>
                  <a:srgbClr val="FF0000"/>
                </a:solidFill>
                <a:latin typeface="Century Gothic" panose="020B0502020202020204" pitchFamily="34" charset="0"/>
              </a:rPr>
              <a:t>1</a:t>
            </a:r>
          </a:p>
        </p:txBody>
      </p:sp>
      <p:graphicFrame>
        <p:nvGraphicFramePr>
          <p:cNvPr id="141" name="Table 2">
            <a:extLst>
              <a:ext uri="{FF2B5EF4-FFF2-40B4-BE49-F238E27FC236}">
                <a16:creationId xmlns:a16="http://schemas.microsoft.com/office/drawing/2014/main" id="{808649BB-DBF3-48A1-AD05-9970C0EF950B}"/>
              </a:ext>
            </a:extLst>
          </p:cNvPr>
          <p:cNvGraphicFramePr>
            <a:graphicFrameLocks noGrp="1"/>
          </p:cNvGraphicFramePr>
          <p:nvPr>
            <p:extLst>
              <p:ext uri="{D42A27DB-BD31-4B8C-83A1-F6EECF244321}">
                <p14:modId xmlns:p14="http://schemas.microsoft.com/office/powerpoint/2010/main" val="1354889402"/>
              </p:ext>
            </p:extLst>
          </p:nvPr>
        </p:nvGraphicFramePr>
        <p:xfrm>
          <a:off x="2628000" y="1272480"/>
          <a:ext cx="3888000" cy="2378682"/>
        </p:xfrm>
        <a:graphic>
          <a:graphicData uri="http://schemas.openxmlformats.org/drawingml/2006/table">
            <a:tbl>
              <a:tblPr firstRow="1" bandRow="1">
                <a:tableStyleId>{5940675A-B579-460E-94D1-54222C63F5DA}</a:tableStyleId>
              </a:tblPr>
              <a:tblGrid>
                <a:gridCol w="1872000">
                  <a:extLst>
                    <a:ext uri="{9D8B030D-6E8A-4147-A177-3AD203B41FA5}">
                      <a16:colId xmlns:a16="http://schemas.microsoft.com/office/drawing/2014/main" val="3668740884"/>
                    </a:ext>
                  </a:extLst>
                </a:gridCol>
                <a:gridCol w="936000">
                  <a:extLst>
                    <a:ext uri="{9D8B030D-6E8A-4147-A177-3AD203B41FA5}">
                      <a16:colId xmlns:a16="http://schemas.microsoft.com/office/drawing/2014/main" val="890330391"/>
                    </a:ext>
                  </a:extLst>
                </a:gridCol>
                <a:gridCol w="1080000">
                  <a:extLst>
                    <a:ext uri="{9D8B030D-6E8A-4147-A177-3AD203B41FA5}">
                      <a16:colId xmlns:a16="http://schemas.microsoft.com/office/drawing/2014/main" val="2359806001"/>
                    </a:ext>
                  </a:extLst>
                </a:gridCol>
              </a:tblGrid>
              <a:tr h="326682">
                <a:tc>
                  <a:txBody>
                    <a:bodyPr/>
                    <a:lstStyle/>
                    <a:p>
                      <a:pPr algn="ctr"/>
                      <a:r>
                        <a:rPr lang="en-GB" sz="2100" b="1" dirty="0">
                          <a:latin typeface="Century Gothic" panose="020B0502020202020204" pitchFamily="34" charset="0"/>
                        </a:rPr>
                        <a:t>Hundreds</a:t>
                      </a:r>
                    </a:p>
                  </a:txBody>
                  <a:tcPr marL="0" marR="0" marT="0" marB="0" anchor="ctr">
                    <a:solidFill>
                      <a:schemeClr val="accent1">
                        <a:lumMod val="20000"/>
                        <a:lumOff val="80000"/>
                      </a:schemeClr>
                    </a:solidFill>
                  </a:tcPr>
                </a:tc>
                <a:tc>
                  <a:txBody>
                    <a:bodyPr/>
                    <a:lstStyle/>
                    <a:p>
                      <a:pPr algn="ctr"/>
                      <a:r>
                        <a:rPr lang="en-GB" sz="2100" b="1" dirty="0">
                          <a:latin typeface="Century Gothic" panose="020B0502020202020204" pitchFamily="34" charset="0"/>
                        </a:rPr>
                        <a:t>Tens</a:t>
                      </a:r>
                    </a:p>
                  </a:txBody>
                  <a:tcPr marL="0" marR="0" marT="0" marB="0" anchor="ctr">
                    <a:solidFill>
                      <a:schemeClr val="accent1">
                        <a:lumMod val="20000"/>
                        <a:lumOff val="80000"/>
                      </a:schemeClr>
                    </a:solidFill>
                  </a:tcPr>
                </a:tc>
                <a:tc>
                  <a:txBody>
                    <a:bodyPr/>
                    <a:lstStyle/>
                    <a:p>
                      <a:pPr algn="ctr"/>
                      <a:r>
                        <a:rPr lang="en-GB" sz="2100" b="1" dirty="0">
                          <a:latin typeface="Century Gothic" panose="020B0502020202020204" pitchFamily="34" charset="0"/>
                        </a:rPr>
                        <a:t>Ones</a:t>
                      </a:r>
                    </a:p>
                  </a:txBody>
                  <a:tcPr marL="0" marR="0" marT="0" marB="0" anchor="ctr">
                    <a:solidFill>
                      <a:schemeClr val="accent1">
                        <a:lumMod val="20000"/>
                        <a:lumOff val="80000"/>
                      </a:schemeClr>
                    </a:solidFill>
                  </a:tcPr>
                </a:tc>
                <a:extLst>
                  <a:ext uri="{0D108BD9-81ED-4DB2-BD59-A6C34878D82A}">
                    <a16:rowId xmlns:a16="http://schemas.microsoft.com/office/drawing/2014/main" val="3001907682"/>
                  </a:ext>
                </a:extLst>
              </a:tr>
              <a:tr h="2052000">
                <a:tc>
                  <a:txBody>
                    <a:bodyPr/>
                    <a:lstStyle/>
                    <a:p>
                      <a:pPr algn="ctr"/>
                      <a:endParaRPr lang="en-GB" sz="100" b="1" dirty="0">
                        <a:latin typeface="Century Gothic" panose="020B0502020202020204" pitchFamily="34" charset="0"/>
                      </a:endParaRPr>
                    </a:p>
                    <a:p>
                      <a:pPr algn="ctr"/>
                      <a:endParaRPr lang="en-GB" sz="100" b="1" dirty="0">
                        <a:latin typeface="Century Gothic" panose="020B0502020202020204" pitchFamily="34" charset="0"/>
                      </a:endParaRPr>
                    </a:p>
                    <a:p>
                      <a:pPr algn="ctr"/>
                      <a:endParaRPr lang="en-GB" sz="100" b="1" dirty="0">
                        <a:latin typeface="Century Gothic" panose="020B0502020202020204" pitchFamily="34" charset="0"/>
                      </a:endParaRPr>
                    </a:p>
                    <a:p>
                      <a:pPr algn="ctr"/>
                      <a:endParaRPr lang="en-GB" sz="100" b="1" dirty="0">
                        <a:latin typeface="Century Gothic" panose="020B0502020202020204" pitchFamily="34" charset="0"/>
                      </a:endParaRPr>
                    </a:p>
                    <a:p>
                      <a:pPr algn="ctr"/>
                      <a:endParaRPr lang="en-GB" sz="100" b="1" dirty="0">
                        <a:latin typeface="Century Gothic" panose="020B0502020202020204" pitchFamily="34" charset="0"/>
                      </a:endParaRPr>
                    </a:p>
                    <a:p>
                      <a:pPr algn="ctr"/>
                      <a:endParaRPr lang="en-GB" sz="100" b="1" dirty="0">
                        <a:latin typeface="Century Gothic" panose="020B0502020202020204" pitchFamily="34" charset="0"/>
                      </a:endParaRPr>
                    </a:p>
                    <a:p>
                      <a:pPr algn="ctr"/>
                      <a:endParaRPr lang="en-GB" sz="100" b="1" dirty="0">
                        <a:latin typeface="Century Gothic" panose="020B0502020202020204" pitchFamily="34" charset="0"/>
                      </a:endParaRPr>
                    </a:p>
                    <a:p>
                      <a:pPr algn="ctr"/>
                      <a:endParaRPr lang="en-GB" sz="100" b="1" dirty="0">
                        <a:latin typeface="Century Gothic" panose="020B0502020202020204" pitchFamily="34" charset="0"/>
                      </a:endParaRPr>
                    </a:p>
                    <a:p>
                      <a:pPr algn="ctr"/>
                      <a:endParaRPr lang="en-GB" sz="100" b="1" dirty="0">
                        <a:latin typeface="Century Gothic" panose="020B0502020202020204" pitchFamily="34" charset="0"/>
                      </a:endParaRPr>
                    </a:p>
                  </a:txBody>
                  <a:tcPr marL="0" marR="0" marT="0" marB="0" anchor="ctr">
                    <a:solidFill>
                      <a:schemeClr val="bg1"/>
                    </a:solidFill>
                  </a:tcPr>
                </a:tc>
                <a:tc>
                  <a:txBody>
                    <a:bodyPr/>
                    <a:lstStyle/>
                    <a:p>
                      <a:pPr algn="ctr"/>
                      <a:endParaRPr lang="en-GB" sz="100" b="1" dirty="0">
                        <a:latin typeface="Century Gothic" panose="020B0502020202020204" pitchFamily="34" charset="0"/>
                      </a:endParaRPr>
                    </a:p>
                  </a:txBody>
                  <a:tcPr marL="0" marR="0" marT="0" marB="0" anchor="ctr">
                    <a:solidFill>
                      <a:schemeClr val="bg1"/>
                    </a:solidFill>
                  </a:tcPr>
                </a:tc>
                <a:tc>
                  <a:txBody>
                    <a:bodyPr/>
                    <a:lstStyle/>
                    <a:p>
                      <a:pPr algn="ctr"/>
                      <a:endParaRPr lang="en-GB" sz="100" b="1" dirty="0">
                        <a:latin typeface="Century Gothic" panose="020B0502020202020204" pitchFamily="34" charset="0"/>
                      </a:endParaRPr>
                    </a:p>
                  </a:txBody>
                  <a:tcPr marL="0" marR="0" marT="0" marB="0" anchor="ctr">
                    <a:solidFill>
                      <a:schemeClr val="bg1"/>
                    </a:solidFill>
                  </a:tcPr>
                </a:tc>
                <a:extLst>
                  <a:ext uri="{0D108BD9-81ED-4DB2-BD59-A6C34878D82A}">
                    <a16:rowId xmlns:a16="http://schemas.microsoft.com/office/drawing/2014/main" val="13353768"/>
                  </a:ext>
                </a:extLst>
              </a:tr>
            </a:tbl>
          </a:graphicData>
        </a:graphic>
      </p:graphicFrame>
      <p:grpSp>
        <p:nvGrpSpPr>
          <p:cNvPr id="142" name="Group 141">
            <a:extLst>
              <a:ext uri="{FF2B5EF4-FFF2-40B4-BE49-F238E27FC236}">
                <a16:creationId xmlns:a16="http://schemas.microsoft.com/office/drawing/2014/main" id="{88F01FC7-6968-47FF-89D6-DB95F544C28E}"/>
              </a:ext>
            </a:extLst>
          </p:cNvPr>
          <p:cNvGrpSpPr/>
          <p:nvPr/>
        </p:nvGrpSpPr>
        <p:grpSpPr>
          <a:xfrm>
            <a:off x="2814887" y="1663348"/>
            <a:ext cx="3579420" cy="1926153"/>
            <a:chOff x="2814887" y="1663348"/>
            <a:chExt cx="3579420" cy="1926153"/>
          </a:xfrm>
        </p:grpSpPr>
        <p:grpSp>
          <p:nvGrpSpPr>
            <p:cNvPr id="143" name="Group 142">
              <a:extLst>
                <a:ext uri="{FF2B5EF4-FFF2-40B4-BE49-F238E27FC236}">
                  <a16:creationId xmlns:a16="http://schemas.microsoft.com/office/drawing/2014/main" id="{E473CD30-E269-47A8-BA98-3E856D9F9B37}"/>
                </a:ext>
              </a:extLst>
            </p:cNvPr>
            <p:cNvGrpSpPr/>
            <p:nvPr/>
          </p:nvGrpSpPr>
          <p:grpSpPr>
            <a:xfrm>
              <a:off x="2814887" y="1663348"/>
              <a:ext cx="1454914" cy="1926153"/>
              <a:chOff x="2814887" y="1663348"/>
              <a:chExt cx="1454914" cy="1926153"/>
            </a:xfrm>
          </p:grpSpPr>
          <p:grpSp>
            <p:nvGrpSpPr>
              <p:cNvPr id="181" name="Group 180">
                <a:extLst>
                  <a:ext uri="{FF2B5EF4-FFF2-40B4-BE49-F238E27FC236}">
                    <a16:creationId xmlns:a16="http://schemas.microsoft.com/office/drawing/2014/main" id="{05638015-6A4A-4EDE-AC96-C806DA492539}"/>
                  </a:ext>
                </a:extLst>
              </p:cNvPr>
              <p:cNvGrpSpPr/>
              <p:nvPr/>
            </p:nvGrpSpPr>
            <p:grpSpPr>
              <a:xfrm>
                <a:off x="2814887" y="1663348"/>
                <a:ext cx="1454914" cy="261819"/>
                <a:chOff x="2747512" y="1711473"/>
                <a:chExt cx="1454914" cy="261819"/>
              </a:xfrm>
            </p:grpSpPr>
            <p:sp>
              <p:nvSpPr>
                <p:cNvPr id="212" name="TextBox 211">
                  <a:extLst>
                    <a:ext uri="{FF2B5EF4-FFF2-40B4-BE49-F238E27FC236}">
                      <a16:creationId xmlns:a16="http://schemas.microsoft.com/office/drawing/2014/main" id="{C1FE491A-04E2-4BEC-9D69-69E449052523}"/>
                    </a:ext>
                  </a:extLst>
                </p:cNvPr>
                <p:cNvSpPr txBox="1">
                  <a:spLocks noChangeAspect="1"/>
                </p:cNvSpPr>
                <p:nvPr/>
              </p:nvSpPr>
              <p:spPr>
                <a:xfrm>
                  <a:off x="2747512" y="1711473"/>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213" name="TextBox 212">
                  <a:extLst>
                    <a:ext uri="{FF2B5EF4-FFF2-40B4-BE49-F238E27FC236}">
                      <a16:creationId xmlns:a16="http://schemas.microsoft.com/office/drawing/2014/main" id="{B57B4F73-2FF5-4904-8205-F13482203D92}"/>
                    </a:ext>
                  </a:extLst>
                </p:cNvPr>
                <p:cNvSpPr txBox="1">
                  <a:spLocks noChangeAspect="1"/>
                </p:cNvSpPr>
                <p:nvPr/>
              </p:nvSpPr>
              <p:spPr>
                <a:xfrm>
                  <a:off x="3045785" y="1711473"/>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214" name="TextBox 213">
                  <a:extLst>
                    <a:ext uri="{FF2B5EF4-FFF2-40B4-BE49-F238E27FC236}">
                      <a16:creationId xmlns:a16="http://schemas.microsoft.com/office/drawing/2014/main" id="{55814738-F392-43E1-90BB-575AF0ED529C}"/>
                    </a:ext>
                  </a:extLst>
                </p:cNvPr>
                <p:cNvSpPr txBox="1">
                  <a:spLocks noChangeAspect="1"/>
                </p:cNvSpPr>
                <p:nvPr/>
              </p:nvSpPr>
              <p:spPr>
                <a:xfrm>
                  <a:off x="3344060" y="1711473"/>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215" name="TextBox 214">
                  <a:extLst>
                    <a:ext uri="{FF2B5EF4-FFF2-40B4-BE49-F238E27FC236}">
                      <a16:creationId xmlns:a16="http://schemas.microsoft.com/office/drawing/2014/main" id="{FDA79CEC-5B40-4764-9558-23188CFEB1FB}"/>
                    </a:ext>
                  </a:extLst>
                </p:cNvPr>
                <p:cNvSpPr txBox="1">
                  <a:spLocks noChangeAspect="1"/>
                </p:cNvSpPr>
                <p:nvPr/>
              </p:nvSpPr>
              <p:spPr>
                <a:xfrm>
                  <a:off x="3642333" y="1711473"/>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216" name="TextBox 215">
                  <a:extLst>
                    <a:ext uri="{FF2B5EF4-FFF2-40B4-BE49-F238E27FC236}">
                      <a16:creationId xmlns:a16="http://schemas.microsoft.com/office/drawing/2014/main" id="{5126B68D-6996-4775-9C11-DA357816C005}"/>
                    </a:ext>
                  </a:extLst>
                </p:cNvPr>
                <p:cNvSpPr txBox="1">
                  <a:spLocks noChangeAspect="1"/>
                </p:cNvSpPr>
                <p:nvPr/>
              </p:nvSpPr>
              <p:spPr>
                <a:xfrm>
                  <a:off x="3940607" y="1711473"/>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grpSp>
          <p:grpSp>
            <p:nvGrpSpPr>
              <p:cNvPr id="182" name="Group 181">
                <a:extLst>
                  <a:ext uri="{FF2B5EF4-FFF2-40B4-BE49-F238E27FC236}">
                    <a16:creationId xmlns:a16="http://schemas.microsoft.com/office/drawing/2014/main" id="{D7E6DF3D-BA0C-460B-A95E-3FF1482CA8E9}"/>
                  </a:ext>
                </a:extLst>
              </p:cNvPr>
              <p:cNvGrpSpPr/>
              <p:nvPr/>
            </p:nvGrpSpPr>
            <p:grpSpPr>
              <a:xfrm>
                <a:off x="2814887" y="1996215"/>
                <a:ext cx="1454914" cy="261819"/>
                <a:chOff x="2747512" y="2079003"/>
                <a:chExt cx="1454914" cy="261819"/>
              </a:xfrm>
            </p:grpSpPr>
            <p:sp>
              <p:nvSpPr>
                <p:cNvPr id="207" name="TextBox 206">
                  <a:extLst>
                    <a:ext uri="{FF2B5EF4-FFF2-40B4-BE49-F238E27FC236}">
                      <a16:creationId xmlns:a16="http://schemas.microsoft.com/office/drawing/2014/main" id="{48C8798A-E054-48EF-AB70-0718B7AE2DE6}"/>
                    </a:ext>
                  </a:extLst>
                </p:cNvPr>
                <p:cNvSpPr txBox="1">
                  <a:spLocks noChangeAspect="1"/>
                </p:cNvSpPr>
                <p:nvPr/>
              </p:nvSpPr>
              <p:spPr>
                <a:xfrm>
                  <a:off x="2747512" y="2079003"/>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208" name="TextBox 207">
                  <a:extLst>
                    <a:ext uri="{FF2B5EF4-FFF2-40B4-BE49-F238E27FC236}">
                      <a16:creationId xmlns:a16="http://schemas.microsoft.com/office/drawing/2014/main" id="{A8E0C257-2300-4D2B-A642-FB6162674272}"/>
                    </a:ext>
                  </a:extLst>
                </p:cNvPr>
                <p:cNvSpPr txBox="1">
                  <a:spLocks noChangeAspect="1"/>
                </p:cNvSpPr>
                <p:nvPr/>
              </p:nvSpPr>
              <p:spPr>
                <a:xfrm>
                  <a:off x="3045785" y="2079003"/>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209" name="TextBox 208">
                  <a:extLst>
                    <a:ext uri="{FF2B5EF4-FFF2-40B4-BE49-F238E27FC236}">
                      <a16:creationId xmlns:a16="http://schemas.microsoft.com/office/drawing/2014/main" id="{9236AF4E-B68A-464B-A092-E0978C6EBC12}"/>
                    </a:ext>
                  </a:extLst>
                </p:cNvPr>
                <p:cNvSpPr txBox="1">
                  <a:spLocks noChangeAspect="1"/>
                </p:cNvSpPr>
                <p:nvPr/>
              </p:nvSpPr>
              <p:spPr>
                <a:xfrm>
                  <a:off x="3344060" y="2079003"/>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210" name="TextBox 209">
                  <a:extLst>
                    <a:ext uri="{FF2B5EF4-FFF2-40B4-BE49-F238E27FC236}">
                      <a16:creationId xmlns:a16="http://schemas.microsoft.com/office/drawing/2014/main" id="{1DDED4A0-3926-4FEF-BEDA-E44549FD643A}"/>
                    </a:ext>
                  </a:extLst>
                </p:cNvPr>
                <p:cNvSpPr txBox="1">
                  <a:spLocks noChangeAspect="1"/>
                </p:cNvSpPr>
                <p:nvPr/>
              </p:nvSpPr>
              <p:spPr>
                <a:xfrm>
                  <a:off x="3642333" y="2079003"/>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211" name="TextBox 210">
                  <a:extLst>
                    <a:ext uri="{FF2B5EF4-FFF2-40B4-BE49-F238E27FC236}">
                      <a16:creationId xmlns:a16="http://schemas.microsoft.com/office/drawing/2014/main" id="{B2F87F61-5290-4296-9154-51BA946CC02B}"/>
                    </a:ext>
                  </a:extLst>
                </p:cNvPr>
                <p:cNvSpPr txBox="1">
                  <a:spLocks noChangeAspect="1"/>
                </p:cNvSpPr>
                <p:nvPr/>
              </p:nvSpPr>
              <p:spPr>
                <a:xfrm>
                  <a:off x="3940607" y="2079003"/>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grpSp>
          <p:grpSp>
            <p:nvGrpSpPr>
              <p:cNvPr id="183" name="Group 182">
                <a:extLst>
                  <a:ext uri="{FF2B5EF4-FFF2-40B4-BE49-F238E27FC236}">
                    <a16:creationId xmlns:a16="http://schemas.microsoft.com/office/drawing/2014/main" id="{13FD2BE0-F170-4AB8-94EA-A3058399B55A}"/>
                  </a:ext>
                </a:extLst>
              </p:cNvPr>
              <p:cNvGrpSpPr/>
              <p:nvPr/>
            </p:nvGrpSpPr>
            <p:grpSpPr>
              <a:xfrm>
                <a:off x="2814887" y="2329082"/>
                <a:ext cx="1454914" cy="261819"/>
                <a:chOff x="2747512" y="2446534"/>
                <a:chExt cx="1454914" cy="261819"/>
              </a:xfrm>
            </p:grpSpPr>
            <p:sp>
              <p:nvSpPr>
                <p:cNvPr id="202" name="TextBox 201">
                  <a:extLst>
                    <a:ext uri="{FF2B5EF4-FFF2-40B4-BE49-F238E27FC236}">
                      <a16:creationId xmlns:a16="http://schemas.microsoft.com/office/drawing/2014/main" id="{E456C0E9-15AE-44E7-94F5-DE5D98EFF3EE}"/>
                    </a:ext>
                  </a:extLst>
                </p:cNvPr>
                <p:cNvSpPr txBox="1">
                  <a:spLocks noChangeAspect="1"/>
                </p:cNvSpPr>
                <p:nvPr/>
              </p:nvSpPr>
              <p:spPr>
                <a:xfrm>
                  <a:off x="2747512" y="2446534"/>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203" name="TextBox 202">
                  <a:extLst>
                    <a:ext uri="{FF2B5EF4-FFF2-40B4-BE49-F238E27FC236}">
                      <a16:creationId xmlns:a16="http://schemas.microsoft.com/office/drawing/2014/main" id="{CB2C012F-5F45-46BB-A588-F15D933E948E}"/>
                    </a:ext>
                  </a:extLst>
                </p:cNvPr>
                <p:cNvSpPr txBox="1">
                  <a:spLocks noChangeAspect="1"/>
                </p:cNvSpPr>
                <p:nvPr/>
              </p:nvSpPr>
              <p:spPr>
                <a:xfrm>
                  <a:off x="3045785" y="2446534"/>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204" name="TextBox 203">
                  <a:extLst>
                    <a:ext uri="{FF2B5EF4-FFF2-40B4-BE49-F238E27FC236}">
                      <a16:creationId xmlns:a16="http://schemas.microsoft.com/office/drawing/2014/main" id="{61A0AC53-33C4-4A70-B976-A88BB05EDE7A}"/>
                    </a:ext>
                  </a:extLst>
                </p:cNvPr>
                <p:cNvSpPr txBox="1">
                  <a:spLocks noChangeAspect="1"/>
                </p:cNvSpPr>
                <p:nvPr/>
              </p:nvSpPr>
              <p:spPr>
                <a:xfrm>
                  <a:off x="3344060" y="2446534"/>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205" name="TextBox 204">
                  <a:extLst>
                    <a:ext uri="{FF2B5EF4-FFF2-40B4-BE49-F238E27FC236}">
                      <a16:creationId xmlns:a16="http://schemas.microsoft.com/office/drawing/2014/main" id="{D73B7EBD-78A2-46CB-B85D-E2C8A0280E95}"/>
                    </a:ext>
                  </a:extLst>
                </p:cNvPr>
                <p:cNvSpPr txBox="1">
                  <a:spLocks noChangeAspect="1"/>
                </p:cNvSpPr>
                <p:nvPr/>
              </p:nvSpPr>
              <p:spPr>
                <a:xfrm>
                  <a:off x="3642333" y="2446534"/>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206" name="TextBox 205">
                  <a:extLst>
                    <a:ext uri="{FF2B5EF4-FFF2-40B4-BE49-F238E27FC236}">
                      <a16:creationId xmlns:a16="http://schemas.microsoft.com/office/drawing/2014/main" id="{463EB558-11CD-4C1A-B088-5417F502AF3B}"/>
                    </a:ext>
                  </a:extLst>
                </p:cNvPr>
                <p:cNvSpPr txBox="1">
                  <a:spLocks noChangeAspect="1"/>
                </p:cNvSpPr>
                <p:nvPr/>
              </p:nvSpPr>
              <p:spPr>
                <a:xfrm>
                  <a:off x="3940607" y="2446534"/>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grpSp>
          <p:grpSp>
            <p:nvGrpSpPr>
              <p:cNvPr id="184" name="Group 183">
                <a:extLst>
                  <a:ext uri="{FF2B5EF4-FFF2-40B4-BE49-F238E27FC236}">
                    <a16:creationId xmlns:a16="http://schemas.microsoft.com/office/drawing/2014/main" id="{10F516B5-222F-42D8-B220-E6E088D90D41}"/>
                  </a:ext>
                </a:extLst>
              </p:cNvPr>
              <p:cNvGrpSpPr/>
              <p:nvPr/>
            </p:nvGrpSpPr>
            <p:grpSpPr>
              <a:xfrm>
                <a:off x="2814887" y="2661949"/>
                <a:ext cx="1454914" cy="261819"/>
                <a:chOff x="2747512" y="2814063"/>
                <a:chExt cx="1454914" cy="261819"/>
              </a:xfrm>
            </p:grpSpPr>
            <p:sp>
              <p:nvSpPr>
                <p:cNvPr id="197" name="TextBox 196">
                  <a:extLst>
                    <a:ext uri="{FF2B5EF4-FFF2-40B4-BE49-F238E27FC236}">
                      <a16:creationId xmlns:a16="http://schemas.microsoft.com/office/drawing/2014/main" id="{87FE37FD-1572-41EA-944D-94827A58968D}"/>
                    </a:ext>
                  </a:extLst>
                </p:cNvPr>
                <p:cNvSpPr txBox="1">
                  <a:spLocks noChangeAspect="1"/>
                </p:cNvSpPr>
                <p:nvPr/>
              </p:nvSpPr>
              <p:spPr>
                <a:xfrm>
                  <a:off x="2747512" y="2814063"/>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198" name="TextBox 197">
                  <a:extLst>
                    <a:ext uri="{FF2B5EF4-FFF2-40B4-BE49-F238E27FC236}">
                      <a16:creationId xmlns:a16="http://schemas.microsoft.com/office/drawing/2014/main" id="{328E73A8-2CC5-4D9D-9CA1-76DAB040F9CA}"/>
                    </a:ext>
                  </a:extLst>
                </p:cNvPr>
                <p:cNvSpPr txBox="1">
                  <a:spLocks noChangeAspect="1"/>
                </p:cNvSpPr>
                <p:nvPr/>
              </p:nvSpPr>
              <p:spPr>
                <a:xfrm>
                  <a:off x="3045785" y="2814063"/>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199" name="TextBox 198">
                  <a:extLst>
                    <a:ext uri="{FF2B5EF4-FFF2-40B4-BE49-F238E27FC236}">
                      <a16:creationId xmlns:a16="http://schemas.microsoft.com/office/drawing/2014/main" id="{73F0E04B-CE7B-41CB-9D0C-EE926CF29166}"/>
                    </a:ext>
                  </a:extLst>
                </p:cNvPr>
                <p:cNvSpPr txBox="1">
                  <a:spLocks noChangeAspect="1"/>
                </p:cNvSpPr>
                <p:nvPr/>
              </p:nvSpPr>
              <p:spPr>
                <a:xfrm>
                  <a:off x="3344060" y="2814063"/>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200" name="TextBox 199">
                  <a:extLst>
                    <a:ext uri="{FF2B5EF4-FFF2-40B4-BE49-F238E27FC236}">
                      <a16:creationId xmlns:a16="http://schemas.microsoft.com/office/drawing/2014/main" id="{67592D57-6720-4239-8A7E-A3F2CFA5DDBA}"/>
                    </a:ext>
                  </a:extLst>
                </p:cNvPr>
                <p:cNvSpPr txBox="1">
                  <a:spLocks noChangeAspect="1"/>
                </p:cNvSpPr>
                <p:nvPr/>
              </p:nvSpPr>
              <p:spPr>
                <a:xfrm>
                  <a:off x="3642333" y="2814063"/>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201" name="TextBox 200">
                  <a:extLst>
                    <a:ext uri="{FF2B5EF4-FFF2-40B4-BE49-F238E27FC236}">
                      <a16:creationId xmlns:a16="http://schemas.microsoft.com/office/drawing/2014/main" id="{8568415E-A97D-49D1-96C1-31A4DEC516CD}"/>
                    </a:ext>
                  </a:extLst>
                </p:cNvPr>
                <p:cNvSpPr txBox="1">
                  <a:spLocks noChangeAspect="1"/>
                </p:cNvSpPr>
                <p:nvPr/>
              </p:nvSpPr>
              <p:spPr>
                <a:xfrm>
                  <a:off x="3940607" y="2814063"/>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grpSp>
          <p:grpSp>
            <p:nvGrpSpPr>
              <p:cNvPr id="185" name="Group 184">
                <a:extLst>
                  <a:ext uri="{FF2B5EF4-FFF2-40B4-BE49-F238E27FC236}">
                    <a16:creationId xmlns:a16="http://schemas.microsoft.com/office/drawing/2014/main" id="{A923C831-0B4D-4654-A736-818FE475F2AB}"/>
                  </a:ext>
                </a:extLst>
              </p:cNvPr>
              <p:cNvGrpSpPr/>
              <p:nvPr/>
            </p:nvGrpSpPr>
            <p:grpSpPr>
              <a:xfrm>
                <a:off x="2814887" y="2994816"/>
                <a:ext cx="1454914" cy="261819"/>
                <a:chOff x="2747512" y="2814063"/>
                <a:chExt cx="1454914" cy="261819"/>
              </a:xfrm>
            </p:grpSpPr>
            <p:sp>
              <p:nvSpPr>
                <p:cNvPr id="192" name="TextBox 191">
                  <a:extLst>
                    <a:ext uri="{FF2B5EF4-FFF2-40B4-BE49-F238E27FC236}">
                      <a16:creationId xmlns:a16="http://schemas.microsoft.com/office/drawing/2014/main" id="{40C015C1-4F7A-4F25-B0C5-568F81C0FDD7}"/>
                    </a:ext>
                  </a:extLst>
                </p:cNvPr>
                <p:cNvSpPr txBox="1">
                  <a:spLocks noChangeAspect="1"/>
                </p:cNvSpPr>
                <p:nvPr/>
              </p:nvSpPr>
              <p:spPr>
                <a:xfrm>
                  <a:off x="2747512" y="2814063"/>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193" name="TextBox 192">
                  <a:extLst>
                    <a:ext uri="{FF2B5EF4-FFF2-40B4-BE49-F238E27FC236}">
                      <a16:creationId xmlns:a16="http://schemas.microsoft.com/office/drawing/2014/main" id="{AF0B8A7F-9801-4291-8D8A-ACEBD45022D8}"/>
                    </a:ext>
                  </a:extLst>
                </p:cNvPr>
                <p:cNvSpPr txBox="1">
                  <a:spLocks noChangeAspect="1"/>
                </p:cNvSpPr>
                <p:nvPr/>
              </p:nvSpPr>
              <p:spPr>
                <a:xfrm>
                  <a:off x="3045785" y="2814063"/>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194" name="TextBox 193">
                  <a:extLst>
                    <a:ext uri="{FF2B5EF4-FFF2-40B4-BE49-F238E27FC236}">
                      <a16:creationId xmlns:a16="http://schemas.microsoft.com/office/drawing/2014/main" id="{9BFFBD1D-8086-4802-A5AA-1F5D57B1AC50}"/>
                    </a:ext>
                  </a:extLst>
                </p:cNvPr>
                <p:cNvSpPr txBox="1">
                  <a:spLocks noChangeAspect="1"/>
                </p:cNvSpPr>
                <p:nvPr/>
              </p:nvSpPr>
              <p:spPr>
                <a:xfrm>
                  <a:off x="3344060" y="2814063"/>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195" name="TextBox 194">
                  <a:extLst>
                    <a:ext uri="{FF2B5EF4-FFF2-40B4-BE49-F238E27FC236}">
                      <a16:creationId xmlns:a16="http://schemas.microsoft.com/office/drawing/2014/main" id="{2D697E69-BFE8-4EA9-A05E-4DD7120AC02E}"/>
                    </a:ext>
                  </a:extLst>
                </p:cNvPr>
                <p:cNvSpPr txBox="1">
                  <a:spLocks noChangeAspect="1"/>
                </p:cNvSpPr>
                <p:nvPr/>
              </p:nvSpPr>
              <p:spPr>
                <a:xfrm>
                  <a:off x="3642333" y="2814063"/>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196" name="TextBox 195">
                  <a:extLst>
                    <a:ext uri="{FF2B5EF4-FFF2-40B4-BE49-F238E27FC236}">
                      <a16:creationId xmlns:a16="http://schemas.microsoft.com/office/drawing/2014/main" id="{EF77636F-1C2F-4E52-B3B2-4B00AAC4B334}"/>
                    </a:ext>
                  </a:extLst>
                </p:cNvPr>
                <p:cNvSpPr txBox="1">
                  <a:spLocks noChangeAspect="1"/>
                </p:cNvSpPr>
                <p:nvPr/>
              </p:nvSpPr>
              <p:spPr>
                <a:xfrm>
                  <a:off x="3940607" y="2814063"/>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grpSp>
          <p:grpSp>
            <p:nvGrpSpPr>
              <p:cNvPr id="186" name="Group 185">
                <a:extLst>
                  <a:ext uri="{FF2B5EF4-FFF2-40B4-BE49-F238E27FC236}">
                    <a16:creationId xmlns:a16="http://schemas.microsoft.com/office/drawing/2014/main" id="{E0EAFCEC-4E57-416D-B2B4-8447D1152C51}"/>
                  </a:ext>
                </a:extLst>
              </p:cNvPr>
              <p:cNvGrpSpPr/>
              <p:nvPr/>
            </p:nvGrpSpPr>
            <p:grpSpPr>
              <a:xfrm>
                <a:off x="2814887" y="3327682"/>
                <a:ext cx="1454914" cy="261819"/>
                <a:chOff x="2747512" y="2814063"/>
                <a:chExt cx="1454914" cy="261819"/>
              </a:xfrm>
            </p:grpSpPr>
            <p:sp>
              <p:nvSpPr>
                <p:cNvPr id="187" name="TextBox 186">
                  <a:extLst>
                    <a:ext uri="{FF2B5EF4-FFF2-40B4-BE49-F238E27FC236}">
                      <a16:creationId xmlns:a16="http://schemas.microsoft.com/office/drawing/2014/main" id="{E0479776-5BF3-449C-B170-26E83074BD81}"/>
                    </a:ext>
                  </a:extLst>
                </p:cNvPr>
                <p:cNvSpPr txBox="1">
                  <a:spLocks noChangeAspect="1"/>
                </p:cNvSpPr>
                <p:nvPr/>
              </p:nvSpPr>
              <p:spPr>
                <a:xfrm>
                  <a:off x="2747512" y="2814063"/>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188" name="TextBox 187">
                  <a:extLst>
                    <a:ext uri="{FF2B5EF4-FFF2-40B4-BE49-F238E27FC236}">
                      <a16:creationId xmlns:a16="http://schemas.microsoft.com/office/drawing/2014/main" id="{222EFB83-873F-4D6A-9004-7FD12AA7247F}"/>
                    </a:ext>
                  </a:extLst>
                </p:cNvPr>
                <p:cNvSpPr txBox="1">
                  <a:spLocks noChangeAspect="1"/>
                </p:cNvSpPr>
                <p:nvPr/>
              </p:nvSpPr>
              <p:spPr>
                <a:xfrm>
                  <a:off x="3045785" y="2814063"/>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189" name="TextBox 188">
                  <a:extLst>
                    <a:ext uri="{FF2B5EF4-FFF2-40B4-BE49-F238E27FC236}">
                      <a16:creationId xmlns:a16="http://schemas.microsoft.com/office/drawing/2014/main" id="{68574DE7-9711-44CF-BE22-14D5BD592D04}"/>
                    </a:ext>
                  </a:extLst>
                </p:cNvPr>
                <p:cNvSpPr txBox="1">
                  <a:spLocks noChangeAspect="1"/>
                </p:cNvSpPr>
                <p:nvPr/>
              </p:nvSpPr>
              <p:spPr>
                <a:xfrm>
                  <a:off x="3344060" y="2814063"/>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190" name="TextBox 189">
                  <a:extLst>
                    <a:ext uri="{FF2B5EF4-FFF2-40B4-BE49-F238E27FC236}">
                      <a16:creationId xmlns:a16="http://schemas.microsoft.com/office/drawing/2014/main" id="{9DF9404A-27F2-4DE4-8C8B-4867762C1F55}"/>
                    </a:ext>
                  </a:extLst>
                </p:cNvPr>
                <p:cNvSpPr txBox="1">
                  <a:spLocks noChangeAspect="1"/>
                </p:cNvSpPr>
                <p:nvPr/>
              </p:nvSpPr>
              <p:spPr>
                <a:xfrm>
                  <a:off x="3642333" y="2814063"/>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191" name="TextBox 190">
                  <a:extLst>
                    <a:ext uri="{FF2B5EF4-FFF2-40B4-BE49-F238E27FC236}">
                      <a16:creationId xmlns:a16="http://schemas.microsoft.com/office/drawing/2014/main" id="{8BEDE6D7-E0EE-48A9-9355-B4AE027D4580}"/>
                    </a:ext>
                  </a:extLst>
                </p:cNvPr>
                <p:cNvSpPr txBox="1">
                  <a:spLocks noChangeAspect="1"/>
                </p:cNvSpPr>
                <p:nvPr/>
              </p:nvSpPr>
              <p:spPr>
                <a:xfrm>
                  <a:off x="3940607" y="2814063"/>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grpSp>
        </p:grpSp>
        <p:grpSp>
          <p:nvGrpSpPr>
            <p:cNvPr id="144" name="Group 143">
              <a:extLst>
                <a:ext uri="{FF2B5EF4-FFF2-40B4-BE49-F238E27FC236}">
                  <a16:creationId xmlns:a16="http://schemas.microsoft.com/office/drawing/2014/main" id="{193B70AC-B90B-482F-9B50-FD023D3CD3EA}"/>
                </a:ext>
              </a:extLst>
            </p:cNvPr>
            <p:cNvGrpSpPr/>
            <p:nvPr/>
          </p:nvGrpSpPr>
          <p:grpSpPr>
            <a:xfrm>
              <a:off x="5526712" y="1663348"/>
              <a:ext cx="867595" cy="1926153"/>
              <a:chOff x="5526712" y="1663348"/>
              <a:chExt cx="867595" cy="1926153"/>
            </a:xfrm>
          </p:grpSpPr>
          <p:grpSp>
            <p:nvGrpSpPr>
              <p:cNvPr id="160" name="Group 159">
                <a:extLst>
                  <a:ext uri="{FF2B5EF4-FFF2-40B4-BE49-F238E27FC236}">
                    <a16:creationId xmlns:a16="http://schemas.microsoft.com/office/drawing/2014/main" id="{65AD7D40-4B83-47F3-9697-0478A9FF7017}"/>
                  </a:ext>
                </a:extLst>
              </p:cNvPr>
              <p:cNvGrpSpPr/>
              <p:nvPr/>
            </p:nvGrpSpPr>
            <p:grpSpPr>
              <a:xfrm>
                <a:off x="5526712" y="1663348"/>
                <a:ext cx="261819" cy="1926153"/>
                <a:chOff x="5526712" y="1663348"/>
                <a:chExt cx="261819" cy="1926153"/>
              </a:xfrm>
            </p:grpSpPr>
            <p:sp>
              <p:nvSpPr>
                <p:cNvPr id="175" name="TextBox 174">
                  <a:extLst>
                    <a:ext uri="{FF2B5EF4-FFF2-40B4-BE49-F238E27FC236}">
                      <a16:creationId xmlns:a16="http://schemas.microsoft.com/office/drawing/2014/main" id="{CDDE545D-1C5E-402F-8F9B-B1DD333EEF9F}"/>
                    </a:ext>
                  </a:extLst>
                </p:cNvPr>
                <p:cNvSpPr txBox="1">
                  <a:spLocks noChangeAspect="1"/>
                </p:cNvSpPr>
                <p:nvPr/>
              </p:nvSpPr>
              <p:spPr>
                <a:xfrm>
                  <a:off x="5526712" y="1663348"/>
                  <a:ext cx="261819" cy="26181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176" name="TextBox 175">
                  <a:extLst>
                    <a:ext uri="{FF2B5EF4-FFF2-40B4-BE49-F238E27FC236}">
                      <a16:creationId xmlns:a16="http://schemas.microsoft.com/office/drawing/2014/main" id="{C5FDEACC-2FE1-4A1D-93F4-EF61F436759B}"/>
                    </a:ext>
                  </a:extLst>
                </p:cNvPr>
                <p:cNvSpPr txBox="1">
                  <a:spLocks noChangeAspect="1"/>
                </p:cNvSpPr>
                <p:nvPr/>
              </p:nvSpPr>
              <p:spPr>
                <a:xfrm>
                  <a:off x="5526712" y="1996215"/>
                  <a:ext cx="261819" cy="26181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177" name="TextBox 176">
                  <a:extLst>
                    <a:ext uri="{FF2B5EF4-FFF2-40B4-BE49-F238E27FC236}">
                      <a16:creationId xmlns:a16="http://schemas.microsoft.com/office/drawing/2014/main" id="{91AC41F8-39D6-4CF9-B3E5-3019897297E2}"/>
                    </a:ext>
                  </a:extLst>
                </p:cNvPr>
                <p:cNvSpPr txBox="1">
                  <a:spLocks noChangeAspect="1"/>
                </p:cNvSpPr>
                <p:nvPr/>
              </p:nvSpPr>
              <p:spPr>
                <a:xfrm>
                  <a:off x="5526712" y="2329082"/>
                  <a:ext cx="261819" cy="26181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178" name="TextBox 177">
                  <a:extLst>
                    <a:ext uri="{FF2B5EF4-FFF2-40B4-BE49-F238E27FC236}">
                      <a16:creationId xmlns:a16="http://schemas.microsoft.com/office/drawing/2014/main" id="{DF928FBC-1422-4121-9B7E-F8A5706760DC}"/>
                    </a:ext>
                  </a:extLst>
                </p:cNvPr>
                <p:cNvSpPr txBox="1">
                  <a:spLocks noChangeAspect="1"/>
                </p:cNvSpPr>
                <p:nvPr/>
              </p:nvSpPr>
              <p:spPr>
                <a:xfrm>
                  <a:off x="5526712" y="2661949"/>
                  <a:ext cx="261819" cy="26181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179" name="TextBox 178">
                  <a:extLst>
                    <a:ext uri="{FF2B5EF4-FFF2-40B4-BE49-F238E27FC236}">
                      <a16:creationId xmlns:a16="http://schemas.microsoft.com/office/drawing/2014/main" id="{E6F9F754-EAA6-4A9C-AA57-980E21461B00}"/>
                    </a:ext>
                  </a:extLst>
                </p:cNvPr>
                <p:cNvSpPr txBox="1">
                  <a:spLocks noChangeAspect="1"/>
                </p:cNvSpPr>
                <p:nvPr/>
              </p:nvSpPr>
              <p:spPr>
                <a:xfrm>
                  <a:off x="5526712" y="2994816"/>
                  <a:ext cx="261819" cy="26181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180" name="TextBox 179">
                  <a:extLst>
                    <a:ext uri="{FF2B5EF4-FFF2-40B4-BE49-F238E27FC236}">
                      <a16:creationId xmlns:a16="http://schemas.microsoft.com/office/drawing/2014/main" id="{E6EB3170-BBD6-45AD-8BE4-F2F2E0B8DC4E}"/>
                    </a:ext>
                  </a:extLst>
                </p:cNvPr>
                <p:cNvSpPr txBox="1">
                  <a:spLocks noChangeAspect="1"/>
                </p:cNvSpPr>
                <p:nvPr/>
              </p:nvSpPr>
              <p:spPr>
                <a:xfrm>
                  <a:off x="5526712" y="3327682"/>
                  <a:ext cx="261819" cy="26181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grpSp>
          <p:grpSp>
            <p:nvGrpSpPr>
              <p:cNvPr id="161" name="Group 160">
                <a:extLst>
                  <a:ext uri="{FF2B5EF4-FFF2-40B4-BE49-F238E27FC236}">
                    <a16:creationId xmlns:a16="http://schemas.microsoft.com/office/drawing/2014/main" id="{456C923C-59FA-4085-88E8-CFB4A090F3C1}"/>
                  </a:ext>
                </a:extLst>
              </p:cNvPr>
              <p:cNvGrpSpPr/>
              <p:nvPr/>
            </p:nvGrpSpPr>
            <p:grpSpPr>
              <a:xfrm>
                <a:off x="5829600" y="1663348"/>
                <a:ext cx="261819" cy="1926153"/>
                <a:chOff x="5829600" y="1663348"/>
                <a:chExt cx="261819" cy="1926153"/>
              </a:xfrm>
            </p:grpSpPr>
            <p:sp>
              <p:nvSpPr>
                <p:cNvPr id="169" name="TextBox 168">
                  <a:extLst>
                    <a:ext uri="{FF2B5EF4-FFF2-40B4-BE49-F238E27FC236}">
                      <a16:creationId xmlns:a16="http://schemas.microsoft.com/office/drawing/2014/main" id="{0FAB0B64-0691-4BAF-9862-F9743AEDF1C5}"/>
                    </a:ext>
                  </a:extLst>
                </p:cNvPr>
                <p:cNvSpPr txBox="1">
                  <a:spLocks noChangeAspect="1"/>
                </p:cNvSpPr>
                <p:nvPr/>
              </p:nvSpPr>
              <p:spPr>
                <a:xfrm>
                  <a:off x="5829600" y="1663348"/>
                  <a:ext cx="261819" cy="26181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170" name="TextBox 169">
                  <a:extLst>
                    <a:ext uri="{FF2B5EF4-FFF2-40B4-BE49-F238E27FC236}">
                      <a16:creationId xmlns:a16="http://schemas.microsoft.com/office/drawing/2014/main" id="{00ABAA72-DDCF-49F7-9407-0CF2568898A0}"/>
                    </a:ext>
                  </a:extLst>
                </p:cNvPr>
                <p:cNvSpPr txBox="1">
                  <a:spLocks noChangeAspect="1"/>
                </p:cNvSpPr>
                <p:nvPr/>
              </p:nvSpPr>
              <p:spPr>
                <a:xfrm>
                  <a:off x="5829600" y="1996215"/>
                  <a:ext cx="261819" cy="26181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171" name="TextBox 170">
                  <a:extLst>
                    <a:ext uri="{FF2B5EF4-FFF2-40B4-BE49-F238E27FC236}">
                      <a16:creationId xmlns:a16="http://schemas.microsoft.com/office/drawing/2014/main" id="{8E5F6EA5-624F-413D-8B84-00A099EBD901}"/>
                    </a:ext>
                  </a:extLst>
                </p:cNvPr>
                <p:cNvSpPr txBox="1">
                  <a:spLocks noChangeAspect="1"/>
                </p:cNvSpPr>
                <p:nvPr/>
              </p:nvSpPr>
              <p:spPr>
                <a:xfrm>
                  <a:off x="5829600" y="2329082"/>
                  <a:ext cx="261819" cy="26181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172" name="TextBox 171">
                  <a:extLst>
                    <a:ext uri="{FF2B5EF4-FFF2-40B4-BE49-F238E27FC236}">
                      <a16:creationId xmlns:a16="http://schemas.microsoft.com/office/drawing/2014/main" id="{E53E2932-971A-4549-A05E-2489161A0B01}"/>
                    </a:ext>
                  </a:extLst>
                </p:cNvPr>
                <p:cNvSpPr txBox="1">
                  <a:spLocks noChangeAspect="1"/>
                </p:cNvSpPr>
                <p:nvPr/>
              </p:nvSpPr>
              <p:spPr>
                <a:xfrm>
                  <a:off x="5829600" y="2661949"/>
                  <a:ext cx="261819" cy="26181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173" name="TextBox 172">
                  <a:extLst>
                    <a:ext uri="{FF2B5EF4-FFF2-40B4-BE49-F238E27FC236}">
                      <a16:creationId xmlns:a16="http://schemas.microsoft.com/office/drawing/2014/main" id="{CE842E16-AB82-4DF9-BE7C-C809E7D7BF77}"/>
                    </a:ext>
                  </a:extLst>
                </p:cNvPr>
                <p:cNvSpPr txBox="1">
                  <a:spLocks noChangeAspect="1"/>
                </p:cNvSpPr>
                <p:nvPr/>
              </p:nvSpPr>
              <p:spPr>
                <a:xfrm>
                  <a:off x="5829600" y="2994816"/>
                  <a:ext cx="261819" cy="26181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174" name="TextBox 173">
                  <a:extLst>
                    <a:ext uri="{FF2B5EF4-FFF2-40B4-BE49-F238E27FC236}">
                      <a16:creationId xmlns:a16="http://schemas.microsoft.com/office/drawing/2014/main" id="{BB681956-4348-42E5-92A2-4A355176D0F5}"/>
                    </a:ext>
                  </a:extLst>
                </p:cNvPr>
                <p:cNvSpPr txBox="1">
                  <a:spLocks noChangeAspect="1"/>
                </p:cNvSpPr>
                <p:nvPr/>
              </p:nvSpPr>
              <p:spPr>
                <a:xfrm>
                  <a:off x="5829600" y="3327682"/>
                  <a:ext cx="261819" cy="26181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grpSp>
          <p:grpSp>
            <p:nvGrpSpPr>
              <p:cNvPr id="162" name="Group 161">
                <a:extLst>
                  <a:ext uri="{FF2B5EF4-FFF2-40B4-BE49-F238E27FC236}">
                    <a16:creationId xmlns:a16="http://schemas.microsoft.com/office/drawing/2014/main" id="{28745AB7-6FC2-4532-9185-DAA2C599695C}"/>
                  </a:ext>
                </a:extLst>
              </p:cNvPr>
              <p:cNvGrpSpPr/>
              <p:nvPr/>
            </p:nvGrpSpPr>
            <p:grpSpPr>
              <a:xfrm>
                <a:off x="6132488" y="1663348"/>
                <a:ext cx="261819" cy="1926153"/>
                <a:chOff x="6132488" y="1663348"/>
                <a:chExt cx="261819" cy="1926153"/>
              </a:xfrm>
            </p:grpSpPr>
            <p:sp>
              <p:nvSpPr>
                <p:cNvPr id="163" name="TextBox 162">
                  <a:extLst>
                    <a:ext uri="{FF2B5EF4-FFF2-40B4-BE49-F238E27FC236}">
                      <a16:creationId xmlns:a16="http://schemas.microsoft.com/office/drawing/2014/main" id="{162C8E12-ED41-4077-8ABA-B7021AFB0897}"/>
                    </a:ext>
                  </a:extLst>
                </p:cNvPr>
                <p:cNvSpPr txBox="1">
                  <a:spLocks noChangeAspect="1"/>
                </p:cNvSpPr>
                <p:nvPr/>
              </p:nvSpPr>
              <p:spPr>
                <a:xfrm>
                  <a:off x="6132488" y="1663348"/>
                  <a:ext cx="261819" cy="26181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164" name="TextBox 163">
                  <a:extLst>
                    <a:ext uri="{FF2B5EF4-FFF2-40B4-BE49-F238E27FC236}">
                      <a16:creationId xmlns:a16="http://schemas.microsoft.com/office/drawing/2014/main" id="{0694B8FB-847C-44C9-ABE8-D2861AEAC868}"/>
                    </a:ext>
                  </a:extLst>
                </p:cNvPr>
                <p:cNvSpPr txBox="1">
                  <a:spLocks noChangeAspect="1"/>
                </p:cNvSpPr>
                <p:nvPr/>
              </p:nvSpPr>
              <p:spPr>
                <a:xfrm>
                  <a:off x="6132488" y="1996215"/>
                  <a:ext cx="261819" cy="26181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165" name="TextBox 164">
                  <a:extLst>
                    <a:ext uri="{FF2B5EF4-FFF2-40B4-BE49-F238E27FC236}">
                      <a16:creationId xmlns:a16="http://schemas.microsoft.com/office/drawing/2014/main" id="{998FE499-5388-4B48-927F-9AE0C3A5155A}"/>
                    </a:ext>
                  </a:extLst>
                </p:cNvPr>
                <p:cNvSpPr txBox="1">
                  <a:spLocks noChangeAspect="1"/>
                </p:cNvSpPr>
                <p:nvPr/>
              </p:nvSpPr>
              <p:spPr>
                <a:xfrm>
                  <a:off x="6132488" y="2329082"/>
                  <a:ext cx="261819" cy="26181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166" name="TextBox 165">
                  <a:extLst>
                    <a:ext uri="{FF2B5EF4-FFF2-40B4-BE49-F238E27FC236}">
                      <a16:creationId xmlns:a16="http://schemas.microsoft.com/office/drawing/2014/main" id="{59B2F2FD-0004-404B-8D85-B0772AE01A20}"/>
                    </a:ext>
                  </a:extLst>
                </p:cNvPr>
                <p:cNvSpPr txBox="1">
                  <a:spLocks noChangeAspect="1"/>
                </p:cNvSpPr>
                <p:nvPr/>
              </p:nvSpPr>
              <p:spPr>
                <a:xfrm>
                  <a:off x="6132488" y="2661949"/>
                  <a:ext cx="261819" cy="26181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167" name="TextBox 166">
                  <a:extLst>
                    <a:ext uri="{FF2B5EF4-FFF2-40B4-BE49-F238E27FC236}">
                      <a16:creationId xmlns:a16="http://schemas.microsoft.com/office/drawing/2014/main" id="{8595F8D6-9D89-4D65-A5DC-24C130AAE466}"/>
                    </a:ext>
                  </a:extLst>
                </p:cNvPr>
                <p:cNvSpPr txBox="1">
                  <a:spLocks noChangeAspect="1"/>
                </p:cNvSpPr>
                <p:nvPr/>
              </p:nvSpPr>
              <p:spPr>
                <a:xfrm>
                  <a:off x="6132488" y="2994816"/>
                  <a:ext cx="261819" cy="26181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168" name="TextBox 167">
                  <a:extLst>
                    <a:ext uri="{FF2B5EF4-FFF2-40B4-BE49-F238E27FC236}">
                      <a16:creationId xmlns:a16="http://schemas.microsoft.com/office/drawing/2014/main" id="{EE8F1DAD-9634-4FC7-89E3-B12AAE2E7601}"/>
                    </a:ext>
                  </a:extLst>
                </p:cNvPr>
                <p:cNvSpPr txBox="1">
                  <a:spLocks noChangeAspect="1"/>
                </p:cNvSpPr>
                <p:nvPr/>
              </p:nvSpPr>
              <p:spPr>
                <a:xfrm>
                  <a:off x="6132488" y="3327682"/>
                  <a:ext cx="261819" cy="26181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grpSp>
        </p:grpSp>
        <p:grpSp>
          <p:nvGrpSpPr>
            <p:cNvPr id="145" name="Group 144">
              <a:extLst>
                <a:ext uri="{FF2B5EF4-FFF2-40B4-BE49-F238E27FC236}">
                  <a16:creationId xmlns:a16="http://schemas.microsoft.com/office/drawing/2014/main" id="{21823B99-B291-428A-949B-55C7EB643AFF}"/>
                </a:ext>
              </a:extLst>
            </p:cNvPr>
            <p:cNvGrpSpPr/>
            <p:nvPr/>
          </p:nvGrpSpPr>
          <p:grpSpPr>
            <a:xfrm>
              <a:off x="4666619" y="1663348"/>
              <a:ext cx="559343" cy="1926153"/>
              <a:chOff x="4666619" y="1663348"/>
              <a:chExt cx="559343" cy="1926153"/>
            </a:xfrm>
          </p:grpSpPr>
          <p:grpSp>
            <p:nvGrpSpPr>
              <p:cNvPr id="146" name="Group 145">
                <a:extLst>
                  <a:ext uri="{FF2B5EF4-FFF2-40B4-BE49-F238E27FC236}">
                    <a16:creationId xmlns:a16="http://schemas.microsoft.com/office/drawing/2014/main" id="{B0155799-9426-480B-881D-66151F469677}"/>
                  </a:ext>
                </a:extLst>
              </p:cNvPr>
              <p:cNvGrpSpPr/>
              <p:nvPr/>
            </p:nvGrpSpPr>
            <p:grpSpPr>
              <a:xfrm>
                <a:off x="4666619" y="1663348"/>
                <a:ext cx="261819" cy="1926153"/>
                <a:chOff x="4666619" y="1663348"/>
                <a:chExt cx="261819" cy="1926153"/>
              </a:xfrm>
            </p:grpSpPr>
            <p:sp>
              <p:nvSpPr>
                <p:cNvPr id="154" name="TextBox 153">
                  <a:extLst>
                    <a:ext uri="{FF2B5EF4-FFF2-40B4-BE49-F238E27FC236}">
                      <a16:creationId xmlns:a16="http://schemas.microsoft.com/office/drawing/2014/main" id="{8D22FC10-0E30-4B4D-A1BF-EF3145ADA4BA}"/>
                    </a:ext>
                  </a:extLst>
                </p:cNvPr>
                <p:cNvSpPr txBox="1">
                  <a:spLocks noChangeAspect="1"/>
                </p:cNvSpPr>
                <p:nvPr/>
              </p:nvSpPr>
              <p:spPr>
                <a:xfrm>
                  <a:off x="4666619" y="1663348"/>
                  <a:ext cx="261819" cy="261819"/>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155" name="TextBox 154">
                  <a:extLst>
                    <a:ext uri="{FF2B5EF4-FFF2-40B4-BE49-F238E27FC236}">
                      <a16:creationId xmlns:a16="http://schemas.microsoft.com/office/drawing/2014/main" id="{F9793472-3C1E-48A1-A949-16EC1F6EB20E}"/>
                    </a:ext>
                  </a:extLst>
                </p:cNvPr>
                <p:cNvSpPr txBox="1">
                  <a:spLocks noChangeAspect="1"/>
                </p:cNvSpPr>
                <p:nvPr/>
              </p:nvSpPr>
              <p:spPr>
                <a:xfrm>
                  <a:off x="4666619" y="1996215"/>
                  <a:ext cx="261819" cy="261819"/>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156" name="TextBox 155">
                  <a:extLst>
                    <a:ext uri="{FF2B5EF4-FFF2-40B4-BE49-F238E27FC236}">
                      <a16:creationId xmlns:a16="http://schemas.microsoft.com/office/drawing/2014/main" id="{C3F1ACEE-E832-4878-80FB-475BB63FDD87}"/>
                    </a:ext>
                  </a:extLst>
                </p:cNvPr>
                <p:cNvSpPr txBox="1">
                  <a:spLocks noChangeAspect="1"/>
                </p:cNvSpPr>
                <p:nvPr/>
              </p:nvSpPr>
              <p:spPr>
                <a:xfrm>
                  <a:off x="4666619" y="2329082"/>
                  <a:ext cx="261819" cy="261819"/>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157" name="TextBox 156">
                  <a:extLst>
                    <a:ext uri="{FF2B5EF4-FFF2-40B4-BE49-F238E27FC236}">
                      <a16:creationId xmlns:a16="http://schemas.microsoft.com/office/drawing/2014/main" id="{40304E3F-6AF2-43F7-A2B4-805A9EF580E1}"/>
                    </a:ext>
                  </a:extLst>
                </p:cNvPr>
                <p:cNvSpPr txBox="1">
                  <a:spLocks noChangeAspect="1"/>
                </p:cNvSpPr>
                <p:nvPr/>
              </p:nvSpPr>
              <p:spPr>
                <a:xfrm>
                  <a:off x="4666619" y="2661949"/>
                  <a:ext cx="261819" cy="261819"/>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158" name="TextBox 157">
                  <a:extLst>
                    <a:ext uri="{FF2B5EF4-FFF2-40B4-BE49-F238E27FC236}">
                      <a16:creationId xmlns:a16="http://schemas.microsoft.com/office/drawing/2014/main" id="{EE0180E1-FDDC-47A1-A305-5218EA1D580E}"/>
                    </a:ext>
                  </a:extLst>
                </p:cNvPr>
                <p:cNvSpPr txBox="1">
                  <a:spLocks noChangeAspect="1"/>
                </p:cNvSpPr>
                <p:nvPr/>
              </p:nvSpPr>
              <p:spPr>
                <a:xfrm>
                  <a:off x="4666619" y="2994816"/>
                  <a:ext cx="261819" cy="261819"/>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159" name="TextBox 158">
                  <a:extLst>
                    <a:ext uri="{FF2B5EF4-FFF2-40B4-BE49-F238E27FC236}">
                      <a16:creationId xmlns:a16="http://schemas.microsoft.com/office/drawing/2014/main" id="{BD2D3CBF-9390-42F0-ACC4-A64AAD133F87}"/>
                    </a:ext>
                  </a:extLst>
                </p:cNvPr>
                <p:cNvSpPr txBox="1">
                  <a:spLocks noChangeAspect="1"/>
                </p:cNvSpPr>
                <p:nvPr/>
              </p:nvSpPr>
              <p:spPr>
                <a:xfrm>
                  <a:off x="4666619" y="3327682"/>
                  <a:ext cx="261819" cy="261819"/>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grpSp>
          <p:grpSp>
            <p:nvGrpSpPr>
              <p:cNvPr id="147" name="Group 146">
                <a:extLst>
                  <a:ext uri="{FF2B5EF4-FFF2-40B4-BE49-F238E27FC236}">
                    <a16:creationId xmlns:a16="http://schemas.microsoft.com/office/drawing/2014/main" id="{5C059CB0-AFE2-4C5D-8A9E-2B8EAF4F31FB}"/>
                  </a:ext>
                </a:extLst>
              </p:cNvPr>
              <p:cNvGrpSpPr/>
              <p:nvPr/>
            </p:nvGrpSpPr>
            <p:grpSpPr>
              <a:xfrm>
                <a:off x="4964143" y="1663348"/>
                <a:ext cx="261819" cy="1926153"/>
                <a:chOff x="4964143" y="1663348"/>
                <a:chExt cx="261819" cy="1926153"/>
              </a:xfrm>
            </p:grpSpPr>
            <p:sp>
              <p:nvSpPr>
                <p:cNvPr id="148" name="TextBox 147">
                  <a:extLst>
                    <a:ext uri="{FF2B5EF4-FFF2-40B4-BE49-F238E27FC236}">
                      <a16:creationId xmlns:a16="http://schemas.microsoft.com/office/drawing/2014/main" id="{4689388B-1F6D-4BB9-8AA7-B27E2FAACE38}"/>
                    </a:ext>
                  </a:extLst>
                </p:cNvPr>
                <p:cNvSpPr txBox="1">
                  <a:spLocks noChangeAspect="1"/>
                </p:cNvSpPr>
                <p:nvPr/>
              </p:nvSpPr>
              <p:spPr>
                <a:xfrm>
                  <a:off x="4964143" y="1663348"/>
                  <a:ext cx="261819" cy="261819"/>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149" name="TextBox 148">
                  <a:extLst>
                    <a:ext uri="{FF2B5EF4-FFF2-40B4-BE49-F238E27FC236}">
                      <a16:creationId xmlns:a16="http://schemas.microsoft.com/office/drawing/2014/main" id="{5609FAA4-B22B-430A-AF07-14404B2CD76A}"/>
                    </a:ext>
                  </a:extLst>
                </p:cNvPr>
                <p:cNvSpPr txBox="1">
                  <a:spLocks noChangeAspect="1"/>
                </p:cNvSpPr>
                <p:nvPr/>
              </p:nvSpPr>
              <p:spPr>
                <a:xfrm>
                  <a:off x="4964143" y="1996215"/>
                  <a:ext cx="261819" cy="261819"/>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150" name="TextBox 149">
                  <a:extLst>
                    <a:ext uri="{FF2B5EF4-FFF2-40B4-BE49-F238E27FC236}">
                      <a16:creationId xmlns:a16="http://schemas.microsoft.com/office/drawing/2014/main" id="{6F39F193-F141-4D23-A340-CB0D138C2D83}"/>
                    </a:ext>
                  </a:extLst>
                </p:cNvPr>
                <p:cNvSpPr txBox="1">
                  <a:spLocks noChangeAspect="1"/>
                </p:cNvSpPr>
                <p:nvPr/>
              </p:nvSpPr>
              <p:spPr>
                <a:xfrm>
                  <a:off x="4964143" y="2329082"/>
                  <a:ext cx="261819" cy="261819"/>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151" name="TextBox 150">
                  <a:extLst>
                    <a:ext uri="{FF2B5EF4-FFF2-40B4-BE49-F238E27FC236}">
                      <a16:creationId xmlns:a16="http://schemas.microsoft.com/office/drawing/2014/main" id="{DCCF8108-CD0B-4605-91AE-68F0F89FA6C4}"/>
                    </a:ext>
                  </a:extLst>
                </p:cNvPr>
                <p:cNvSpPr txBox="1">
                  <a:spLocks noChangeAspect="1"/>
                </p:cNvSpPr>
                <p:nvPr/>
              </p:nvSpPr>
              <p:spPr>
                <a:xfrm>
                  <a:off x="4964143" y="2661949"/>
                  <a:ext cx="261819" cy="261819"/>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152" name="TextBox 151">
                  <a:extLst>
                    <a:ext uri="{FF2B5EF4-FFF2-40B4-BE49-F238E27FC236}">
                      <a16:creationId xmlns:a16="http://schemas.microsoft.com/office/drawing/2014/main" id="{4AAB32DC-FFC7-472A-B79D-2365C235441F}"/>
                    </a:ext>
                  </a:extLst>
                </p:cNvPr>
                <p:cNvSpPr txBox="1">
                  <a:spLocks noChangeAspect="1"/>
                </p:cNvSpPr>
                <p:nvPr/>
              </p:nvSpPr>
              <p:spPr>
                <a:xfrm>
                  <a:off x="4964143" y="2994816"/>
                  <a:ext cx="261819" cy="261819"/>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153" name="TextBox 152">
                  <a:extLst>
                    <a:ext uri="{FF2B5EF4-FFF2-40B4-BE49-F238E27FC236}">
                      <a16:creationId xmlns:a16="http://schemas.microsoft.com/office/drawing/2014/main" id="{3DA00D28-9299-4D2A-84E8-00DB2B5FFF62}"/>
                    </a:ext>
                  </a:extLst>
                </p:cNvPr>
                <p:cNvSpPr txBox="1">
                  <a:spLocks noChangeAspect="1"/>
                </p:cNvSpPr>
                <p:nvPr/>
              </p:nvSpPr>
              <p:spPr>
                <a:xfrm>
                  <a:off x="4964143" y="3327682"/>
                  <a:ext cx="261819" cy="261819"/>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grpSp>
        </p:grpSp>
      </p:grpSp>
      <p:graphicFrame>
        <p:nvGraphicFramePr>
          <p:cNvPr id="85" name="Table 84">
            <a:extLst>
              <a:ext uri="{FF2B5EF4-FFF2-40B4-BE49-F238E27FC236}">
                <a16:creationId xmlns:a16="http://schemas.microsoft.com/office/drawing/2014/main" id="{6A023168-5C58-4DEC-A32D-77BF4A01D22B}"/>
              </a:ext>
            </a:extLst>
          </p:cNvPr>
          <p:cNvGraphicFramePr>
            <a:graphicFrameLocks noGrp="1"/>
          </p:cNvGraphicFramePr>
          <p:nvPr>
            <p:extLst>
              <p:ext uri="{D42A27DB-BD31-4B8C-83A1-F6EECF244321}">
                <p14:modId xmlns:p14="http://schemas.microsoft.com/office/powerpoint/2010/main" val="137665763"/>
              </p:ext>
            </p:extLst>
          </p:nvPr>
        </p:nvGraphicFramePr>
        <p:xfrm>
          <a:off x="3296476" y="3794860"/>
          <a:ext cx="2551048" cy="1913286"/>
        </p:xfrm>
        <a:graphic>
          <a:graphicData uri="http://schemas.openxmlformats.org/drawingml/2006/table">
            <a:tbl>
              <a:tblPr firstRow="1" bandRow="1">
                <a:tableStyleId>{5940675A-B579-460E-94D1-54222C63F5DA}</a:tableStyleId>
              </a:tblPr>
              <a:tblGrid>
                <a:gridCol w="637762">
                  <a:extLst>
                    <a:ext uri="{9D8B030D-6E8A-4147-A177-3AD203B41FA5}">
                      <a16:colId xmlns:a16="http://schemas.microsoft.com/office/drawing/2014/main" val="2321952832"/>
                    </a:ext>
                  </a:extLst>
                </a:gridCol>
                <a:gridCol w="637762">
                  <a:extLst>
                    <a:ext uri="{9D8B030D-6E8A-4147-A177-3AD203B41FA5}">
                      <a16:colId xmlns:a16="http://schemas.microsoft.com/office/drawing/2014/main" val="3528134454"/>
                    </a:ext>
                  </a:extLst>
                </a:gridCol>
                <a:gridCol w="637762">
                  <a:extLst>
                    <a:ext uri="{9D8B030D-6E8A-4147-A177-3AD203B41FA5}">
                      <a16:colId xmlns:a16="http://schemas.microsoft.com/office/drawing/2014/main" val="3070618480"/>
                    </a:ext>
                  </a:extLst>
                </a:gridCol>
                <a:gridCol w="637762">
                  <a:extLst>
                    <a:ext uri="{9D8B030D-6E8A-4147-A177-3AD203B41FA5}">
                      <a16:colId xmlns:a16="http://schemas.microsoft.com/office/drawing/2014/main" val="2171328521"/>
                    </a:ext>
                  </a:extLst>
                </a:gridCol>
              </a:tblGrid>
              <a:tr h="637762">
                <a:tc>
                  <a:txBody>
                    <a:bodyPr/>
                    <a:lstStyle/>
                    <a:p>
                      <a:pPr algn="ctr"/>
                      <a:endParaRPr lang="en-GB" sz="2500" b="1" dirty="0">
                        <a:latin typeface="Century Gothic" panose="020B0502020202020204" pitchFamily="34" charset="0"/>
                      </a:endParaRP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latin typeface="Century Gothic" panose="020B0502020202020204" pitchFamily="34" charset="0"/>
                        </a:rPr>
                        <a:t>5</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latin typeface="Century Gothic" panose="020B0502020202020204" pitchFamily="34" charset="0"/>
                        </a:rPr>
                        <a:t>2</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latin typeface="Century Gothic" panose="020B0502020202020204" pitchFamily="34" charset="0"/>
                        </a:rPr>
                        <a:t>3</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13153559"/>
                  </a:ext>
                </a:extLst>
              </a:tr>
              <a:tr h="637762">
                <a:tc>
                  <a:txBody>
                    <a:bodyPr/>
                    <a:lstStyle/>
                    <a:p>
                      <a:pPr algn="ctr"/>
                      <a:r>
                        <a:rPr lang="en-GB" sz="2500" b="1" dirty="0">
                          <a:latin typeface="Century Gothic" panose="020B0502020202020204" pitchFamily="34" charset="0"/>
                        </a:rPr>
                        <a:t>x</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500" b="1" dirty="0">
                        <a:latin typeface="Century Gothic" panose="020B0502020202020204" pitchFamily="34" charset="0"/>
                      </a:endParaRP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500" b="1" dirty="0">
                        <a:latin typeface="Century Gothic" panose="020B0502020202020204" pitchFamily="34" charset="0"/>
                      </a:endParaRP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latin typeface="Century Gothic" panose="020B0502020202020204" pitchFamily="34" charset="0"/>
                        </a:rPr>
                        <a:t>6</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9997263"/>
                  </a:ext>
                </a:extLst>
              </a:tr>
              <a:tr h="637762">
                <a:tc>
                  <a:txBody>
                    <a:bodyPr/>
                    <a:lstStyle/>
                    <a:p>
                      <a:pPr algn="ctr"/>
                      <a:r>
                        <a:rPr lang="en-GB" sz="2500" b="1" dirty="0">
                          <a:solidFill>
                            <a:srgbClr val="FF0000"/>
                          </a:solidFill>
                          <a:latin typeface="Century Gothic" panose="020B0502020202020204" pitchFamily="34" charset="0"/>
                        </a:rPr>
                        <a:t>3</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solidFill>
                            <a:srgbClr val="FF0000"/>
                          </a:solidFill>
                          <a:latin typeface="Century Gothic" panose="020B0502020202020204" pitchFamily="34" charset="0"/>
                        </a:rPr>
                        <a:t>1</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solidFill>
                            <a:srgbClr val="FF0000"/>
                          </a:solidFill>
                          <a:latin typeface="Century Gothic" panose="020B0502020202020204" pitchFamily="34" charset="0"/>
                        </a:rPr>
                        <a:t>3</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solidFill>
                            <a:srgbClr val="FF0000"/>
                          </a:solidFill>
                          <a:latin typeface="Century Gothic" panose="020B0502020202020204" pitchFamily="34" charset="0"/>
                        </a:rPr>
                        <a:t>8</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39960690"/>
                  </a:ext>
                </a:extLst>
              </a:tr>
            </a:tbl>
          </a:graphicData>
        </a:graphic>
      </p:graphicFrame>
    </p:spTree>
    <p:extLst>
      <p:ext uri="{BB962C8B-B14F-4D97-AF65-F5344CB8AC3E}">
        <p14:creationId xmlns:p14="http://schemas.microsoft.com/office/powerpoint/2010/main" val="867235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u="sng" dirty="0">
              <a:solidFill>
                <a:prstClr val="black"/>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Which calculation has an answer with a digit sum of 18.</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          A.                                             B.</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10" name="Table 9">
            <a:extLst>
              <a:ext uri="{FF2B5EF4-FFF2-40B4-BE49-F238E27FC236}">
                <a16:creationId xmlns:a16="http://schemas.microsoft.com/office/drawing/2014/main" id="{378EEDD0-7311-4B00-AD8F-6E466631BFA7}"/>
              </a:ext>
            </a:extLst>
          </p:cNvPr>
          <p:cNvGraphicFramePr>
            <a:graphicFrameLocks noGrp="1"/>
          </p:cNvGraphicFramePr>
          <p:nvPr>
            <p:extLst>
              <p:ext uri="{D42A27DB-BD31-4B8C-83A1-F6EECF244321}">
                <p14:modId xmlns:p14="http://schemas.microsoft.com/office/powerpoint/2010/main" val="3527320713"/>
              </p:ext>
            </p:extLst>
          </p:nvPr>
        </p:nvGraphicFramePr>
        <p:xfrm>
          <a:off x="1697813" y="2211338"/>
          <a:ext cx="2551048" cy="1913286"/>
        </p:xfrm>
        <a:graphic>
          <a:graphicData uri="http://schemas.openxmlformats.org/drawingml/2006/table">
            <a:tbl>
              <a:tblPr firstRow="1" bandRow="1">
                <a:tableStyleId>{5940675A-B579-460E-94D1-54222C63F5DA}</a:tableStyleId>
              </a:tblPr>
              <a:tblGrid>
                <a:gridCol w="637762">
                  <a:extLst>
                    <a:ext uri="{9D8B030D-6E8A-4147-A177-3AD203B41FA5}">
                      <a16:colId xmlns:a16="http://schemas.microsoft.com/office/drawing/2014/main" val="2321952832"/>
                    </a:ext>
                  </a:extLst>
                </a:gridCol>
                <a:gridCol w="637762">
                  <a:extLst>
                    <a:ext uri="{9D8B030D-6E8A-4147-A177-3AD203B41FA5}">
                      <a16:colId xmlns:a16="http://schemas.microsoft.com/office/drawing/2014/main" val="3528134454"/>
                    </a:ext>
                  </a:extLst>
                </a:gridCol>
                <a:gridCol w="637762">
                  <a:extLst>
                    <a:ext uri="{9D8B030D-6E8A-4147-A177-3AD203B41FA5}">
                      <a16:colId xmlns:a16="http://schemas.microsoft.com/office/drawing/2014/main" val="3070618480"/>
                    </a:ext>
                  </a:extLst>
                </a:gridCol>
                <a:gridCol w="637762">
                  <a:extLst>
                    <a:ext uri="{9D8B030D-6E8A-4147-A177-3AD203B41FA5}">
                      <a16:colId xmlns:a16="http://schemas.microsoft.com/office/drawing/2014/main" val="2171328521"/>
                    </a:ext>
                  </a:extLst>
                </a:gridCol>
              </a:tblGrid>
              <a:tr h="637762">
                <a:tc>
                  <a:txBody>
                    <a:bodyPr/>
                    <a:lstStyle/>
                    <a:p>
                      <a:pPr algn="ctr"/>
                      <a:endParaRPr lang="en-GB" sz="2500" b="1" dirty="0">
                        <a:latin typeface="Century Gothic" panose="020B0502020202020204" pitchFamily="34" charset="0"/>
                      </a:endParaRP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latin typeface="Century Gothic" panose="020B0502020202020204" pitchFamily="34" charset="0"/>
                        </a:rPr>
                        <a:t>7</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latin typeface="Century Gothic" panose="020B0502020202020204" pitchFamily="34" charset="0"/>
                        </a:rPr>
                        <a:t>4</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latin typeface="Century Gothic" panose="020B0502020202020204" pitchFamily="34" charset="0"/>
                        </a:rPr>
                        <a:t>0</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13153559"/>
                  </a:ext>
                </a:extLst>
              </a:tr>
              <a:tr h="637762">
                <a:tc>
                  <a:txBody>
                    <a:bodyPr/>
                    <a:lstStyle/>
                    <a:p>
                      <a:pPr algn="ctr"/>
                      <a:r>
                        <a:rPr lang="en-GB" sz="2500" b="1" dirty="0">
                          <a:latin typeface="Century Gothic" panose="020B0502020202020204" pitchFamily="34" charset="0"/>
                        </a:rPr>
                        <a:t>x</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500" b="1" dirty="0">
                        <a:latin typeface="Century Gothic" panose="020B0502020202020204" pitchFamily="34" charset="0"/>
                      </a:endParaRP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500" b="1" dirty="0">
                        <a:latin typeface="Century Gothic" panose="020B0502020202020204" pitchFamily="34" charset="0"/>
                      </a:endParaRP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latin typeface="Century Gothic" panose="020B0502020202020204" pitchFamily="34" charset="0"/>
                        </a:rPr>
                        <a:t>5</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9997263"/>
                  </a:ext>
                </a:extLst>
              </a:tr>
              <a:tr h="637762">
                <a:tc>
                  <a:txBody>
                    <a:bodyPr/>
                    <a:lstStyle/>
                    <a:p>
                      <a:pPr algn="ctr"/>
                      <a:endParaRPr lang="en-GB" sz="2500" b="1" dirty="0">
                        <a:solidFill>
                          <a:srgbClr val="FF0000"/>
                        </a:solidFill>
                        <a:latin typeface="Century Gothic" panose="020B0502020202020204" pitchFamily="34" charset="0"/>
                      </a:endParaRP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500" b="1" dirty="0">
                        <a:solidFill>
                          <a:srgbClr val="FF0000"/>
                        </a:solidFill>
                        <a:latin typeface="Century Gothic" panose="020B0502020202020204" pitchFamily="34" charset="0"/>
                      </a:endParaRP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500" b="1" dirty="0">
                        <a:solidFill>
                          <a:srgbClr val="FF0000"/>
                        </a:solidFill>
                        <a:latin typeface="Century Gothic" panose="020B0502020202020204" pitchFamily="34" charset="0"/>
                      </a:endParaRP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500" b="1" dirty="0">
                        <a:solidFill>
                          <a:srgbClr val="FF0000"/>
                        </a:solidFill>
                        <a:latin typeface="Century Gothic" panose="020B0502020202020204" pitchFamily="34" charset="0"/>
                      </a:endParaRP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39960690"/>
                  </a:ext>
                </a:extLst>
              </a:tr>
            </a:tbl>
          </a:graphicData>
        </a:graphic>
      </p:graphicFrame>
      <p:graphicFrame>
        <p:nvGraphicFramePr>
          <p:cNvPr id="12" name="Table 11">
            <a:extLst>
              <a:ext uri="{FF2B5EF4-FFF2-40B4-BE49-F238E27FC236}">
                <a16:creationId xmlns:a16="http://schemas.microsoft.com/office/drawing/2014/main" id="{8F10775A-5F17-48D0-9C4A-35AF8A2318CF}"/>
              </a:ext>
            </a:extLst>
          </p:cNvPr>
          <p:cNvGraphicFramePr>
            <a:graphicFrameLocks noGrp="1"/>
          </p:cNvGraphicFramePr>
          <p:nvPr>
            <p:extLst>
              <p:ext uri="{D42A27DB-BD31-4B8C-83A1-F6EECF244321}">
                <p14:modId xmlns:p14="http://schemas.microsoft.com/office/powerpoint/2010/main" val="369895432"/>
              </p:ext>
            </p:extLst>
          </p:nvPr>
        </p:nvGraphicFramePr>
        <p:xfrm>
          <a:off x="5126683" y="2211338"/>
          <a:ext cx="2551048" cy="1913286"/>
        </p:xfrm>
        <a:graphic>
          <a:graphicData uri="http://schemas.openxmlformats.org/drawingml/2006/table">
            <a:tbl>
              <a:tblPr firstRow="1" bandRow="1">
                <a:tableStyleId>{5940675A-B579-460E-94D1-54222C63F5DA}</a:tableStyleId>
              </a:tblPr>
              <a:tblGrid>
                <a:gridCol w="637762">
                  <a:extLst>
                    <a:ext uri="{9D8B030D-6E8A-4147-A177-3AD203B41FA5}">
                      <a16:colId xmlns:a16="http://schemas.microsoft.com/office/drawing/2014/main" val="2321952832"/>
                    </a:ext>
                  </a:extLst>
                </a:gridCol>
                <a:gridCol w="637762">
                  <a:extLst>
                    <a:ext uri="{9D8B030D-6E8A-4147-A177-3AD203B41FA5}">
                      <a16:colId xmlns:a16="http://schemas.microsoft.com/office/drawing/2014/main" val="3528134454"/>
                    </a:ext>
                  </a:extLst>
                </a:gridCol>
                <a:gridCol w="637762">
                  <a:extLst>
                    <a:ext uri="{9D8B030D-6E8A-4147-A177-3AD203B41FA5}">
                      <a16:colId xmlns:a16="http://schemas.microsoft.com/office/drawing/2014/main" val="3070618480"/>
                    </a:ext>
                  </a:extLst>
                </a:gridCol>
                <a:gridCol w="637762">
                  <a:extLst>
                    <a:ext uri="{9D8B030D-6E8A-4147-A177-3AD203B41FA5}">
                      <a16:colId xmlns:a16="http://schemas.microsoft.com/office/drawing/2014/main" val="2171328521"/>
                    </a:ext>
                  </a:extLst>
                </a:gridCol>
              </a:tblGrid>
              <a:tr h="637762">
                <a:tc>
                  <a:txBody>
                    <a:bodyPr/>
                    <a:lstStyle/>
                    <a:p>
                      <a:pPr algn="ctr"/>
                      <a:endParaRPr lang="en-GB" sz="2500" b="1" dirty="0">
                        <a:latin typeface="Century Gothic" panose="020B0502020202020204" pitchFamily="34" charset="0"/>
                      </a:endParaRP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latin typeface="Century Gothic" panose="020B0502020202020204" pitchFamily="34" charset="0"/>
                        </a:rPr>
                        <a:t>6</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latin typeface="Century Gothic" panose="020B0502020202020204" pitchFamily="34" charset="0"/>
                        </a:rPr>
                        <a:t>0</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latin typeface="Century Gothic" panose="020B0502020202020204" pitchFamily="34" charset="0"/>
                        </a:rPr>
                        <a:t>9</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13153559"/>
                  </a:ext>
                </a:extLst>
              </a:tr>
              <a:tr h="637762">
                <a:tc>
                  <a:txBody>
                    <a:bodyPr/>
                    <a:lstStyle/>
                    <a:p>
                      <a:pPr algn="ctr"/>
                      <a:r>
                        <a:rPr lang="en-GB" sz="2500" b="1" dirty="0">
                          <a:latin typeface="Century Gothic" panose="020B0502020202020204" pitchFamily="34" charset="0"/>
                        </a:rPr>
                        <a:t>x</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500" b="1" dirty="0">
                        <a:latin typeface="Century Gothic" panose="020B0502020202020204" pitchFamily="34" charset="0"/>
                      </a:endParaRP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500" b="1" dirty="0">
                        <a:latin typeface="Century Gothic" panose="020B0502020202020204" pitchFamily="34" charset="0"/>
                      </a:endParaRP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latin typeface="Century Gothic" panose="020B0502020202020204" pitchFamily="34" charset="0"/>
                        </a:rPr>
                        <a:t>6</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9997263"/>
                  </a:ext>
                </a:extLst>
              </a:tr>
              <a:tr h="637762">
                <a:tc>
                  <a:txBody>
                    <a:bodyPr/>
                    <a:lstStyle/>
                    <a:p>
                      <a:pPr algn="ctr"/>
                      <a:endParaRPr lang="en-GB" sz="2500" b="1" dirty="0">
                        <a:solidFill>
                          <a:srgbClr val="FF0000"/>
                        </a:solidFill>
                        <a:latin typeface="Century Gothic" panose="020B0502020202020204" pitchFamily="34" charset="0"/>
                      </a:endParaRP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500" b="1" dirty="0">
                        <a:solidFill>
                          <a:srgbClr val="FF0000"/>
                        </a:solidFill>
                        <a:latin typeface="Century Gothic" panose="020B0502020202020204" pitchFamily="34" charset="0"/>
                      </a:endParaRP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500" b="1" dirty="0">
                        <a:solidFill>
                          <a:srgbClr val="FF0000"/>
                        </a:solidFill>
                        <a:latin typeface="Century Gothic" panose="020B0502020202020204" pitchFamily="34" charset="0"/>
                      </a:endParaRP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500" b="1" dirty="0">
                        <a:solidFill>
                          <a:srgbClr val="FF0000"/>
                        </a:solidFill>
                        <a:latin typeface="Century Gothic" panose="020B0502020202020204" pitchFamily="34" charset="0"/>
                      </a:endParaRP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39960690"/>
                  </a:ext>
                </a:extLst>
              </a:tr>
            </a:tbl>
          </a:graphicData>
        </a:graphic>
      </p:graphicFrame>
    </p:spTree>
    <p:extLst>
      <p:ext uri="{BB962C8B-B14F-4D97-AF65-F5344CB8AC3E}">
        <p14:creationId xmlns:p14="http://schemas.microsoft.com/office/powerpoint/2010/main" val="1071900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u="sng" dirty="0">
              <a:solidFill>
                <a:prstClr val="black"/>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Which calculation has an answer with a digit sum of 18.</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          A.                                             B.</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rgbClr val="FF0000"/>
                </a:solidFill>
                <a:latin typeface="Century Gothic" panose="020B0502020202020204" pitchFamily="34" charset="0"/>
              </a:rPr>
              <a:t>B: 3 + 6 + 5 + 4 = 18</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12" name="TextBox 11">
            <a:extLst>
              <a:ext uri="{FF2B5EF4-FFF2-40B4-BE49-F238E27FC236}">
                <a16:creationId xmlns:a16="http://schemas.microsoft.com/office/drawing/2014/main" id="{82EEF11D-807D-4DA1-9008-3F100FE0F870}"/>
              </a:ext>
            </a:extLst>
          </p:cNvPr>
          <p:cNvSpPr txBox="1"/>
          <p:nvPr/>
        </p:nvSpPr>
        <p:spPr>
          <a:xfrm>
            <a:off x="2401478" y="4065894"/>
            <a:ext cx="432000" cy="400110"/>
          </a:xfrm>
          <a:prstGeom prst="rect">
            <a:avLst/>
          </a:prstGeom>
          <a:noFill/>
        </p:spPr>
        <p:txBody>
          <a:bodyPr wrap="square" rtlCol="0">
            <a:spAutoFit/>
          </a:bodyPr>
          <a:lstStyle/>
          <a:p>
            <a:pPr algn="ctr"/>
            <a:r>
              <a:rPr lang="en-GB" sz="2000" b="1" dirty="0">
                <a:solidFill>
                  <a:srgbClr val="FF0000"/>
                </a:solidFill>
                <a:latin typeface="Century Gothic" panose="020B0502020202020204" pitchFamily="34" charset="0"/>
              </a:rPr>
              <a:t>2</a:t>
            </a:r>
          </a:p>
        </p:txBody>
      </p:sp>
      <p:graphicFrame>
        <p:nvGraphicFramePr>
          <p:cNvPr id="10" name="Table 9">
            <a:extLst>
              <a:ext uri="{FF2B5EF4-FFF2-40B4-BE49-F238E27FC236}">
                <a16:creationId xmlns:a16="http://schemas.microsoft.com/office/drawing/2014/main" id="{12F7EF6D-E6CB-4888-BF40-F18A699749EF}"/>
              </a:ext>
            </a:extLst>
          </p:cNvPr>
          <p:cNvGraphicFramePr>
            <a:graphicFrameLocks noGrp="1"/>
          </p:cNvGraphicFramePr>
          <p:nvPr>
            <p:extLst>
              <p:ext uri="{D42A27DB-BD31-4B8C-83A1-F6EECF244321}">
                <p14:modId xmlns:p14="http://schemas.microsoft.com/office/powerpoint/2010/main" val="2290643586"/>
              </p:ext>
            </p:extLst>
          </p:nvPr>
        </p:nvGraphicFramePr>
        <p:xfrm>
          <a:off x="1697813" y="2211338"/>
          <a:ext cx="2551048" cy="1913286"/>
        </p:xfrm>
        <a:graphic>
          <a:graphicData uri="http://schemas.openxmlformats.org/drawingml/2006/table">
            <a:tbl>
              <a:tblPr firstRow="1" bandRow="1">
                <a:tableStyleId>{5940675A-B579-460E-94D1-54222C63F5DA}</a:tableStyleId>
              </a:tblPr>
              <a:tblGrid>
                <a:gridCol w="637762">
                  <a:extLst>
                    <a:ext uri="{9D8B030D-6E8A-4147-A177-3AD203B41FA5}">
                      <a16:colId xmlns:a16="http://schemas.microsoft.com/office/drawing/2014/main" val="2321952832"/>
                    </a:ext>
                  </a:extLst>
                </a:gridCol>
                <a:gridCol w="637762">
                  <a:extLst>
                    <a:ext uri="{9D8B030D-6E8A-4147-A177-3AD203B41FA5}">
                      <a16:colId xmlns:a16="http://schemas.microsoft.com/office/drawing/2014/main" val="3528134454"/>
                    </a:ext>
                  </a:extLst>
                </a:gridCol>
                <a:gridCol w="637762">
                  <a:extLst>
                    <a:ext uri="{9D8B030D-6E8A-4147-A177-3AD203B41FA5}">
                      <a16:colId xmlns:a16="http://schemas.microsoft.com/office/drawing/2014/main" val="3070618480"/>
                    </a:ext>
                  </a:extLst>
                </a:gridCol>
                <a:gridCol w="637762">
                  <a:extLst>
                    <a:ext uri="{9D8B030D-6E8A-4147-A177-3AD203B41FA5}">
                      <a16:colId xmlns:a16="http://schemas.microsoft.com/office/drawing/2014/main" val="2171328521"/>
                    </a:ext>
                  </a:extLst>
                </a:gridCol>
              </a:tblGrid>
              <a:tr h="637762">
                <a:tc>
                  <a:txBody>
                    <a:bodyPr/>
                    <a:lstStyle/>
                    <a:p>
                      <a:pPr algn="ctr"/>
                      <a:endParaRPr lang="en-GB" sz="2500" b="1" dirty="0">
                        <a:latin typeface="Century Gothic" panose="020B0502020202020204" pitchFamily="34" charset="0"/>
                      </a:endParaRP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latin typeface="Century Gothic" panose="020B0502020202020204" pitchFamily="34" charset="0"/>
                        </a:rPr>
                        <a:t>7</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latin typeface="Century Gothic" panose="020B0502020202020204" pitchFamily="34" charset="0"/>
                        </a:rPr>
                        <a:t>4</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latin typeface="Century Gothic" panose="020B0502020202020204" pitchFamily="34" charset="0"/>
                        </a:rPr>
                        <a:t>0</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13153559"/>
                  </a:ext>
                </a:extLst>
              </a:tr>
              <a:tr h="637762">
                <a:tc>
                  <a:txBody>
                    <a:bodyPr/>
                    <a:lstStyle/>
                    <a:p>
                      <a:pPr algn="ctr"/>
                      <a:r>
                        <a:rPr lang="en-GB" sz="2500" b="1" dirty="0">
                          <a:latin typeface="Century Gothic" panose="020B0502020202020204" pitchFamily="34" charset="0"/>
                        </a:rPr>
                        <a:t>x</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500" b="1" dirty="0">
                        <a:latin typeface="Century Gothic" panose="020B0502020202020204" pitchFamily="34" charset="0"/>
                      </a:endParaRP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500" b="1" dirty="0">
                        <a:latin typeface="Century Gothic" panose="020B0502020202020204" pitchFamily="34" charset="0"/>
                      </a:endParaRP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latin typeface="Century Gothic" panose="020B0502020202020204" pitchFamily="34" charset="0"/>
                        </a:rPr>
                        <a:t>5</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9997263"/>
                  </a:ext>
                </a:extLst>
              </a:tr>
              <a:tr h="637762">
                <a:tc>
                  <a:txBody>
                    <a:bodyPr/>
                    <a:lstStyle/>
                    <a:p>
                      <a:pPr algn="ctr"/>
                      <a:r>
                        <a:rPr lang="en-GB" sz="2500" b="1" dirty="0">
                          <a:solidFill>
                            <a:srgbClr val="FF0000"/>
                          </a:solidFill>
                          <a:latin typeface="Century Gothic" panose="020B0502020202020204" pitchFamily="34" charset="0"/>
                        </a:rPr>
                        <a:t>3</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solidFill>
                            <a:srgbClr val="FF0000"/>
                          </a:solidFill>
                          <a:latin typeface="Century Gothic" panose="020B0502020202020204" pitchFamily="34" charset="0"/>
                        </a:rPr>
                        <a:t>7</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solidFill>
                            <a:srgbClr val="FF0000"/>
                          </a:solidFill>
                          <a:latin typeface="Century Gothic" panose="020B0502020202020204" pitchFamily="34" charset="0"/>
                        </a:rPr>
                        <a:t>0</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solidFill>
                            <a:srgbClr val="FF0000"/>
                          </a:solidFill>
                          <a:latin typeface="Century Gothic" panose="020B0502020202020204" pitchFamily="34" charset="0"/>
                        </a:rPr>
                        <a:t>0</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39960690"/>
                  </a:ext>
                </a:extLst>
              </a:tr>
            </a:tbl>
          </a:graphicData>
        </a:graphic>
      </p:graphicFrame>
      <p:graphicFrame>
        <p:nvGraphicFramePr>
          <p:cNvPr id="13" name="Table 12">
            <a:extLst>
              <a:ext uri="{FF2B5EF4-FFF2-40B4-BE49-F238E27FC236}">
                <a16:creationId xmlns:a16="http://schemas.microsoft.com/office/drawing/2014/main" id="{A1076117-BE30-49D7-8B95-4C2084925F98}"/>
              </a:ext>
            </a:extLst>
          </p:cNvPr>
          <p:cNvGraphicFramePr>
            <a:graphicFrameLocks noGrp="1"/>
          </p:cNvGraphicFramePr>
          <p:nvPr>
            <p:extLst>
              <p:ext uri="{D42A27DB-BD31-4B8C-83A1-F6EECF244321}">
                <p14:modId xmlns:p14="http://schemas.microsoft.com/office/powerpoint/2010/main" val="1032714198"/>
              </p:ext>
            </p:extLst>
          </p:nvPr>
        </p:nvGraphicFramePr>
        <p:xfrm>
          <a:off x="5126683" y="2211338"/>
          <a:ext cx="2551048" cy="1913286"/>
        </p:xfrm>
        <a:graphic>
          <a:graphicData uri="http://schemas.openxmlformats.org/drawingml/2006/table">
            <a:tbl>
              <a:tblPr firstRow="1" bandRow="1">
                <a:tableStyleId>{5940675A-B579-460E-94D1-54222C63F5DA}</a:tableStyleId>
              </a:tblPr>
              <a:tblGrid>
                <a:gridCol w="637762">
                  <a:extLst>
                    <a:ext uri="{9D8B030D-6E8A-4147-A177-3AD203B41FA5}">
                      <a16:colId xmlns:a16="http://schemas.microsoft.com/office/drawing/2014/main" val="2321952832"/>
                    </a:ext>
                  </a:extLst>
                </a:gridCol>
                <a:gridCol w="637762">
                  <a:extLst>
                    <a:ext uri="{9D8B030D-6E8A-4147-A177-3AD203B41FA5}">
                      <a16:colId xmlns:a16="http://schemas.microsoft.com/office/drawing/2014/main" val="3528134454"/>
                    </a:ext>
                  </a:extLst>
                </a:gridCol>
                <a:gridCol w="637762">
                  <a:extLst>
                    <a:ext uri="{9D8B030D-6E8A-4147-A177-3AD203B41FA5}">
                      <a16:colId xmlns:a16="http://schemas.microsoft.com/office/drawing/2014/main" val="3070618480"/>
                    </a:ext>
                  </a:extLst>
                </a:gridCol>
                <a:gridCol w="637762">
                  <a:extLst>
                    <a:ext uri="{9D8B030D-6E8A-4147-A177-3AD203B41FA5}">
                      <a16:colId xmlns:a16="http://schemas.microsoft.com/office/drawing/2014/main" val="2171328521"/>
                    </a:ext>
                  </a:extLst>
                </a:gridCol>
              </a:tblGrid>
              <a:tr h="637762">
                <a:tc>
                  <a:txBody>
                    <a:bodyPr/>
                    <a:lstStyle/>
                    <a:p>
                      <a:pPr algn="ctr"/>
                      <a:endParaRPr lang="en-GB" sz="2500" b="1" dirty="0">
                        <a:latin typeface="Century Gothic" panose="020B0502020202020204" pitchFamily="34" charset="0"/>
                      </a:endParaRP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latin typeface="Century Gothic" panose="020B0502020202020204" pitchFamily="34" charset="0"/>
                        </a:rPr>
                        <a:t>6</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latin typeface="Century Gothic" panose="020B0502020202020204" pitchFamily="34" charset="0"/>
                        </a:rPr>
                        <a:t>0</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latin typeface="Century Gothic" panose="020B0502020202020204" pitchFamily="34" charset="0"/>
                        </a:rPr>
                        <a:t>9</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13153559"/>
                  </a:ext>
                </a:extLst>
              </a:tr>
              <a:tr h="637762">
                <a:tc>
                  <a:txBody>
                    <a:bodyPr/>
                    <a:lstStyle/>
                    <a:p>
                      <a:pPr algn="ctr"/>
                      <a:r>
                        <a:rPr lang="en-GB" sz="2500" b="1" dirty="0">
                          <a:latin typeface="Century Gothic" panose="020B0502020202020204" pitchFamily="34" charset="0"/>
                        </a:rPr>
                        <a:t>x</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500" b="1" dirty="0">
                        <a:latin typeface="Century Gothic" panose="020B0502020202020204" pitchFamily="34" charset="0"/>
                      </a:endParaRP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500" b="1" dirty="0">
                        <a:latin typeface="Century Gothic" panose="020B0502020202020204" pitchFamily="34" charset="0"/>
                      </a:endParaRP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latin typeface="Century Gothic" panose="020B0502020202020204" pitchFamily="34" charset="0"/>
                        </a:rPr>
                        <a:t>6</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9997263"/>
                  </a:ext>
                </a:extLst>
              </a:tr>
              <a:tr h="637762">
                <a:tc>
                  <a:txBody>
                    <a:bodyPr/>
                    <a:lstStyle/>
                    <a:p>
                      <a:pPr algn="ctr"/>
                      <a:r>
                        <a:rPr lang="en-GB" sz="2500" b="1" dirty="0">
                          <a:solidFill>
                            <a:srgbClr val="FF0000"/>
                          </a:solidFill>
                          <a:latin typeface="Century Gothic" panose="020B0502020202020204" pitchFamily="34" charset="0"/>
                        </a:rPr>
                        <a:t>3</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solidFill>
                            <a:srgbClr val="FF0000"/>
                          </a:solidFill>
                          <a:latin typeface="Century Gothic" panose="020B0502020202020204" pitchFamily="34" charset="0"/>
                        </a:rPr>
                        <a:t>6</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solidFill>
                            <a:srgbClr val="FF0000"/>
                          </a:solidFill>
                          <a:latin typeface="Century Gothic" panose="020B0502020202020204" pitchFamily="34" charset="0"/>
                        </a:rPr>
                        <a:t>5</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solidFill>
                            <a:srgbClr val="FF0000"/>
                          </a:solidFill>
                          <a:latin typeface="Century Gothic" panose="020B0502020202020204" pitchFamily="34" charset="0"/>
                        </a:rPr>
                        <a:t>4</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39960690"/>
                  </a:ext>
                </a:extLst>
              </a:tr>
            </a:tbl>
          </a:graphicData>
        </a:graphic>
      </p:graphicFrame>
      <p:sp>
        <p:nvSpPr>
          <p:cNvPr id="14" name="TextBox 13">
            <a:extLst>
              <a:ext uri="{FF2B5EF4-FFF2-40B4-BE49-F238E27FC236}">
                <a16:creationId xmlns:a16="http://schemas.microsoft.com/office/drawing/2014/main" id="{7B9073D2-B025-482C-BA79-7E6DFA116D8F}"/>
              </a:ext>
            </a:extLst>
          </p:cNvPr>
          <p:cNvSpPr txBox="1"/>
          <p:nvPr/>
        </p:nvSpPr>
        <p:spPr>
          <a:xfrm>
            <a:off x="6509428" y="4065894"/>
            <a:ext cx="432000" cy="400110"/>
          </a:xfrm>
          <a:prstGeom prst="rect">
            <a:avLst/>
          </a:prstGeom>
          <a:noFill/>
        </p:spPr>
        <p:txBody>
          <a:bodyPr wrap="square" rtlCol="0">
            <a:spAutoFit/>
          </a:bodyPr>
          <a:lstStyle/>
          <a:p>
            <a:pPr algn="ctr"/>
            <a:r>
              <a:rPr lang="en-GB" sz="2000" b="1" dirty="0">
                <a:solidFill>
                  <a:srgbClr val="FF0000"/>
                </a:solidFill>
                <a:latin typeface="Century Gothic" panose="020B0502020202020204" pitchFamily="34" charset="0"/>
              </a:rPr>
              <a:t>5</a:t>
            </a:r>
          </a:p>
        </p:txBody>
      </p:sp>
    </p:spTree>
    <p:extLst>
      <p:ext uri="{BB962C8B-B14F-4D97-AF65-F5344CB8AC3E}">
        <p14:creationId xmlns:p14="http://schemas.microsoft.com/office/powerpoint/2010/main" val="1604250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Add the missing digits to the calculation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nvGrpSpPr>
          <p:cNvPr id="13" name="Group 12">
            <a:extLst>
              <a:ext uri="{FF2B5EF4-FFF2-40B4-BE49-F238E27FC236}">
                <a16:creationId xmlns:a16="http://schemas.microsoft.com/office/drawing/2014/main" id="{0163F1CF-E935-42E0-8746-74760AB2BE93}"/>
              </a:ext>
            </a:extLst>
          </p:cNvPr>
          <p:cNvGrpSpPr/>
          <p:nvPr/>
        </p:nvGrpSpPr>
        <p:grpSpPr>
          <a:xfrm>
            <a:off x="1972801" y="1829129"/>
            <a:ext cx="5198398" cy="779585"/>
            <a:chOff x="450251" y="3886200"/>
            <a:chExt cx="2667599" cy="400050"/>
          </a:xfrm>
        </p:grpSpPr>
        <p:sp>
          <p:nvSpPr>
            <p:cNvPr id="14" name="Rectangle: Rounded Corners 13">
              <a:extLst>
                <a:ext uri="{FF2B5EF4-FFF2-40B4-BE49-F238E27FC236}">
                  <a16:creationId xmlns:a16="http://schemas.microsoft.com/office/drawing/2014/main" id="{0FF721F0-C2DB-4822-9745-D91228262889}"/>
                </a:ext>
              </a:extLst>
            </p:cNvPr>
            <p:cNvSpPr/>
            <p:nvPr/>
          </p:nvSpPr>
          <p:spPr>
            <a:xfrm>
              <a:off x="450251" y="3886200"/>
              <a:ext cx="330799" cy="400050"/>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200" b="1" dirty="0">
                  <a:solidFill>
                    <a:schemeClr val="tx1"/>
                  </a:solidFill>
                  <a:latin typeface="Century Gothic" panose="020B0502020202020204" pitchFamily="34" charset="0"/>
                </a:rPr>
                <a:t>6</a:t>
              </a:r>
            </a:p>
          </p:txBody>
        </p:sp>
        <p:sp>
          <p:nvSpPr>
            <p:cNvPr id="15" name="Rectangle: Rounded Corners 14">
              <a:extLst>
                <a:ext uri="{FF2B5EF4-FFF2-40B4-BE49-F238E27FC236}">
                  <a16:creationId xmlns:a16="http://schemas.microsoft.com/office/drawing/2014/main" id="{72346CE0-7734-431A-8B27-1AAA97E529FA}"/>
                </a:ext>
              </a:extLst>
            </p:cNvPr>
            <p:cNvSpPr/>
            <p:nvPr/>
          </p:nvSpPr>
          <p:spPr>
            <a:xfrm>
              <a:off x="1034451" y="3886200"/>
              <a:ext cx="330799" cy="400050"/>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200" b="1" dirty="0">
                  <a:solidFill>
                    <a:schemeClr val="tx1"/>
                  </a:solidFill>
                  <a:latin typeface="Century Gothic" panose="020B0502020202020204" pitchFamily="34" charset="0"/>
                </a:rPr>
                <a:t>5</a:t>
              </a:r>
            </a:p>
          </p:txBody>
        </p:sp>
        <p:sp>
          <p:nvSpPr>
            <p:cNvPr id="16" name="Rectangle: Rounded Corners 15">
              <a:extLst>
                <a:ext uri="{FF2B5EF4-FFF2-40B4-BE49-F238E27FC236}">
                  <a16:creationId xmlns:a16="http://schemas.microsoft.com/office/drawing/2014/main" id="{242C499C-DCF9-4F0B-B636-A99BEF0150FE}"/>
                </a:ext>
              </a:extLst>
            </p:cNvPr>
            <p:cNvSpPr/>
            <p:nvPr/>
          </p:nvSpPr>
          <p:spPr>
            <a:xfrm>
              <a:off x="1618651" y="3886200"/>
              <a:ext cx="330799" cy="400050"/>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200" b="1" dirty="0">
                  <a:solidFill>
                    <a:schemeClr val="tx1"/>
                  </a:solidFill>
                  <a:latin typeface="Century Gothic" panose="020B0502020202020204" pitchFamily="34" charset="0"/>
                </a:rPr>
                <a:t>2</a:t>
              </a:r>
            </a:p>
          </p:txBody>
        </p:sp>
        <p:sp>
          <p:nvSpPr>
            <p:cNvPr id="17" name="Rectangle: Rounded Corners 16">
              <a:extLst>
                <a:ext uri="{FF2B5EF4-FFF2-40B4-BE49-F238E27FC236}">
                  <a16:creationId xmlns:a16="http://schemas.microsoft.com/office/drawing/2014/main" id="{BAE90F97-9FDD-45A4-B13C-B127CE65BC25}"/>
                </a:ext>
              </a:extLst>
            </p:cNvPr>
            <p:cNvSpPr/>
            <p:nvPr/>
          </p:nvSpPr>
          <p:spPr>
            <a:xfrm>
              <a:off x="2202851" y="3886200"/>
              <a:ext cx="330799" cy="400050"/>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200" b="1" dirty="0">
                  <a:solidFill>
                    <a:schemeClr val="tx1"/>
                  </a:solidFill>
                  <a:latin typeface="Century Gothic" panose="020B0502020202020204" pitchFamily="34" charset="0"/>
                </a:rPr>
                <a:t>1</a:t>
              </a:r>
            </a:p>
          </p:txBody>
        </p:sp>
        <p:sp>
          <p:nvSpPr>
            <p:cNvPr id="20" name="Rectangle: Rounded Corners 19">
              <a:extLst>
                <a:ext uri="{FF2B5EF4-FFF2-40B4-BE49-F238E27FC236}">
                  <a16:creationId xmlns:a16="http://schemas.microsoft.com/office/drawing/2014/main" id="{15127DE8-00F7-4242-9F34-7B37C16EBCED}"/>
                </a:ext>
              </a:extLst>
            </p:cNvPr>
            <p:cNvSpPr/>
            <p:nvPr/>
          </p:nvSpPr>
          <p:spPr>
            <a:xfrm>
              <a:off x="2787051" y="3886200"/>
              <a:ext cx="330799" cy="400050"/>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200" b="1" dirty="0">
                  <a:solidFill>
                    <a:schemeClr val="tx1"/>
                  </a:solidFill>
                  <a:latin typeface="Century Gothic" panose="020B0502020202020204" pitchFamily="34" charset="0"/>
                </a:rPr>
                <a:t>7</a:t>
              </a:r>
            </a:p>
          </p:txBody>
        </p:sp>
      </p:grpSp>
      <p:graphicFrame>
        <p:nvGraphicFramePr>
          <p:cNvPr id="21" name="Table 20">
            <a:extLst>
              <a:ext uri="{FF2B5EF4-FFF2-40B4-BE49-F238E27FC236}">
                <a16:creationId xmlns:a16="http://schemas.microsoft.com/office/drawing/2014/main" id="{B88F3EEE-0B97-4610-9453-7FFE1B97383A}"/>
              </a:ext>
            </a:extLst>
          </p:cNvPr>
          <p:cNvGraphicFramePr>
            <a:graphicFrameLocks noGrp="1"/>
          </p:cNvGraphicFramePr>
          <p:nvPr>
            <p:extLst>
              <p:ext uri="{D42A27DB-BD31-4B8C-83A1-F6EECF244321}">
                <p14:modId xmlns:p14="http://schemas.microsoft.com/office/powerpoint/2010/main" val="190133198"/>
              </p:ext>
            </p:extLst>
          </p:nvPr>
        </p:nvGraphicFramePr>
        <p:xfrm>
          <a:off x="2900589" y="2867816"/>
          <a:ext cx="3312000" cy="2484000"/>
        </p:xfrm>
        <a:graphic>
          <a:graphicData uri="http://schemas.openxmlformats.org/drawingml/2006/table">
            <a:tbl>
              <a:tblPr firstRow="1" bandRow="1">
                <a:tableStyleId>{5940675A-B579-460E-94D1-54222C63F5DA}</a:tableStyleId>
              </a:tblPr>
              <a:tblGrid>
                <a:gridCol w="828000">
                  <a:extLst>
                    <a:ext uri="{9D8B030D-6E8A-4147-A177-3AD203B41FA5}">
                      <a16:colId xmlns:a16="http://schemas.microsoft.com/office/drawing/2014/main" val="2321952832"/>
                    </a:ext>
                  </a:extLst>
                </a:gridCol>
                <a:gridCol w="828000">
                  <a:extLst>
                    <a:ext uri="{9D8B030D-6E8A-4147-A177-3AD203B41FA5}">
                      <a16:colId xmlns:a16="http://schemas.microsoft.com/office/drawing/2014/main" val="3528134454"/>
                    </a:ext>
                  </a:extLst>
                </a:gridCol>
                <a:gridCol w="828000">
                  <a:extLst>
                    <a:ext uri="{9D8B030D-6E8A-4147-A177-3AD203B41FA5}">
                      <a16:colId xmlns:a16="http://schemas.microsoft.com/office/drawing/2014/main" val="3070618480"/>
                    </a:ext>
                  </a:extLst>
                </a:gridCol>
                <a:gridCol w="828000">
                  <a:extLst>
                    <a:ext uri="{9D8B030D-6E8A-4147-A177-3AD203B41FA5}">
                      <a16:colId xmlns:a16="http://schemas.microsoft.com/office/drawing/2014/main" val="2171328521"/>
                    </a:ext>
                  </a:extLst>
                </a:gridCol>
              </a:tblGrid>
              <a:tr h="828000">
                <a:tc>
                  <a:txBody>
                    <a:bodyPr/>
                    <a:lstStyle/>
                    <a:p>
                      <a:pPr algn="ctr"/>
                      <a:endParaRPr lang="en-GB" sz="2500" b="1" dirty="0">
                        <a:latin typeface="Century Gothic" panose="020B0502020202020204" pitchFamily="34" charset="0"/>
                      </a:endParaRP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latin typeface="Century Gothic" panose="020B0502020202020204" pitchFamily="34" charset="0"/>
                        </a:rPr>
                        <a:t>4</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500" b="1" dirty="0">
                        <a:latin typeface="Century Gothic" panose="020B0502020202020204" pitchFamily="34" charset="0"/>
                      </a:endParaRP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latin typeface="Century Gothic" panose="020B0502020202020204" pitchFamily="34" charset="0"/>
                        </a:rPr>
                        <a:t>2</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13153559"/>
                  </a:ext>
                </a:extLst>
              </a:tr>
              <a:tr h="828000">
                <a:tc>
                  <a:txBody>
                    <a:bodyPr/>
                    <a:lstStyle/>
                    <a:p>
                      <a:pPr algn="ctr"/>
                      <a:r>
                        <a:rPr lang="en-GB" sz="2500" b="1" dirty="0">
                          <a:latin typeface="Century Gothic" panose="020B0502020202020204" pitchFamily="34" charset="0"/>
                        </a:rPr>
                        <a:t>x</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500" b="1" dirty="0">
                        <a:latin typeface="Century Gothic" panose="020B0502020202020204" pitchFamily="34" charset="0"/>
                      </a:endParaRP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500" b="1" dirty="0">
                        <a:latin typeface="Century Gothic" panose="020B0502020202020204" pitchFamily="34" charset="0"/>
                      </a:endParaRP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latin typeface="Century Gothic" panose="020B0502020202020204" pitchFamily="34" charset="0"/>
                        </a:rPr>
                        <a:t>3</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9997263"/>
                  </a:ext>
                </a:extLst>
              </a:tr>
              <a:tr h="828000">
                <a:tc>
                  <a:txBody>
                    <a:bodyPr/>
                    <a:lstStyle/>
                    <a:p>
                      <a:pPr algn="ctr"/>
                      <a:endParaRPr lang="en-GB" sz="2500" b="1" dirty="0">
                        <a:solidFill>
                          <a:srgbClr val="FF0000"/>
                        </a:solidFill>
                        <a:latin typeface="Century Gothic" panose="020B0502020202020204" pitchFamily="34" charset="0"/>
                      </a:endParaRP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solidFill>
                            <a:schemeClr val="tx1"/>
                          </a:solidFill>
                          <a:latin typeface="Century Gothic" panose="020B0502020202020204" pitchFamily="34" charset="0"/>
                        </a:rPr>
                        <a:t>4</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solidFill>
                            <a:schemeClr val="tx1"/>
                          </a:solidFill>
                          <a:latin typeface="Century Gothic" panose="020B0502020202020204" pitchFamily="34" charset="0"/>
                        </a:rPr>
                        <a:t>1</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solidFill>
                            <a:schemeClr val="tx1"/>
                          </a:solidFill>
                          <a:latin typeface="Century Gothic" panose="020B0502020202020204" pitchFamily="34" charset="0"/>
                        </a:rPr>
                        <a:t>6</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39960690"/>
                  </a:ext>
                </a:extLst>
              </a:tr>
            </a:tbl>
          </a:graphicData>
        </a:graphic>
      </p:graphicFrame>
      <p:sp>
        <p:nvSpPr>
          <p:cNvPr id="10" name="Rectangle 9">
            <a:extLst>
              <a:ext uri="{FF2B5EF4-FFF2-40B4-BE49-F238E27FC236}">
                <a16:creationId xmlns:a16="http://schemas.microsoft.com/office/drawing/2014/main" id="{80E1A152-5827-4009-B8B8-F566CBDFBECF}"/>
              </a:ext>
            </a:extLst>
          </p:cNvPr>
          <p:cNvSpPr/>
          <p:nvPr/>
        </p:nvSpPr>
        <p:spPr>
          <a:xfrm>
            <a:off x="3932578" y="5417991"/>
            <a:ext cx="469233" cy="4692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11" name="Rectangle 10">
            <a:extLst>
              <a:ext uri="{FF2B5EF4-FFF2-40B4-BE49-F238E27FC236}">
                <a16:creationId xmlns:a16="http://schemas.microsoft.com/office/drawing/2014/main" id="{02FE392E-F234-495B-AEDE-BAAF26192372}"/>
              </a:ext>
            </a:extLst>
          </p:cNvPr>
          <p:cNvSpPr/>
          <p:nvPr/>
        </p:nvSpPr>
        <p:spPr>
          <a:xfrm>
            <a:off x="4631720" y="2947233"/>
            <a:ext cx="687004" cy="6870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12" name="Rectangle 11">
            <a:extLst>
              <a:ext uri="{FF2B5EF4-FFF2-40B4-BE49-F238E27FC236}">
                <a16:creationId xmlns:a16="http://schemas.microsoft.com/office/drawing/2014/main" id="{AFBECE70-DE56-4761-B438-408F5F4CA0A3}"/>
              </a:ext>
            </a:extLst>
          </p:cNvPr>
          <p:cNvSpPr/>
          <p:nvPr/>
        </p:nvSpPr>
        <p:spPr>
          <a:xfrm>
            <a:off x="2969984" y="4599825"/>
            <a:ext cx="687004" cy="6870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Tree>
    <p:extLst>
      <p:ext uri="{BB962C8B-B14F-4D97-AF65-F5344CB8AC3E}">
        <p14:creationId xmlns:p14="http://schemas.microsoft.com/office/powerpoint/2010/main" val="636014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Add the missing digits to the calculation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nvGrpSpPr>
          <p:cNvPr id="13" name="Group 12">
            <a:extLst>
              <a:ext uri="{FF2B5EF4-FFF2-40B4-BE49-F238E27FC236}">
                <a16:creationId xmlns:a16="http://schemas.microsoft.com/office/drawing/2014/main" id="{0163F1CF-E935-42E0-8746-74760AB2BE93}"/>
              </a:ext>
            </a:extLst>
          </p:cNvPr>
          <p:cNvGrpSpPr/>
          <p:nvPr/>
        </p:nvGrpSpPr>
        <p:grpSpPr>
          <a:xfrm>
            <a:off x="1972801" y="1829129"/>
            <a:ext cx="5198398" cy="779585"/>
            <a:chOff x="450251" y="3886200"/>
            <a:chExt cx="2667599" cy="400050"/>
          </a:xfrm>
        </p:grpSpPr>
        <p:sp>
          <p:nvSpPr>
            <p:cNvPr id="14" name="Rectangle: Rounded Corners 13">
              <a:extLst>
                <a:ext uri="{FF2B5EF4-FFF2-40B4-BE49-F238E27FC236}">
                  <a16:creationId xmlns:a16="http://schemas.microsoft.com/office/drawing/2014/main" id="{0FF721F0-C2DB-4822-9745-D91228262889}"/>
                </a:ext>
              </a:extLst>
            </p:cNvPr>
            <p:cNvSpPr/>
            <p:nvPr/>
          </p:nvSpPr>
          <p:spPr>
            <a:xfrm>
              <a:off x="450251" y="3886200"/>
              <a:ext cx="330799" cy="400050"/>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200" b="1" dirty="0">
                  <a:solidFill>
                    <a:schemeClr val="tx1"/>
                  </a:solidFill>
                  <a:latin typeface="Century Gothic" panose="020B0502020202020204" pitchFamily="34" charset="0"/>
                </a:rPr>
                <a:t>6</a:t>
              </a:r>
            </a:p>
          </p:txBody>
        </p:sp>
        <p:sp>
          <p:nvSpPr>
            <p:cNvPr id="15" name="Rectangle: Rounded Corners 14">
              <a:extLst>
                <a:ext uri="{FF2B5EF4-FFF2-40B4-BE49-F238E27FC236}">
                  <a16:creationId xmlns:a16="http://schemas.microsoft.com/office/drawing/2014/main" id="{72346CE0-7734-431A-8B27-1AAA97E529FA}"/>
                </a:ext>
              </a:extLst>
            </p:cNvPr>
            <p:cNvSpPr/>
            <p:nvPr/>
          </p:nvSpPr>
          <p:spPr>
            <a:xfrm>
              <a:off x="1034451" y="3886200"/>
              <a:ext cx="330799" cy="400050"/>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200" b="1" dirty="0">
                  <a:solidFill>
                    <a:schemeClr val="tx1"/>
                  </a:solidFill>
                  <a:latin typeface="Century Gothic" panose="020B0502020202020204" pitchFamily="34" charset="0"/>
                </a:rPr>
                <a:t>5</a:t>
              </a:r>
            </a:p>
          </p:txBody>
        </p:sp>
        <p:sp>
          <p:nvSpPr>
            <p:cNvPr id="16" name="Rectangle: Rounded Corners 15">
              <a:extLst>
                <a:ext uri="{FF2B5EF4-FFF2-40B4-BE49-F238E27FC236}">
                  <a16:creationId xmlns:a16="http://schemas.microsoft.com/office/drawing/2014/main" id="{242C499C-DCF9-4F0B-B636-A99BEF0150FE}"/>
                </a:ext>
              </a:extLst>
            </p:cNvPr>
            <p:cNvSpPr/>
            <p:nvPr/>
          </p:nvSpPr>
          <p:spPr>
            <a:xfrm>
              <a:off x="1618651" y="3886200"/>
              <a:ext cx="330799" cy="400050"/>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200" b="1" dirty="0">
                  <a:solidFill>
                    <a:schemeClr val="tx1"/>
                  </a:solidFill>
                  <a:latin typeface="Century Gothic" panose="020B0502020202020204" pitchFamily="34" charset="0"/>
                </a:rPr>
                <a:t>2</a:t>
              </a:r>
            </a:p>
          </p:txBody>
        </p:sp>
        <p:sp>
          <p:nvSpPr>
            <p:cNvPr id="17" name="Rectangle: Rounded Corners 16">
              <a:extLst>
                <a:ext uri="{FF2B5EF4-FFF2-40B4-BE49-F238E27FC236}">
                  <a16:creationId xmlns:a16="http://schemas.microsoft.com/office/drawing/2014/main" id="{BAE90F97-9FDD-45A4-B13C-B127CE65BC25}"/>
                </a:ext>
              </a:extLst>
            </p:cNvPr>
            <p:cNvSpPr/>
            <p:nvPr/>
          </p:nvSpPr>
          <p:spPr>
            <a:xfrm>
              <a:off x="2202851" y="3886200"/>
              <a:ext cx="330799" cy="400050"/>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200" b="1" dirty="0">
                  <a:solidFill>
                    <a:schemeClr val="tx1"/>
                  </a:solidFill>
                  <a:latin typeface="Century Gothic" panose="020B0502020202020204" pitchFamily="34" charset="0"/>
                </a:rPr>
                <a:t>1</a:t>
              </a:r>
            </a:p>
          </p:txBody>
        </p:sp>
        <p:sp>
          <p:nvSpPr>
            <p:cNvPr id="20" name="Rectangle: Rounded Corners 19">
              <a:extLst>
                <a:ext uri="{FF2B5EF4-FFF2-40B4-BE49-F238E27FC236}">
                  <a16:creationId xmlns:a16="http://schemas.microsoft.com/office/drawing/2014/main" id="{15127DE8-00F7-4242-9F34-7B37C16EBCED}"/>
                </a:ext>
              </a:extLst>
            </p:cNvPr>
            <p:cNvSpPr/>
            <p:nvPr/>
          </p:nvSpPr>
          <p:spPr>
            <a:xfrm>
              <a:off x="2787051" y="3886200"/>
              <a:ext cx="330799" cy="400050"/>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200" b="1" dirty="0">
                  <a:solidFill>
                    <a:schemeClr val="tx1"/>
                  </a:solidFill>
                  <a:latin typeface="Century Gothic" panose="020B0502020202020204" pitchFamily="34" charset="0"/>
                </a:rPr>
                <a:t>7</a:t>
              </a:r>
            </a:p>
          </p:txBody>
        </p:sp>
      </p:grpSp>
      <p:graphicFrame>
        <p:nvGraphicFramePr>
          <p:cNvPr id="21" name="Table 20">
            <a:extLst>
              <a:ext uri="{FF2B5EF4-FFF2-40B4-BE49-F238E27FC236}">
                <a16:creationId xmlns:a16="http://schemas.microsoft.com/office/drawing/2014/main" id="{6FBABD25-8C77-4F3A-B124-0D0211393EDC}"/>
              </a:ext>
            </a:extLst>
          </p:cNvPr>
          <p:cNvGraphicFramePr>
            <a:graphicFrameLocks noGrp="1"/>
          </p:cNvGraphicFramePr>
          <p:nvPr>
            <p:extLst>
              <p:ext uri="{D42A27DB-BD31-4B8C-83A1-F6EECF244321}">
                <p14:modId xmlns:p14="http://schemas.microsoft.com/office/powerpoint/2010/main" val="1821051129"/>
              </p:ext>
            </p:extLst>
          </p:nvPr>
        </p:nvGraphicFramePr>
        <p:xfrm>
          <a:off x="2900589" y="2867816"/>
          <a:ext cx="3312000" cy="2484000"/>
        </p:xfrm>
        <a:graphic>
          <a:graphicData uri="http://schemas.openxmlformats.org/drawingml/2006/table">
            <a:tbl>
              <a:tblPr firstRow="1" bandRow="1">
                <a:tableStyleId>{5940675A-B579-460E-94D1-54222C63F5DA}</a:tableStyleId>
              </a:tblPr>
              <a:tblGrid>
                <a:gridCol w="828000">
                  <a:extLst>
                    <a:ext uri="{9D8B030D-6E8A-4147-A177-3AD203B41FA5}">
                      <a16:colId xmlns:a16="http://schemas.microsoft.com/office/drawing/2014/main" val="2321952832"/>
                    </a:ext>
                  </a:extLst>
                </a:gridCol>
                <a:gridCol w="828000">
                  <a:extLst>
                    <a:ext uri="{9D8B030D-6E8A-4147-A177-3AD203B41FA5}">
                      <a16:colId xmlns:a16="http://schemas.microsoft.com/office/drawing/2014/main" val="3528134454"/>
                    </a:ext>
                  </a:extLst>
                </a:gridCol>
                <a:gridCol w="828000">
                  <a:extLst>
                    <a:ext uri="{9D8B030D-6E8A-4147-A177-3AD203B41FA5}">
                      <a16:colId xmlns:a16="http://schemas.microsoft.com/office/drawing/2014/main" val="3070618480"/>
                    </a:ext>
                  </a:extLst>
                </a:gridCol>
                <a:gridCol w="828000">
                  <a:extLst>
                    <a:ext uri="{9D8B030D-6E8A-4147-A177-3AD203B41FA5}">
                      <a16:colId xmlns:a16="http://schemas.microsoft.com/office/drawing/2014/main" val="2171328521"/>
                    </a:ext>
                  </a:extLst>
                </a:gridCol>
              </a:tblGrid>
              <a:tr h="828000">
                <a:tc>
                  <a:txBody>
                    <a:bodyPr/>
                    <a:lstStyle/>
                    <a:p>
                      <a:pPr algn="ctr"/>
                      <a:endParaRPr lang="en-GB" sz="2500" b="1" dirty="0">
                        <a:latin typeface="Century Gothic" panose="020B0502020202020204" pitchFamily="34" charset="0"/>
                      </a:endParaRP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latin typeface="Century Gothic" panose="020B0502020202020204" pitchFamily="34" charset="0"/>
                        </a:rPr>
                        <a:t>4</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500" b="1" dirty="0">
                        <a:latin typeface="Century Gothic" panose="020B0502020202020204" pitchFamily="34" charset="0"/>
                      </a:endParaRP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latin typeface="Century Gothic" panose="020B0502020202020204" pitchFamily="34" charset="0"/>
                        </a:rPr>
                        <a:t>2</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13153559"/>
                  </a:ext>
                </a:extLst>
              </a:tr>
              <a:tr h="828000">
                <a:tc>
                  <a:txBody>
                    <a:bodyPr/>
                    <a:lstStyle/>
                    <a:p>
                      <a:pPr algn="ctr"/>
                      <a:r>
                        <a:rPr lang="en-GB" sz="2500" b="1" dirty="0">
                          <a:latin typeface="Century Gothic" panose="020B0502020202020204" pitchFamily="34" charset="0"/>
                        </a:rPr>
                        <a:t>x</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500" b="1" dirty="0">
                        <a:latin typeface="Century Gothic" panose="020B0502020202020204" pitchFamily="34" charset="0"/>
                      </a:endParaRP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500" b="1" dirty="0">
                        <a:latin typeface="Century Gothic" panose="020B0502020202020204" pitchFamily="34" charset="0"/>
                      </a:endParaRP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latin typeface="Century Gothic" panose="020B0502020202020204" pitchFamily="34" charset="0"/>
                        </a:rPr>
                        <a:t>3</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9997263"/>
                  </a:ext>
                </a:extLst>
              </a:tr>
              <a:tr h="828000">
                <a:tc>
                  <a:txBody>
                    <a:bodyPr/>
                    <a:lstStyle/>
                    <a:p>
                      <a:pPr algn="ctr"/>
                      <a:endParaRPr lang="en-GB" sz="2500" b="1" dirty="0">
                        <a:solidFill>
                          <a:srgbClr val="FF0000"/>
                        </a:solidFill>
                        <a:latin typeface="Century Gothic" panose="020B0502020202020204" pitchFamily="34" charset="0"/>
                      </a:endParaRP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solidFill>
                            <a:schemeClr val="tx1"/>
                          </a:solidFill>
                          <a:latin typeface="Century Gothic" panose="020B0502020202020204" pitchFamily="34" charset="0"/>
                        </a:rPr>
                        <a:t>4</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solidFill>
                            <a:schemeClr val="tx1"/>
                          </a:solidFill>
                          <a:latin typeface="Century Gothic" panose="020B0502020202020204" pitchFamily="34" charset="0"/>
                        </a:rPr>
                        <a:t>1</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solidFill>
                            <a:schemeClr val="tx1"/>
                          </a:solidFill>
                          <a:latin typeface="Century Gothic" panose="020B0502020202020204" pitchFamily="34" charset="0"/>
                        </a:rPr>
                        <a:t>6</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39960690"/>
                  </a:ext>
                </a:extLst>
              </a:tr>
            </a:tbl>
          </a:graphicData>
        </a:graphic>
      </p:graphicFrame>
      <p:sp>
        <p:nvSpPr>
          <p:cNvPr id="22" name="Rectangle 21">
            <a:extLst>
              <a:ext uri="{FF2B5EF4-FFF2-40B4-BE49-F238E27FC236}">
                <a16:creationId xmlns:a16="http://schemas.microsoft.com/office/drawing/2014/main" id="{ED9306A6-4BCC-4323-8C91-1D3B4BCF44F2}"/>
              </a:ext>
            </a:extLst>
          </p:cNvPr>
          <p:cNvSpPr/>
          <p:nvPr/>
        </p:nvSpPr>
        <p:spPr>
          <a:xfrm>
            <a:off x="3932578" y="5417991"/>
            <a:ext cx="469233" cy="4692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latin typeface="Century Gothic" panose="020B0502020202020204" pitchFamily="34" charset="0"/>
              </a:rPr>
              <a:t>2</a:t>
            </a:r>
          </a:p>
        </p:txBody>
      </p:sp>
      <p:sp>
        <p:nvSpPr>
          <p:cNvPr id="23" name="Rectangle 22">
            <a:extLst>
              <a:ext uri="{FF2B5EF4-FFF2-40B4-BE49-F238E27FC236}">
                <a16:creationId xmlns:a16="http://schemas.microsoft.com/office/drawing/2014/main" id="{982AB8DE-0CA8-4A6F-B36E-52300EC2223F}"/>
              </a:ext>
            </a:extLst>
          </p:cNvPr>
          <p:cNvSpPr/>
          <p:nvPr/>
        </p:nvSpPr>
        <p:spPr>
          <a:xfrm>
            <a:off x="4631720" y="2947233"/>
            <a:ext cx="687004" cy="6870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00" b="1" dirty="0">
                <a:solidFill>
                  <a:srgbClr val="FF0000"/>
                </a:solidFill>
                <a:latin typeface="Century Gothic" panose="020B0502020202020204" pitchFamily="34" charset="0"/>
              </a:rPr>
              <a:t>7</a:t>
            </a:r>
          </a:p>
        </p:txBody>
      </p:sp>
      <p:sp>
        <p:nvSpPr>
          <p:cNvPr id="24" name="Rectangle 23">
            <a:extLst>
              <a:ext uri="{FF2B5EF4-FFF2-40B4-BE49-F238E27FC236}">
                <a16:creationId xmlns:a16="http://schemas.microsoft.com/office/drawing/2014/main" id="{8ACBDF34-012B-412D-A0B4-BF14CC90DFAE}"/>
              </a:ext>
            </a:extLst>
          </p:cNvPr>
          <p:cNvSpPr/>
          <p:nvPr/>
        </p:nvSpPr>
        <p:spPr>
          <a:xfrm>
            <a:off x="2969984" y="4599825"/>
            <a:ext cx="687004" cy="6870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00" b="1" dirty="0">
                <a:solidFill>
                  <a:srgbClr val="FF0000"/>
                </a:solidFill>
                <a:latin typeface="Century Gothic" panose="020B0502020202020204" pitchFamily="34" charset="0"/>
              </a:rPr>
              <a:t>1</a:t>
            </a:r>
          </a:p>
        </p:txBody>
      </p:sp>
    </p:spTree>
    <p:extLst>
      <p:ext uri="{BB962C8B-B14F-4D97-AF65-F5344CB8AC3E}">
        <p14:creationId xmlns:p14="http://schemas.microsoft.com/office/powerpoint/2010/main" val="1789424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0" name="Picture 9">
            <a:extLst>
              <a:ext uri="{FF2B5EF4-FFF2-40B4-BE49-F238E27FC236}">
                <a16:creationId xmlns:a16="http://schemas.microsoft.com/office/drawing/2014/main" id="{2A166B1E-D39A-45F7-A531-502DCAFF5FFA}"/>
              </a:ext>
            </a:extLst>
          </p:cNvPr>
          <p:cNvPicPr>
            <a:picLocks noChangeAspect="1"/>
          </p:cNvPicPr>
          <p:nvPr/>
        </p:nvPicPr>
        <p:blipFill>
          <a:blip r:embed="rId4"/>
          <a:stretch>
            <a:fillRect/>
          </a:stretch>
        </p:blipFill>
        <p:spPr>
          <a:xfrm>
            <a:off x="115438" y="144662"/>
            <a:ext cx="8913124" cy="6322100"/>
          </a:xfrm>
          <a:prstGeom prst="rect">
            <a:avLst/>
          </a:prstGeom>
        </p:spPr>
      </p:pic>
      <p:sp>
        <p:nvSpPr>
          <p:cNvPr id="11" name="Rectangle 10">
            <a:extLst>
              <a:ext uri="{FF2B5EF4-FFF2-40B4-BE49-F238E27FC236}">
                <a16:creationId xmlns:a16="http://schemas.microsoft.com/office/drawing/2014/main" id="{CDEE66B0-6775-4664-9BE4-1BAD30DD7E8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Jade says,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r"/>
            <a:endParaRPr lang="en-GB" sz="2000" b="1" dirty="0">
              <a:solidFill>
                <a:schemeClr val="tx1"/>
              </a:solidFill>
              <a:latin typeface="Century Gothic" panose="020B0502020202020204" pitchFamily="34" charset="0"/>
            </a:endParaRPr>
          </a:p>
          <a:p>
            <a:pPr algn="r"/>
            <a:endParaRPr lang="en-GB" sz="2000" b="1" dirty="0">
              <a:solidFill>
                <a:schemeClr val="tx1"/>
              </a:solidFill>
              <a:latin typeface="Century Gothic" panose="020B0502020202020204" pitchFamily="34" charset="0"/>
            </a:endParaRPr>
          </a:p>
          <a:p>
            <a:pPr algn="r"/>
            <a:endParaRPr lang="en-GB" sz="2000" b="1" dirty="0">
              <a:solidFill>
                <a:schemeClr val="tx1"/>
              </a:solidFill>
              <a:latin typeface="Century Gothic" panose="020B0502020202020204" pitchFamily="34" charset="0"/>
            </a:endParaRPr>
          </a:p>
          <a:p>
            <a:pPr algn="r"/>
            <a:endParaRPr lang="en-GB" sz="16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Jade correct? Prove it.</a:t>
            </a:r>
            <a:endParaRPr lang="en-GB" sz="32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12" name="Speech Bubble: Rectangle with Corners Rounded 11">
            <a:extLst>
              <a:ext uri="{FF2B5EF4-FFF2-40B4-BE49-F238E27FC236}">
                <a16:creationId xmlns:a16="http://schemas.microsoft.com/office/drawing/2014/main" id="{CC9840F9-5B67-48ED-BE72-58EE28CC30FA}"/>
              </a:ext>
            </a:extLst>
          </p:cNvPr>
          <p:cNvSpPr/>
          <p:nvPr/>
        </p:nvSpPr>
        <p:spPr>
          <a:xfrm>
            <a:off x="3959622" y="1347608"/>
            <a:ext cx="3132095" cy="1456767"/>
          </a:xfrm>
          <a:prstGeom prst="wedgeRoundRectCallout">
            <a:avLst>
              <a:gd name="adj1" fmla="val -61232"/>
              <a:gd name="adj2" fmla="val 6494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My number 5,870 is 6 times larger than 980. </a:t>
            </a:r>
          </a:p>
        </p:txBody>
      </p:sp>
    </p:spTree>
    <p:extLst>
      <p:ext uri="{BB962C8B-B14F-4D97-AF65-F5344CB8AC3E}">
        <p14:creationId xmlns:p14="http://schemas.microsoft.com/office/powerpoint/2010/main" val="2428543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0" name="Picture 9">
            <a:extLst>
              <a:ext uri="{FF2B5EF4-FFF2-40B4-BE49-F238E27FC236}">
                <a16:creationId xmlns:a16="http://schemas.microsoft.com/office/drawing/2014/main" id="{2A166B1E-D39A-45F7-A531-502DCAFF5FFA}"/>
              </a:ext>
            </a:extLst>
          </p:cNvPr>
          <p:cNvPicPr>
            <a:picLocks noChangeAspect="1"/>
          </p:cNvPicPr>
          <p:nvPr/>
        </p:nvPicPr>
        <p:blipFill>
          <a:blip r:embed="rId4"/>
          <a:stretch>
            <a:fillRect/>
          </a:stretch>
        </p:blipFill>
        <p:spPr>
          <a:xfrm>
            <a:off x="115438" y="144662"/>
            <a:ext cx="8913124" cy="6322100"/>
          </a:xfrm>
          <a:prstGeom prst="rect">
            <a:avLst/>
          </a:prstGeom>
        </p:spPr>
      </p:pic>
      <p:sp>
        <p:nvSpPr>
          <p:cNvPr id="11" name="Rectangle 10">
            <a:extLst>
              <a:ext uri="{FF2B5EF4-FFF2-40B4-BE49-F238E27FC236}">
                <a16:creationId xmlns:a16="http://schemas.microsoft.com/office/drawing/2014/main" id="{CDEE66B0-6775-4664-9BE4-1BAD30DD7E8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Jade says,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r"/>
            <a:endParaRPr lang="en-GB" sz="2000" b="1" dirty="0">
              <a:solidFill>
                <a:schemeClr val="tx1"/>
              </a:solidFill>
              <a:latin typeface="Century Gothic" panose="020B0502020202020204" pitchFamily="34" charset="0"/>
            </a:endParaRPr>
          </a:p>
          <a:p>
            <a:pPr algn="r"/>
            <a:endParaRPr lang="en-GB" sz="2000" b="1" dirty="0">
              <a:solidFill>
                <a:schemeClr val="tx1"/>
              </a:solidFill>
              <a:latin typeface="Century Gothic" panose="020B0502020202020204" pitchFamily="34" charset="0"/>
            </a:endParaRPr>
          </a:p>
          <a:p>
            <a:pPr algn="r"/>
            <a:endParaRPr lang="en-GB" sz="2000" b="1" dirty="0">
              <a:solidFill>
                <a:schemeClr val="tx1"/>
              </a:solidFill>
              <a:latin typeface="Century Gothic" panose="020B0502020202020204" pitchFamily="34" charset="0"/>
            </a:endParaRPr>
          </a:p>
          <a:p>
            <a:pPr algn="r"/>
            <a:endParaRPr lang="en-GB" sz="16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Jade correct? Prove it.</a:t>
            </a:r>
            <a:endParaRPr lang="en-GB" sz="32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No, Jade is incorrect because....</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12" name="Speech Bubble: Rectangle with Corners Rounded 11">
            <a:extLst>
              <a:ext uri="{FF2B5EF4-FFF2-40B4-BE49-F238E27FC236}">
                <a16:creationId xmlns:a16="http://schemas.microsoft.com/office/drawing/2014/main" id="{CC9840F9-5B67-48ED-BE72-58EE28CC30FA}"/>
              </a:ext>
            </a:extLst>
          </p:cNvPr>
          <p:cNvSpPr/>
          <p:nvPr/>
        </p:nvSpPr>
        <p:spPr>
          <a:xfrm>
            <a:off x="3959622" y="1347608"/>
            <a:ext cx="3132095" cy="1456767"/>
          </a:xfrm>
          <a:prstGeom prst="wedgeRoundRectCallout">
            <a:avLst>
              <a:gd name="adj1" fmla="val -61232"/>
              <a:gd name="adj2" fmla="val 6494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My number 5,870 is 6 times larger than 980. </a:t>
            </a:r>
          </a:p>
        </p:txBody>
      </p:sp>
    </p:spTree>
    <p:extLst>
      <p:ext uri="{BB962C8B-B14F-4D97-AF65-F5344CB8AC3E}">
        <p14:creationId xmlns:p14="http://schemas.microsoft.com/office/powerpoint/2010/main" val="3548124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0" name="Picture 9">
            <a:extLst>
              <a:ext uri="{FF2B5EF4-FFF2-40B4-BE49-F238E27FC236}">
                <a16:creationId xmlns:a16="http://schemas.microsoft.com/office/drawing/2014/main" id="{2A166B1E-D39A-45F7-A531-502DCAFF5FFA}"/>
              </a:ext>
            </a:extLst>
          </p:cNvPr>
          <p:cNvPicPr>
            <a:picLocks noChangeAspect="1"/>
          </p:cNvPicPr>
          <p:nvPr/>
        </p:nvPicPr>
        <p:blipFill>
          <a:blip r:embed="rId4"/>
          <a:stretch>
            <a:fillRect/>
          </a:stretch>
        </p:blipFill>
        <p:spPr>
          <a:xfrm>
            <a:off x="115438" y="144662"/>
            <a:ext cx="8913124" cy="6322100"/>
          </a:xfrm>
          <a:prstGeom prst="rect">
            <a:avLst/>
          </a:prstGeom>
        </p:spPr>
      </p:pic>
      <p:sp>
        <p:nvSpPr>
          <p:cNvPr id="11" name="Rectangle 10">
            <a:extLst>
              <a:ext uri="{FF2B5EF4-FFF2-40B4-BE49-F238E27FC236}">
                <a16:creationId xmlns:a16="http://schemas.microsoft.com/office/drawing/2014/main" id="{CDEE66B0-6775-4664-9BE4-1BAD30DD7E8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Jade says,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r"/>
            <a:endParaRPr lang="en-GB" sz="2000" b="1" dirty="0">
              <a:solidFill>
                <a:schemeClr val="tx1"/>
              </a:solidFill>
              <a:latin typeface="Century Gothic" panose="020B0502020202020204" pitchFamily="34" charset="0"/>
            </a:endParaRPr>
          </a:p>
          <a:p>
            <a:pPr algn="r"/>
            <a:endParaRPr lang="en-GB" sz="2000" b="1" dirty="0">
              <a:solidFill>
                <a:schemeClr val="tx1"/>
              </a:solidFill>
              <a:latin typeface="Century Gothic" panose="020B0502020202020204" pitchFamily="34" charset="0"/>
            </a:endParaRPr>
          </a:p>
          <a:p>
            <a:pPr algn="r"/>
            <a:endParaRPr lang="en-GB" sz="2000" b="1" dirty="0">
              <a:solidFill>
                <a:schemeClr val="tx1"/>
              </a:solidFill>
              <a:latin typeface="Century Gothic" panose="020B0502020202020204" pitchFamily="34" charset="0"/>
            </a:endParaRPr>
          </a:p>
          <a:p>
            <a:pPr algn="r"/>
            <a:endParaRPr lang="en-GB" sz="16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Jade correct? Prove it.</a:t>
            </a:r>
            <a:endParaRPr lang="en-GB" sz="32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No, Jade is incorrect because 980 x 6 = 5,880.</a:t>
            </a:r>
            <a:endParaRPr lang="en-GB" sz="3200" b="1" dirty="0">
              <a:solidFill>
                <a:srgbClr val="FF0000"/>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12" name="Speech Bubble: Rectangle with Corners Rounded 11">
            <a:extLst>
              <a:ext uri="{FF2B5EF4-FFF2-40B4-BE49-F238E27FC236}">
                <a16:creationId xmlns:a16="http://schemas.microsoft.com/office/drawing/2014/main" id="{CC9840F9-5B67-48ED-BE72-58EE28CC30FA}"/>
              </a:ext>
            </a:extLst>
          </p:cNvPr>
          <p:cNvSpPr/>
          <p:nvPr/>
        </p:nvSpPr>
        <p:spPr>
          <a:xfrm>
            <a:off x="3959622" y="1347608"/>
            <a:ext cx="3132095" cy="1456767"/>
          </a:xfrm>
          <a:prstGeom prst="wedgeRoundRectCallout">
            <a:avLst>
              <a:gd name="adj1" fmla="val -61232"/>
              <a:gd name="adj2" fmla="val 6494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My number 5,870 is 6 times larger than 980. </a:t>
            </a:r>
          </a:p>
        </p:txBody>
      </p:sp>
    </p:spTree>
    <p:extLst>
      <p:ext uri="{BB962C8B-B14F-4D97-AF65-F5344CB8AC3E}">
        <p14:creationId xmlns:p14="http://schemas.microsoft.com/office/powerpoint/2010/main" val="3043820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4 – Spring Block 1 – Multiplication and Division – Multiplying 3 Digits by 1 Digit</a:t>
            </a:r>
            <a:endParaRPr lang="en-GB" sz="1600" b="1" dirty="0">
              <a:solidFill>
                <a:srgbClr val="E7E6E6">
                  <a:lumMod val="25000"/>
                </a:srgbClr>
              </a:solidFill>
              <a:latin typeface="Century Gothic" panose="020B0502020202020204" pitchFamily="34" charset="0"/>
            </a:endParaRPr>
          </a:p>
          <a:p>
            <a:pPr lvl="0" defTabSz="457200">
              <a:defRPr/>
            </a:pPr>
            <a:endParaRPr lang="en-GB" sz="20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p>
          <a:p>
            <a:pPr lvl="0" defTabSz="457200">
              <a:defRPr/>
            </a:pPr>
            <a:endParaRPr lang="en-GB" sz="1600" b="1" dirty="0">
              <a:solidFill>
                <a:srgbClr val="FF0000"/>
              </a:solidFill>
              <a:latin typeface="Century Gothic" panose="020B0502020202020204" pitchFamily="34" charset="0"/>
            </a:endParaRPr>
          </a:p>
          <a:p>
            <a:pPr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Year 4</a:t>
            </a:r>
            <a:r>
              <a:rPr lang="en-GB" sz="1200" b="1" dirty="0">
                <a:solidFill>
                  <a:schemeClr val="tx1"/>
                </a:solidFill>
                <a:latin typeface="Century Gothic" panose="020B0502020202020204" pitchFamily="34" charset="0"/>
              </a:rPr>
              <a:t>: (4C6a) </a:t>
            </a:r>
            <a:r>
              <a:rPr lang="en-GB" sz="1200" b="1" dirty="0">
                <a:latin typeface="Century Gothic" panose="020B0502020202020204" pitchFamily="34" charset="0"/>
                <a:hlinkClick r:id="rId4"/>
              </a:rPr>
              <a:t>Recall multiplication and division facts for multiplication tables up to 12 × 12</a:t>
            </a:r>
            <a:endParaRPr lang="en-GB" sz="1200" b="1" dirty="0">
              <a:latin typeface="Century Gothic" panose="020B0502020202020204" pitchFamily="34" charset="0"/>
            </a:endParaRPr>
          </a:p>
          <a:p>
            <a:pPr fontAlgn="base">
              <a:lnSpc>
                <a:spcPct val="100000"/>
              </a:lnSpc>
              <a:spcAft>
                <a:spcPts val="0"/>
              </a:spcAft>
              <a:buClrTx/>
              <a:buSzTx/>
              <a:tabLst/>
              <a:defRPr/>
            </a:pPr>
            <a:r>
              <a:rPr lang="en-GB" sz="1200" b="1" dirty="0">
                <a:solidFill>
                  <a:schemeClr val="tx1"/>
                </a:solidFill>
                <a:latin typeface="Century Gothic" panose="020B0502020202020204" pitchFamily="34" charset="0"/>
              </a:rPr>
              <a:t>Mathematics Year 4: (4C7) </a:t>
            </a:r>
            <a:r>
              <a:rPr lang="en-GB" sz="1200" b="1" dirty="0">
                <a:latin typeface="Century Gothic" panose="020B0502020202020204" pitchFamily="34" charset="0"/>
                <a:hlinkClick r:id="rId5"/>
              </a:rPr>
              <a:t>Multiply two-digit and three-digit numbers by a one-digit number using formal written layout</a:t>
            </a:r>
            <a:endParaRPr lang="en-GB" sz="1200" b="1" dirty="0">
              <a:solidFill>
                <a:schemeClr val="tx1"/>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lnSpc>
                <a:spcPct val="100000"/>
              </a:lnSpc>
              <a:spcAft>
                <a:spcPts val="0"/>
              </a:spcAft>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6"/>
              </a:rPr>
              <a:t>Year 4 Multiplication and Division</a:t>
            </a:r>
            <a:r>
              <a:rPr lang="en-GB" sz="1600" b="1" dirty="0">
                <a:solidFill>
                  <a:prstClr val="black"/>
                </a:solidFill>
                <a:latin typeface="Century Gothic" panose="020B0502020202020204" pitchFamily="34" charset="0"/>
              </a:rPr>
              <a:t> resources.</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7"/>
              </a:rPr>
              <a:t>review</a:t>
            </a:r>
            <a:r>
              <a:rPr lang="en-GB" sz="1600" b="1" dirty="0">
                <a:solidFill>
                  <a:prstClr val="black"/>
                </a:solidFill>
                <a:latin typeface="Century Gothic" panose="020B0502020202020204" pitchFamily="34" charset="0"/>
              </a:rPr>
              <a:t> it on our website.</a:t>
            </a:r>
          </a:p>
        </p:txBody>
      </p:sp>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2637481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4 – Spring Block 1 – Multiplication and Division</a:t>
            </a: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7: Multiply 3 Digits by 1 Digit</a:t>
            </a: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1669721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r>
              <a:rPr lang="en-GB" sz="2000" b="1" u="sng" dirty="0">
                <a:solidFill>
                  <a:schemeClr val="tx1"/>
                </a:solidFill>
                <a:latin typeface="Century Gothic" panose="020B0502020202020204" pitchFamily="34" charset="0"/>
              </a:rPr>
              <a:t> </a:t>
            </a:r>
          </a:p>
          <a:p>
            <a:pPr lvl="0" algn="ctr"/>
            <a:r>
              <a:rPr lang="en-GB" sz="2000" b="1" dirty="0">
                <a:solidFill>
                  <a:schemeClr val="tx1"/>
                </a:solidFill>
                <a:latin typeface="Century Gothic" panose="020B0502020202020204" pitchFamily="34" charset="0"/>
              </a:rPr>
              <a:t>Which multiplication sentences match this image?</a:t>
            </a: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37" name="TextBox 36">
            <a:extLst>
              <a:ext uri="{FF2B5EF4-FFF2-40B4-BE49-F238E27FC236}">
                <a16:creationId xmlns:a16="http://schemas.microsoft.com/office/drawing/2014/main" id="{7556C20D-1959-494F-9E67-EE144034DFBD}"/>
              </a:ext>
            </a:extLst>
          </p:cNvPr>
          <p:cNvSpPr txBox="1"/>
          <p:nvPr/>
        </p:nvSpPr>
        <p:spPr>
          <a:xfrm>
            <a:off x="930593" y="4858239"/>
            <a:ext cx="987771" cy="1231106"/>
          </a:xfrm>
          <a:prstGeom prst="rect">
            <a:avLst/>
          </a:prstGeom>
          <a:noFill/>
        </p:spPr>
        <p:txBody>
          <a:bodyPr wrap="none" rtlCol="0" anchor="ctr">
            <a:spAutoFit/>
          </a:bodyPr>
          <a:lstStyle/>
          <a:p>
            <a:pPr algn="ctr"/>
            <a:r>
              <a:rPr lang="en-GB" sz="2800" b="1" dirty="0">
                <a:latin typeface="Century Gothic" panose="020B0502020202020204" pitchFamily="34" charset="0"/>
              </a:rPr>
              <a:t>6 x 5</a:t>
            </a:r>
          </a:p>
          <a:p>
            <a:pPr algn="ctr"/>
            <a:endParaRPr lang="en-GB" b="1" dirty="0">
              <a:latin typeface="Century Gothic" panose="020B0502020202020204" pitchFamily="34" charset="0"/>
            </a:endParaRPr>
          </a:p>
          <a:p>
            <a:pPr algn="ctr"/>
            <a:r>
              <a:rPr lang="en-GB" sz="2800" b="1" dirty="0">
                <a:latin typeface="Century Gothic" panose="020B0502020202020204" pitchFamily="34" charset="0"/>
              </a:rPr>
              <a:t>8 x 4</a:t>
            </a:r>
          </a:p>
        </p:txBody>
      </p:sp>
      <p:sp>
        <p:nvSpPr>
          <p:cNvPr id="38" name="TextBox 37">
            <a:extLst>
              <a:ext uri="{FF2B5EF4-FFF2-40B4-BE49-F238E27FC236}">
                <a16:creationId xmlns:a16="http://schemas.microsoft.com/office/drawing/2014/main" id="{8F9B11F3-2D15-490A-A25E-2775D2E36407}"/>
              </a:ext>
            </a:extLst>
          </p:cNvPr>
          <p:cNvSpPr txBox="1"/>
          <p:nvPr/>
        </p:nvSpPr>
        <p:spPr>
          <a:xfrm>
            <a:off x="2892790" y="4858239"/>
            <a:ext cx="1188147" cy="1231106"/>
          </a:xfrm>
          <a:prstGeom prst="rect">
            <a:avLst/>
          </a:prstGeom>
          <a:noFill/>
        </p:spPr>
        <p:txBody>
          <a:bodyPr wrap="none" rtlCol="0" anchor="ctr">
            <a:spAutoFit/>
          </a:bodyPr>
          <a:lstStyle/>
          <a:p>
            <a:pPr algn="ctr"/>
            <a:r>
              <a:rPr lang="en-GB" sz="2800" b="1" dirty="0">
                <a:latin typeface="Century Gothic" panose="020B0502020202020204" pitchFamily="34" charset="0"/>
              </a:rPr>
              <a:t>2 x 8</a:t>
            </a:r>
          </a:p>
          <a:p>
            <a:pPr algn="ctr"/>
            <a:endParaRPr lang="en-GB" b="1" dirty="0">
              <a:latin typeface="Century Gothic" panose="020B0502020202020204" pitchFamily="34" charset="0"/>
            </a:endParaRPr>
          </a:p>
          <a:p>
            <a:pPr algn="ctr"/>
            <a:r>
              <a:rPr lang="en-GB" sz="2800" b="1" dirty="0">
                <a:latin typeface="Century Gothic" panose="020B0502020202020204" pitchFamily="34" charset="0"/>
              </a:rPr>
              <a:t>12 x 3</a:t>
            </a:r>
          </a:p>
        </p:txBody>
      </p:sp>
      <p:sp>
        <p:nvSpPr>
          <p:cNvPr id="39" name="TextBox 38">
            <a:extLst>
              <a:ext uri="{FF2B5EF4-FFF2-40B4-BE49-F238E27FC236}">
                <a16:creationId xmlns:a16="http://schemas.microsoft.com/office/drawing/2014/main" id="{FB0241F5-6E09-4731-BFD8-2A9E98BB1EC5}"/>
              </a:ext>
            </a:extLst>
          </p:cNvPr>
          <p:cNvSpPr txBox="1"/>
          <p:nvPr/>
        </p:nvSpPr>
        <p:spPr>
          <a:xfrm>
            <a:off x="4905483" y="4842850"/>
            <a:ext cx="1188146" cy="1261884"/>
          </a:xfrm>
          <a:prstGeom prst="rect">
            <a:avLst/>
          </a:prstGeom>
          <a:noFill/>
        </p:spPr>
        <p:txBody>
          <a:bodyPr wrap="none" rtlCol="0" anchor="ctr">
            <a:spAutoFit/>
          </a:bodyPr>
          <a:lstStyle/>
          <a:p>
            <a:pPr algn="ctr"/>
            <a:r>
              <a:rPr lang="en-GB" sz="2800" b="1" dirty="0">
                <a:latin typeface="Century Gothic" panose="020B0502020202020204" pitchFamily="34" charset="0"/>
              </a:rPr>
              <a:t>1 x 22</a:t>
            </a:r>
          </a:p>
          <a:p>
            <a:pPr algn="ctr"/>
            <a:endParaRPr lang="en-GB" b="1" dirty="0">
              <a:latin typeface="Century Gothic" panose="020B0502020202020204" pitchFamily="34" charset="0"/>
            </a:endParaRPr>
          </a:p>
          <a:p>
            <a:pPr algn="ctr"/>
            <a:r>
              <a:rPr lang="en-GB" sz="2800" b="1" dirty="0">
                <a:latin typeface="Century Gothic" panose="020B0502020202020204" pitchFamily="34" charset="0"/>
              </a:rPr>
              <a:t>5 x 6</a:t>
            </a:r>
          </a:p>
        </p:txBody>
      </p:sp>
      <p:sp>
        <p:nvSpPr>
          <p:cNvPr id="40" name="TextBox 39">
            <a:extLst>
              <a:ext uri="{FF2B5EF4-FFF2-40B4-BE49-F238E27FC236}">
                <a16:creationId xmlns:a16="http://schemas.microsoft.com/office/drawing/2014/main" id="{FDFA89C9-6ADA-4B53-8688-FDADE909EB9B}"/>
              </a:ext>
            </a:extLst>
          </p:cNvPr>
          <p:cNvSpPr txBox="1"/>
          <p:nvPr/>
        </p:nvSpPr>
        <p:spPr>
          <a:xfrm>
            <a:off x="7062446" y="4842850"/>
            <a:ext cx="1188146" cy="1261884"/>
          </a:xfrm>
          <a:prstGeom prst="rect">
            <a:avLst/>
          </a:prstGeom>
          <a:noFill/>
        </p:spPr>
        <p:txBody>
          <a:bodyPr wrap="none" rtlCol="0" anchor="ctr">
            <a:spAutoFit/>
          </a:bodyPr>
          <a:lstStyle/>
          <a:p>
            <a:pPr algn="ctr"/>
            <a:r>
              <a:rPr lang="en-GB" sz="2800" b="1" dirty="0">
                <a:latin typeface="Century Gothic" panose="020B0502020202020204" pitchFamily="34" charset="0"/>
              </a:rPr>
              <a:t>14 x 2</a:t>
            </a:r>
          </a:p>
          <a:p>
            <a:pPr algn="ctr"/>
            <a:endParaRPr lang="en-GB" b="1" dirty="0">
              <a:latin typeface="Century Gothic" panose="020B0502020202020204" pitchFamily="34" charset="0"/>
            </a:endParaRPr>
          </a:p>
          <a:p>
            <a:pPr algn="ctr"/>
            <a:r>
              <a:rPr lang="en-GB" sz="2800" b="1" dirty="0">
                <a:latin typeface="Century Gothic" panose="020B0502020202020204" pitchFamily="34" charset="0"/>
              </a:rPr>
              <a:t>3 x 9</a:t>
            </a:r>
          </a:p>
        </p:txBody>
      </p:sp>
      <p:grpSp>
        <p:nvGrpSpPr>
          <p:cNvPr id="5" name="Group 4">
            <a:extLst>
              <a:ext uri="{FF2B5EF4-FFF2-40B4-BE49-F238E27FC236}">
                <a16:creationId xmlns:a16="http://schemas.microsoft.com/office/drawing/2014/main" id="{92DCB692-C8DE-4E36-9CCC-AB3BB4812000}"/>
              </a:ext>
            </a:extLst>
          </p:cNvPr>
          <p:cNvGrpSpPr/>
          <p:nvPr/>
        </p:nvGrpSpPr>
        <p:grpSpPr>
          <a:xfrm>
            <a:off x="2719469" y="1521615"/>
            <a:ext cx="3705063" cy="2961741"/>
            <a:chOff x="2719468" y="1521615"/>
            <a:chExt cx="3705063" cy="2961741"/>
          </a:xfrm>
        </p:grpSpPr>
        <p:grpSp>
          <p:nvGrpSpPr>
            <p:cNvPr id="3" name="Group 2">
              <a:extLst>
                <a:ext uri="{FF2B5EF4-FFF2-40B4-BE49-F238E27FC236}">
                  <a16:creationId xmlns:a16="http://schemas.microsoft.com/office/drawing/2014/main" id="{A15A61B7-0EEF-4D41-9AAD-CA82E33E410C}"/>
                </a:ext>
              </a:extLst>
            </p:cNvPr>
            <p:cNvGrpSpPr/>
            <p:nvPr/>
          </p:nvGrpSpPr>
          <p:grpSpPr>
            <a:xfrm>
              <a:off x="2719468" y="2144742"/>
              <a:ext cx="3705063" cy="469232"/>
              <a:chOff x="2218423" y="2036820"/>
              <a:chExt cx="4075569" cy="516155"/>
            </a:xfrm>
            <a:solidFill>
              <a:srgbClr val="00B050"/>
            </a:solidFill>
          </p:grpSpPr>
          <p:sp>
            <p:nvSpPr>
              <p:cNvPr id="2" name="Oval 1">
                <a:extLst>
                  <a:ext uri="{FF2B5EF4-FFF2-40B4-BE49-F238E27FC236}">
                    <a16:creationId xmlns:a16="http://schemas.microsoft.com/office/drawing/2014/main" id="{C279F7DF-C453-4321-92BD-6FE680313470}"/>
                  </a:ext>
                </a:extLst>
              </p:cNvPr>
              <p:cNvSpPr/>
              <p:nvPr/>
            </p:nvSpPr>
            <p:spPr>
              <a:xfrm>
                <a:off x="2218423" y="2036820"/>
                <a:ext cx="516155" cy="51615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D99864E9-3188-4AF8-A43D-D3A37846D339}"/>
                  </a:ext>
                </a:extLst>
              </p:cNvPr>
              <p:cNvSpPr/>
              <p:nvPr/>
            </p:nvSpPr>
            <p:spPr>
              <a:xfrm>
                <a:off x="2930306" y="2036820"/>
                <a:ext cx="516155" cy="51615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1ABEA944-FBFA-4616-9D05-1CDA2D286E46}"/>
                  </a:ext>
                </a:extLst>
              </p:cNvPr>
              <p:cNvSpPr/>
              <p:nvPr/>
            </p:nvSpPr>
            <p:spPr>
              <a:xfrm>
                <a:off x="3642189" y="2036820"/>
                <a:ext cx="516155" cy="51615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E7BBA33E-26B0-4AAC-AA89-3671DD5233BB}"/>
                  </a:ext>
                </a:extLst>
              </p:cNvPr>
              <p:cNvSpPr/>
              <p:nvPr/>
            </p:nvSpPr>
            <p:spPr>
              <a:xfrm>
                <a:off x="4354072" y="2036820"/>
                <a:ext cx="516155" cy="51615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BD066C89-6760-4788-94AD-6C6C1CA0EBE5}"/>
                  </a:ext>
                </a:extLst>
              </p:cNvPr>
              <p:cNvSpPr/>
              <p:nvPr/>
            </p:nvSpPr>
            <p:spPr>
              <a:xfrm>
                <a:off x="5065955" y="2036820"/>
                <a:ext cx="516155" cy="51615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51182E37-1B1A-44CA-A290-94D4B87E1473}"/>
                  </a:ext>
                </a:extLst>
              </p:cNvPr>
              <p:cNvSpPr/>
              <p:nvPr/>
            </p:nvSpPr>
            <p:spPr>
              <a:xfrm>
                <a:off x="5777837" y="2036820"/>
                <a:ext cx="516155" cy="51615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5AFDA7CD-4EB8-4C9A-A36E-D69495896208}"/>
                </a:ext>
              </a:extLst>
            </p:cNvPr>
            <p:cNvGrpSpPr/>
            <p:nvPr/>
          </p:nvGrpSpPr>
          <p:grpSpPr>
            <a:xfrm>
              <a:off x="2719468" y="2767869"/>
              <a:ext cx="3705063" cy="469232"/>
              <a:chOff x="2218423" y="2036820"/>
              <a:chExt cx="4075569" cy="516155"/>
            </a:xfrm>
            <a:solidFill>
              <a:srgbClr val="00B050"/>
            </a:solidFill>
          </p:grpSpPr>
          <p:sp>
            <p:nvSpPr>
              <p:cNvPr id="15" name="Oval 14">
                <a:extLst>
                  <a:ext uri="{FF2B5EF4-FFF2-40B4-BE49-F238E27FC236}">
                    <a16:creationId xmlns:a16="http://schemas.microsoft.com/office/drawing/2014/main" id="{3C164508-45D8-4C8D-A330-F98B0A981C4D}"/>
                  </a:ext>
                </a:extLst>
              </p:cNvPr>
              <p:cNvSpPr/>
              <p:nvPr/>
            </p:nvSpPr>
            <p:spPr>
              <a:xfrm>
                <a:off x="2218423" y="2036820"/>
                <a:ext cx="516155" cy="51615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ECB3B995-7D89-4520-9892-EA03F9AD5E0D}"/>
                  </a:ext>
                </a:extLst>
              </p:cNvPr>
              <p:cNvSpPr/>
              <p:nvPr/>
            </p:nvSpPr>
            <p:spPr>
              <a:xfrm>
                <a:off x="2930306" y="2036820"/>
                <a:ext cx="516155" cy="51615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889B7ECE-A42C-400C-8CDD-BBC6339BC556}"/>
                  </a:ext>
                </a:extLst>
              </p:cNvPr>
              <p:cNvSpPr/>
              <p:nvPr/>
            </p:nvSpPr>
            <p:spPr>
              <a:xfrm>
                <a:off x="3642189" y="2036820"/>
                <a:ext cx="516155" cy="51615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8165AC29-9E7A-4892-A5AA-47611A159AD6}"/>
                  </a:ext>
                </a:extLst>
              </p:cNvPr>
              <p:cNvSpPr/>
              <p:nvPr/>
            </p:nvSpPr>
            <p:spPr>
              <a:xfrm>
                <a:off x="4354072" y="2036820"/>
                <a:ext cx="516155" cy="51615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24416735-4AB6-41D3-989E-2C7AE36ABF8D}"/>
                  </a:ext>
                </a:extLst>
              </p:cNvPr>
              <p:cNvSpPr/>
              <p:nvPr/>
            </p:nvSpPr>
            <p:spPr>
              <a:xfrm>
                <a:off x="5065955" y="2036820"/>
                <a:ext cx="516155" cy="51615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002D25D7-3B9E-4044-8233-6B2FDD4BCAF5}"/>
                  </a:ext>
                </a:extLst>
              </p:cNvPr>
              <p:cNvSpPr/>
              <p:nvPr/>
            </p:nvSpPr>
            <p:spPr>
              <a:xfrm>
                <a:off x="5777837" y="2036820"/>
                <a:ext cx="516155" cy="51615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 name="Group 22">
              <a:extLst>
                <a:ext uri="{FF2B5EF4-FFF2-40B4-BE49-F238E27FC236}">
                  <a16:creationId xmlns:a16="http://schemas.microsoft.com/office/drawing/2014/main" id="{863B3E78-C91B-4F90-96F8-6A3B92093BA7}"/>
                </a:ext>
              </a:extLst>
            </p:cNvPr>
            <p:cNvGrpSpPr/>
            <p:nvPr/>
          </p:nvGrpSpPr>
          <p:grpSpPr>
            <a:xfrm>
              <a:off x="2719468" y="3390996"/>
              <a:ext cx="3705063" cy="469232"/>
              <a:chOff x="2218423" y="2036820"/>
              <a:chExt cx="4075569" cy="516155"/>
            </a:xfrm>
            <a:solidFill>
              <a:srgbClr val="00B050"/>
            </a:solidFill>
          </p:grpSpPr>
          <p:sp>
            <p:nvSpPr>
              <p:cNvPr id="24" name="Oval 23">
                <a:extLst>
                  <a:ext uri="{FF2B5EF4-FFF2-40B4-BE49-F238E27FC236}">
                    <a16:creationId xmlns:a16="http://schemas.microsoft.com/office/drawing/2014/main" id="{C6C147C1-BA49-44BF-AF6A-3216E846BCF9}"/>
                  </a:ext>
                </a:extLst>
              </p:cNvPr>
              <p:cNvSpPr/>
              <p:nvPr/>
            </p:nvSpPr>
            <p:spPr>
              <a:xfrm>
                <a:off x="2218423" y="2036820"/>
                <a:ext cx="516155" cy="51615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B9486771-C2A2-40AA-9CF2-280815BFB80E}"/>
                  </a:ext>
                </a:extLst>
              </p:cNvPr>
              <p:cNvSpPr/>
              <p:nvPr/>
            </p:nvSpPr>
            <p:spPr>
              <a:xfrm>
                <a:off x="2930306" y="2036820"/>
                <a:ext cx="516155" cy="51615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225D7935-AD8A-42DF-9356-ED8BE55B6522}"/>
                  </a:ext>
                </a:extLst>
              </p:cNvPr>
              <p:cNvSpPr/>
              <p:nvPr/>
            </p:nvSpPr>
            <p:spPr>
              <a:xfrm>
                <a:off x="3642189" y="2036820"/>
                <a:ext cx="516155" cy="51615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F267A818-D9C9-4CBB-99FC-DACBB297B27A}"/>
                  </a:ext>
                </a:extLst>
              </p:cNvPr>
              <p:cNvSpPr/>
              <p:nvPr/>
            </p:nvSpPr>
            <p:spPr>
              <a:xfrm>
                <a:off x="4354072" y="2036820"/>
                <a:ext cx="516155" cy="51615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1CB8862C-9BBD-4FEA-B75E-ADA7C9147B43}"/>
                  </a:ext>
                </a:extLst>
              </p:cNvPr>
              <p:cNvSpPr/>
              <p:nvPr/>
            </p:nvSpPr>
            <p:spPr>
              <a:xfrm>
                <a:off x="5065955" y="2036820"/>
                <a:ext cx="516155" cy="51615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2AAAD521-28D0-4093-B1C8-32251E10FD35}"/>
                  </a:ext>
                </a:extLst>
              </p:cNvPr>
              <p:cNvSpPr/>
              <p:nvPr/>
            </p:nvSpPr>
            <p:spPr>
              <a:xfrm>
                <a:off x="5777837" y="2036820"/>
                <a:ext cx="516155" cy="51615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 name="Group 29">
              <a:extLst>
                <a:ext uri="{FF2B5EF4-FFF2-40B4-BE49-F238E27FC236}">
                  <a16:creationId xmlns:a16="http://schemas.microsoft.com/office/drawing/2014/main" id="{BC47D19F-F97F-4EFA-8F17-0B01ED255CB9}"/>
                </a:ext>
              </a:extLst>
            </p:cNvPr>
            <p:cNvGrpSpPr/>
            <p:nvPr/>
          </p:nvGrpSpPr>
          <p:grpSpPr>
            <a:xfrm>
              <a:off x="2719468" y="4014124"/>
              <a:ext cx="3705063" cy="469232"/>
              <a:chOff x="2218423" y="2036820"/>
              <a:chExt cx="4075569" cy="516155"/>
            </a:xfrm>
            <a:solidFill>
              <a:srgbClr val="00B050"/>
            </a:solidFill>
          </p:grpSpPr>
          <p:sp>
            <p:nvSpPr>
              <p:cNvPr id="31" name="Oval 30">
                <a:extLst>
                  <a:ext uri="{FF2B5EF4-FFF2-40B4-BE49-F238E27FC236}">
                    <a16:creationId xmlns:a16="http://schemas.microsoft.com/office/drawing/2014/main" id="{7B4040D5-9C0D-482B-9493-3FD056CC8E60}"/>
                  </a:ext>
                </a:extLst>
              </p:cNvPr>
              <p:cNvSpPr/>
              <p:nvPr/>
            </p:nvSpPr>
            <p:spPr>
              <a:xfrm>
                <a:off x="2218423" y="2036820"/>
                <a:ext cx="516155" cy="51615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DE6629AF-FF2C-4627-8542-1654410B96C1}"/>
                  </a:ext>
                </a:extLst>
              </p:cNvPr>
              <p:cNvSpPr/>
              <p:nvPr/>
            </p:nvSpPr>
            <p:spPr>
              <a:xfrm>
                <a:off x="2930306" y="2036820"/>
                <a:ext cx="516155" cy="51615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30B39183-8BF1-4C97-B9E9-5DAACE174A8E}"/>
                  </a:ext>
                </a:extLst>
              </p:cNvPr>
              <p:cNvSpPr/>
              <p:nvPr/>
            </p:nvSpPr>
            <p:spPr>
              <a:xfrm>
                <a:off x="3642189" y="2036820"/>
                <a:ext cx="516155" cy="51615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6BCB2B0F-5011-4B29-8E7E-F37DA4644AE0}"/>
                  </a:ext>
                </a:extLst>
              </p:cNvPr>
              <p:cNvSpPr/>
              <p:nvPr/>
            </p:nvSpPr>
            <p:spPr>
              <a:xfrm>
                <a:off x="4354072" y="2036820"/>
                <a:ext cx="516155" cy="51615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8217A6AD-0172-4EFB-8358-3F4BE955C602}"/>
                  </a:ext>
                </a:extLst>
              </p:cNvPr>
              <p:cNvSpPr/>
              <p:nvPr/>
            </p:nvSpPr>
            <p:spPr>
              <a:xfrm>
                <a:off x="5065955" y="2036820"/>
                <a:ext cx="516155" cy="51615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D44B26F2-9F1C-4E42-84B3-B978B9DFB82A}"/>
                  </a:ext>
                </a:extLst>
              </p:cNvPr>
              <p:cNvSpPr/>
              <p:nvPr/>
            </p:nvSpPr>
            <p:spPr>
              <a:xfrm>
                <a:off x="5777837" y="2036820"/>
                <a:ext cx="516155" cy="51615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1" name="Group 40">
              <a:extLst>
                <a:ext uri="{FF2B5EF4-FFF2-40B4-BE49-F238E27FC236}">
                  <a16:creationId xmlns:a16="http://schemas.microsoft.com/office/drawing/2014/main" id="{D6C8CDD0-D679-4A2F-8F96-3FE30FFF3A71}"/>
                </a:ext>
              </a:extLst>
            </p:cNvPr>
            <p:cNvGrpSpPr/>
            <p:nvPr/>
          </p:nvGrpSpPr>
          <p:grpSpPr>
            <a:xfrm>
              <a:off x="2719468" y="1521615"/>
              <a:ext cx="3705063" cy="469232"/>
              <a:chOff x="2218423" y="2036820"/>
              <a:chExt cx="4075569" cy="516155"/>
            </a:xfrm>
            <a:solidFill>
              <a:srgbClr val="00B050"/>
            </a:solidFill>
          </p:grpSpPr>
          <p:sp>
            <p:nvSpPr>
              <p:cNvPr id="42" name="Oval 41">
                <a:extLst>
                  <a:ext uri="{FF2B5EF4-FFF2-40B4-BE49-F238E27FC236}">
                    <a16:creationId xmlns:a16="http://schemas.microsoft.com/office/drawing/2014/main" id="{603CC6DF-52A4-4541-95D0-7E487DD1F7F6}"/>
                  </a:ext>
                </a:extLst>
              </p:cNvPr>
              <p:cNvSpPr/>
              <p:nvPr/>
            </p:nvSpPr>
            <p:spPr>
              <a:xfrm>
                <a:off x="2218423" y="2036820"/>
                <a:ext cx="516155" cy="51615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DA18532D-DE20-4766-B8FB-6DCEBC0645DE}"/>
                  </a:ext>
                </a:extLst>
              </p:cNvPr>
              <p:cNvSpPr/>
              <p:nvPr/>
            </p:nvSpPr>
            <p:spPr>
              <a:xfrm>
                <a:off x="2930306" y="2036820"/>
                <a:ext cx="516155" cy="51615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3FF3CA3E-524C-43D3-9A45-9703F5B24AE4}"/>
                  </a:ext>
                </a:extLst>
              </p:cNvPr>
              <p:cNvSpPr/>
              <p:nvPr/>
            </p:nvSpPr>
            <p:spPr>
              <a:xfrm>
                <a:off x="3642189" y="2036820"/>
                <a:ext cx="516155" cy="51615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6CB21070-A775-4A0B-9CFC-F6A224E4493E}"/>
                  </a:ext>
                </a:extLst>
              </p:cNvPr>
              <p:cNvSpPr/>
              <p:nvPr/>
            </p:nvSpPr>
            <p:spPr>
              <a:xfrm>
                <a:off x="4354072" y="2036820"/>
                <a:ext cx="516155" cy="51615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CA0F5629-AA18-40EA-BE69-E23CC385D565}"/>
                  </a:ext>
                </a:extLst>
              </p:cNvPr>
              <p:cNvSpPr/>
              <p:nvPr/>
            </p:nvSpPr>
            <p:spPr>
              <a:xfrm>
                <a:off x="5065955" y="2036820"/>
                <a:ext cx="516155" cy="51615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B8808D95-B084-4206-B28F-303AAAA53C7B}"/>
                  </a:ext>
                </a:extLst>
              </p:cNvPr>
              <p:cNvSpPr/>
              <p:nvPr/>
            </p:nvSpPr>
            <p:spPr>
              <a:xfrm>
                <a:off x="5777837" y="2036820"/>
                <a:ext cx="516155" cy="51615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2699563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r>
              <a:rPr lang="en-GB" sz="2000" b="1" u="sng" dirty="0">
                <a:solidFill>
                  <a:schemeClr val="tx1"/>
                </a:solidFill>
                <a:latin typeface="Century Gothic" panose="020B0502020202020204" pitchFamily="34" charset="0"/>
              </a:rPr>
              <a:t> </a:t>
            </a:r>
          </a:p>
          <a:p>
            <a:pPr lvl="0" algn="ctr"/>
            <a:r>
              <a:rPr lang="en-GB" sz="2000" b="1" dirty="0">
                <a:solidFill>
                  <a:schemeClr val="tx1"/>
                </a:solidFill>
                <a:latin typeface="Century Gothic" panose="020B0502020202020204" pitchFamily="34" charset="0"/>
              </a:rPr>
              <a:t>Which multiplication sentences match this image?</a:t>
            </a: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37" name="TextBox 36">
            <a:extLst>
              <a:ext uri="{FF2B5EF4-FFF2-40B4-BE49-F238E27FC236}">
                <a16:creationId xmlns:a16="http://schemas.microsoft.com/office/drawing/2014/main" id="{7556C20D-1959-494F-9E67-EE144034DFBD}"/>
              </a:ext>
            </a:extLst>
          </p:cNvPr>
          <p:cNvSpPr txBox="1"/>
          <p:nvPr/>
        </p:nvSpPr>
        <p:spPr>
          <a:xfrm>
            <a:off x="930593" y="4858239"/>
            <a:ext cx="987771" cy="1231106"/>
          </a:xfrm>
          <a:prstGeom prst="rect">
            <a:avLst/>
          </a:prstGeom>
          <a:noFill/>
        </p:spPr>
        <p:txBody>
          <a:bodyPr wrap="none" rtlCol="0" anchor="ctr">
            <a:spAutoFit/>
          </a:bodyPr>
          <a:lstStyle/>
          <a:p>
            <a:pPr algn="ctr"/>
            <a:r>
              <a:rPr lang="en-GB" sz="2800" b="1" dirty="0">
                <a:solidFill>
                  <a:srgbClr val="FF0000"/>
                </a:solidFill>
                <a:latin typeface="Century Gothic" panose="020B0502020202020204" pitchFamily="34" charset="0"/>
              </a:rPr>
              <a:t>6 x 5</a:t>
            </a:r>
          </a:p>
          <a:p>
            <a:pPr algn="ctr"/>
            <a:endParaRPr lang="en-GB" b="1" dirty="0">
              <a:solidFill>
                <a:schemeClr val="bg1">
                  <a:lumMod val="50000"/>
                </a:schemeClr>
              </a:solidFill>
              <a:latin typeface="Century Gothic" panose="020B0502020202020204" pitchFamily="34" charset="0"/>
            </a:endParaRPr>
          </a:p>
          <a:p>
            <a:pPr algn="ctr"/>
            <a:r>
              <a:rPr lang="en-GB" sz="2800" b="1" dirty="0">
                <a:solidFill>
                  <a:schemeClr val="bg2">
                    <a:lumMod val="50000"/>
                  </a:schemeClr>
                </a:solidFill>
                <a:latin typeface="Century Gothic" panose="020B0502020202020204" pitchFamily="34" charset="0"/>
              </a:rPr>
              <a:t>8 x 4</a:t>
            </a:r>
          </a:p>
        </p:txBody>
      </p:sp>
      <p:sp>
        <p:nvSpPr>
          <p:cNvPr id="38" name="TextBox 37">
            <a:extLst>
              <a:ext uri="{FF2B5EF4-FFF2-40B4-BE49-F238E27FC236}">
                <a16:creationId xmlns:a16="http://schemas.microsoft.com/office/drawing/2014/main" id="{8F9B11F3-2D15-490A-A25E-2775D2E36407}"/>
              </a:ext>
            </a:extLst>
          </p:cNvPr>
          <p:cNvSpPr txBox="1"/>
          <p:nvPr/>
        </p:nvSpPr>
        <p:spPr>
          <a:xfrm>
            <a:off x="2892790" y="4858239"/>
            <a:ext cx="1188147" cy="1231106"/>
          </a:xfrm>
          <a:prstGeom prst="rect">
            <a:avLst/>
          </a:prstGeom>
          <a:noFill/>
        </p:spPr>
        <p:txBody>
          <a:bodyPr wrap="none" rtlCol="0" anchor="ctr">
            <a:spAutoFit/>
          </a:bodyPr>
          <a:lstStyle/>
          <a:p>
            <a:pPr algn="ctr"/>
            <a:r>
              <a:rPr lang="en-GB" sz="2800" b="1" dirty="0">
                <a:solidFill>
                  <a:schemeClr val="bg2">
                    <a:lumMod val="50000"/>
                  </a:schemeClr>
                </a:solidFill>
                <a:latin typeface="Century Gothic" panose="020B0502020202020204" pitchFamily="34" charset="0"/>
              </a:rPr>
              <a:t>2 x 8</a:t>
            </a:r>
          </a:p>
          <a:p>
            <a:pPr algn="ctr"/>
            <a:endParaRPr lang="en-GB" b="1" dirty="0">
              <a:solidFill>
                <a:schemeClr val="bg2">
                  <a:lumMod val="50000"/>
                </a:schemeClr>
              </a:solidFill>
              <a:latin typeface="Century Gothic" panose="020B0502020202020204" pitchFamily="34" charset="0"/>
            </a:endParaRPr>
          </a:p>
          <a:p>
            <a:pPr algn="ctr"/>
            <a:r>
              <a:rPr lang="en-GB" sz="2800" b="1" dirty="0">
                <a:solidFill>
                  <a:schemeClr val="bg2">
                    <a:lumMod val="50000"/>
                  </a:schemeClr>
                </a:solidFill>
                <a:latin typeface="Century Gothic" panose="020B0502020202020204" pitchFamily="34" charset="0"/>
              </a:rPr>
              <a:t>12 x 3</a:t>
            </a:r>
          </a:p>
        </p:txBody>
      </p:sp>
      <p:sp>
        <p:nvSpPr>
          <p:cNvPr id="39" name="TextBox 38">
            <a:extLst>
              <a:ext uri="{FF2B5EF4-FFF2-40B4-BE49-F238E27FC236}">
                <a16:creationId xmlns:a16="http://schemas.microsoft.com/office/drawing/2014/main" id="{FB0241F5-6E09-4731-BFD8-2A9E98BB1EC5}"/>
              </a:ext>
            </a:extLst>
          </p:cNvPr>
          <p:cNvSpPr txBox="1"/>
          <p:nvPr/>
        </p:nvSpPr>
        <p:spPr>
          <a:xfrm>
            <a:off x="4905483" y="4842850"/>
            <a:ext cx="1188146" cy="1261884"/>
          </a:xfrm>
          <a:prstGeom prst="rect">
            <a:avLst/>
          </a:prstGeom>
          <a:noFill/>
        </p:spPr>
        <p:txBody>
          <a:bodyPr wrap="none" rtlCol="0" anchor="ctr">
            <a:spAutoFit/>
          </a:bodyPr>
          <a:lstStyle/>
          <a:p>
            <a:pPr algn="ctr"/>
            <a:r>
              <a:rPr lang="en-GB" sz="2800" b="1" dirty="0">
                <a:solidFill>
                  <a:schemeClr val="bg2">
                    <a:lumMod val="50000"/>
                  </a:schemeClr>
                </a:solidFill>
                <a:latin typeface="Century Gothic" panose="020B0502020202020204" pitchFamily="34" charset="0"/>
              </a:rPr>
              <a:t>1 x 22</a:t>
            </a:r>
          </a:p>
          <a:p>
            <a:pPr algn="ctr"/>
            <a:endParaRPr lang="en-GB" b="1" dirty="0">
              <a:latin typeface="Century Gothic" panose="020B0502020202020204" pitchFamily="34" charset="0"/>
            </a:endParaRPr>
          </a:p>
          <a:p>
            <a:pPr algn="ctr"/>
            <a:r>
              <a:rPr lang="en-GB" sz="2800" b="1" dirty="0">
                <a:solidFill>
                  <a:srgbClr val="FF0000"/>
                </a:solidFill>
                <a:latin typeface="Century Gothic" panose="020B0502020202020204" pitchFamily="34" charset="0"/>
              </a:rPr>
              <a:t>5 x 6</a:t>
            </a:r>
          </a:p>
        </p:txBody>
      </p:sp>
      <p:sp>
        <p:nvSpPr>
          <p:cNvPr id="40" name="TextBox 39">
            <a:extLst>
              <a:ext uri="{FF2B5EF4-FFF2-40B4-BE49-F238E27FC236}">
                <a16:creationId xmlns:a16="http://schemas.microsoft.com/office/drawing/2014/main" id="{FDFA89C9-6ADA-4B53-8688-FDADE909EB9B}"/>
              </a:ext>
            </a:extLst>
          </p:cNvPr>
          <p:cNvSpPr txBox="1"/>
          <p:nvPr/>
        </p:nvSpPr>
        <p:spPr>
          <a:xfrm>
            <a:off x="7062446" y="4842850"/>
            <a:ext cx="1188146" cy="1261884"/>
          </a:xfrm>
          <a:prstGeom prst="rect">
            <a:avLst/>
          </a:prstGeom>
          <a:noFill/>
        </p:spPr>
        <p:txBody>
          <a:bodyPr wrap="none" rtlCol="0" anchor="ctr">
            <a:spAutoFit/>
          </a:bodyPr>
          <a:lstStyle/>
          <a:p>
            <a:pPr algn="ctr"/>
            <a:r>
              <a:rPr lang="en-GB" sz="2800" b="1" dirty="0">
                <a:solidFill>
                  <a:schemeClr val="bg2">
                    <a:lumMod val="50000"/>
                  </a:schemeClr>
                </a:solidFill>
                <a:latin typeface="Century Gothic" panose="020B0502020202020204" pitchFamily="34" charset="0"/>
              </a:rPr>
              <a:t>14 x 2</a:t>
            </a:r>
          </a:p>
          <a:p>
            <a:pPr algn="ctr"/>
            <a:endParaRPr lang="en-GB" b="1" dirty="0">
              <a:solidFill>
                <a:schemeClr val="bg2">
                  <a:lumMod val="50000"/>
                </a:schemeClr>
              </a:solidFill>
              <a:latin typeface="Century Gothic" panose="020B0502020202020204" pitchFamily="34" charset="0"/>
            </a:endParaRPr>
          </a:p>
          <a:p>
            <a:pPr algn="ctr"/>
            <a:r>
              <a:rPr lang="en-GB" sz="2800" b="1" dirty="0">
                <a:solidFill>
                  <a:schemeClr val="bg2">
                    <a:lumMod val="50000"/>
                  </a:schemeClr>
                </a:solidFill>
                <a:latin typeface="Century Gothic" panose="020B0502020202020204" pitchFamily="34" charset="0"/>
              </a:rPr>
              <a:t>3 x 9</a:t>
            </a:r>
          </a:p>
        </p:txBody>
      </p:sp>
      <p:grpSp>
        <p:nvGrpSpPr>
          <p:cNvPr id="41" name="Group 40">
            <a:extLst>
              <a:ext uri="{FF2B5EF4-FFF2-40B4-BE49-F238E27FC236}">
                <a16:creationId xmlns:a16="http://schemas.microsoft.com/office/drawing/2014/main" id="{771C1D0F-C66B-4869-A707-A2F62221CB57}"/>
              </a:ext>
            </a:extLst>
          </p:cNvPr>
          <p:cNvGrpSpPr/>
          <p:nvPr/>
        </p:nvGrpSpPr>
        <p:grpSpPr>
          <a:xfrm>
            <a:off x="2719468" y="1521615"/>
            <a:ext cx="3705063" cy="2961741"/>
            <a:chOff x="2719468" y="1521615"/>
            <a:chExt cx="3705063" cy="2961741"/>
          </a:xfrm>
        </p:grpSpPr>
        <p:grpSp>
          <p:nvGrpSpPr>
            <p:cNvPr id="42" name="Group 41">
              <a:extLst>
                <a:ext uri="{FF2B5EF4-FFF2-40B4-BE49-F238E27FC236}">
                  <a16:creationId xmlns:a16="http://schemas.microsoft.com/office/drawing/2014/main" id="{8C6909C2-B292-46E5-A2EF-3C2B995A23CC}"/>
                </a:ext>
              </a:extLst>
            </p:cNvPr>
            <p:cNvGrpSpPr/>
            <p:nvPr/>
          </p:nvGrpSpPr>
          <p:grpSpPr>
            <a:xfrm>
              <a:off x="2719468" y="2144742"/>
              <a:ext cx="3705063" cy="469232"/>
              <a:chOff x="2218423" y="2036820"/>
              <a:chExt cx="4075569" cy="516155"/>
            </a:xfrm>
            <a:solidFill>
              <a:srgbClr val="00B050"/>
            </a:solidFill>
          </p:grpSpPr>
          <p:sp>
            <p:nvSpPr>
              <p:cNvPr id="71" name="Oval 70">
                <a:extLst>
                  <a:ext uri="{FF2B5EF4-FFF2-40B4-BE49-F238E27FC236}">
                    <a16:creationId xmlns:a16="http://schemas.microsoft.com/office/drawing/2014/main" id="{3B5F5101-38E5-4C08-BAB2-023B03B0D2FD}"/>
                  </a:ext>
                </a:extLst>
              </p:cNvPr>
              <p:cNvSpPr/>
              <p:nvPr/>
            </p:nvSpPr>
            <p:spPr>
              <a:xfrm>
                <a:off x="2218423" y="2036820"/>
                <a:ext cx="516155" cy="51615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45614759-DBF6-4A10-B05E-87BFE1F57D1A}"/>
                  </a:ext>
                </a:extLst>
              </p:cNvPr>
              <p:cNvSpPr/>
              <p:nvPr/>
            </p:nvSpPr>
            <p:spPr>
              <a:xfrm>
                <a:off x="2930306" y="2036820"/>
                <a:ext cx="516155" cy="51615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a:extLst>
                  <a:ext uri="{FF2B5EF4-FFF2-40B4-BE49-F238E27FC236}">
                    <a16:creationId xmlns:a16="http://schemas.microsoft.com/office/drawing/2014/main" id="{2A8B403E-430A-4DC5-B687-EE02A901954B}"/>
                  </a:ext>
                </a:extLst>
              </p:cNvPr>
              <p:cNvSpPr/>
              <p:nvPr/>
            </p:nvSpPr>
            <p:spPr>
              <a:xfrm>
                <a:off x="3642189" y="2036820"/>
                <a:ext cx="516155" cy="51615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a:extLst>
                  <a:ext uri="{FF2B5EF4-FFF2-40B4-BE49-F238E27FC236}">
                    <a16:creationId xmlns:a16="http://schemas.microsoft.com/office/drawing/2014/main" id="{71EEB386-33B8-4D2F-BE10-5803DA39B660}"/>
                  </a:ext>
                </a:extLst>
              </p:cNvPr>
              <p:cNvSpPr/>
              <p:nvPr/>
            </p:nvSpPr>
            <p:spPr>
              <a:xfrm>
                <a:off x="4354072" y="2036820"/>
                <a:ext cx="516155" cy="51615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a:extLst>
                  <a:ext uri="{FF2B5EF4-FFF2-40B4-BE49-F238E27FC236}">
                    <a16:creationId xmlns:a16="http://schemas.microsoft.com/office/drawing/2014/main" id="{D57FFE3A-5526-429B-AD14-570CF05177DE}"/>
                  </a:ext>
                </a:extLst>
              </p:cNvPr>
              <p:cNvSpPr/>
              <p:nvPr/>
            </p:nvSpPr>
            <p:spPr>
              <a:xfrm>
                <a:off x="5065955" y="2036820"/>
                <a:ext cx="516155" cy="51615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a:extLst>
                  <a:ext uri="{FF2B5EF4-FFF2-40B4-BE49-F238E27FC236}">
                    <a16:creationId xmlns:a16="http://schemas.microsoft.com/office/drawing/2014/main" id="{2016D712-7428-43D5-8F38-72ACD24D1007}"/>
                  </a:ext>
                </a:extLst>
              </p:cNvPr>
              <p:cNvSpPr/>
              <p:nvPr/>
            </p:nvSpPr>
            <p:spPr>
              <a:xfrm>
                <a:off x="5777837" y="2036820"/>
                <a:ext cx="516155" cy="51615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3" name="Group 42">
              <a:extLst>
                <a:ext uri="{FF2B5EF4-FFF2-40B4-BE49-F238E27FC236}">
                  <a16:creationId xmlns:a16="http://schemas.microsoft.com/office/drawing/2014/main" id="{C84C41E6-CB77-407A-91CD-367CDE4827BA}"/>
                </a:ext>
              </a:extLst>
            </p:cNvPr>
            <p:cNvGrpSpPr/>
            <p:nvPr/>
          </p:nvGrpSpPr>
          <p:grpSpPr>
            <a:xfrm>
              <a:off x="2719468" y="2767869"/>
              <a:ext cx="3705063" cy="469232"/>
              <a:chOff x="2218423" y="2036820"/>
              <a:chExt cx="4075569" cy="516155"/>
            </a:xfrm>
            <a:solidFill>
              <a:srgbClr val="00B050"/>
            </a:solidFill>
          </p:grpSpPr>
          <p:sp>
            <p:nvSpPr>
              <p:cNvPr id="65" name="Oval 64">
                <a:extLst>
                  <a:ext uri="{FF2B5EF4-FFF2-40B4-BE49-F238E27FC236}">
                    <a16:creationId xmlns:a16="http://schemas.microsoft.com/office/drawing/2014/main" id="{E4633769-1807-4F94-B223-91A6B82FAD99}"/>
                  </a:ext>
                </a:extLst>
              </p:cNvPr>
              <p:cNvSpPr/>
              <p:nvPr/>
            </p:nvSpPr>
            <p:spPr>
              <a:xfrm>
                <a:off x="2218423" y="2036820"/>
                <a:ext cx="516155" cy="51615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75C09ADE-DCE3-4BC4-AF7C-A87266E3EDF7}"/>
                  </a:ext>
                </a:extLst>
              </p:cNvPr>
              <p:cNvSpPr/>
              <p:nvPr/>
            </p:nvSpPr>
            <p:spPr>
              <a:xfrm>
                <a:off x="2930306" y="2036820"/>
                <a:ext cx="516155" cy="51615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50140A63-6E16-4EAD-8E1B-684E70134A06}"/>
                  </a:ext>
                </a:extLst>
              </p:cNvPr>
              <p:cNvSpPr/>
              <p:nvPr/>
            </p:nvSpPr>
            <p:spPr>
              <a:xfrm>
                <a:off x="3642189" y="2036820"/>
                <a:ext cx="516155" cy="51615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B5A754E1-2811-43B7-BBD9-C3D00676FC44}"/>
                  </a:ext>
                </a:extLst>
              </p:cNvPr>
              <p:cNvSpPr/>
              <p:nvPr/>
            </p:nvSpPr>
            <p:spPr>
              <a:xfrm>
                <a:off x="4354072" y="2036820"/>
                <a:ext cx="516155" cy="51615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7B1510BB-704C-47AE-A1FA-707210B046D9}"/>
                  </a:ext>
                </a:extLst>
              </p:cNvPr>
              <p:cNvSpPr/>
              <p:nvPr/>
            </p:nvSpPr>
            <p:spPr>
              <a:xfrm>
                <a:off x="5065955" y="2036820"/>
                <a:ext cx="516155" cy="51615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A56D900C-D8F1-40EB-B895-3432B071FA6F}"/>
                  </a:ext>
                </a:extLst>
              </p:cNvPr>
              <p:cNvSpPr/>
              <p:nvPr/>
            </p:nvSpPr>
            <p:spPr>
              <a:xfrm>
                <a:off x="5777837" y="2036820"/>
                <a:ext cx="516155" cy="51615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4" name="Group 43">
              <a:extLst>
                <a:ext uri="{FF2B5EF4-FFF2-40B4-BE49-F238E27FC236}">
                  <a16:creationId xmlns:a16="http://schemas.microsoft.com/office/drawing/2014/main" id="{47A2581F-A319-4E24-A9D3-A15E0824D0C8}"/>
                </a:ext>
              </a:extLst>
            </p:cNvPr>
            <p:cNvGrpSpPr/>
            <p:nvPr/>
          </p:nvGrpSpPr>
          <p:grpSpPr>
            <a:xfrm>
              <a:off x="2719468" y="3390996"/>
              <a:ext cx="3705063" cy="469232"/>
              <a:chOff x="2218423" y="2036820"/>
              <a:chExt cx="4075569" cy="516155"/>
            </a:xfrm>
            <a:solidFill>
              <a:srgbClr val="00B050"/>
            </a:solidFill>
          </p:grpSpPr>
          <p:sp>
            <p:nvSpPr>
              <p:cNvPr id="59" name="Oval 58">
                <a:extLst>
                  <a:ext uri="{FF2B5EF4-FFF2-40B4-BE49-F238E27FC236}">
                    <a16:creationId xmlns:a16="http://schemas.microsoft.com/office/drawing/2014/main" id="{2877049C-5E8F-4B14-93D9-71C2466A58A3}"/>
                  </a:ext>
                </a:extLst>
              </p:cNvPr>
              <p:cNvSpPr/>
              <p:nvPr/>
            </p:nvSpPr>
            <p:spPr>
              <a:xfrm>
                <a:off x="2218423" y="2036820"/>
                <a:ext cx="516155" cy="51615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0C55C488-C930-4D51-B6A4-D93306517BB3}"/>
                  </a:ext>
                </a:extLst>
              </p:cNvPr>
              <p:cNvSpPr/>
              <p:nvPr/>
            </p:nvSpPr>
            <p:spPr>
              <a:xfrm>
                <a:off x="2930306" y="2036820"/>
                <a:ext cx="516155" cy="51615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8F3D42CA-D669-4BEF-A48B-E2C857FCCC6F}"/>
                  </a:ext>
                </a:extLst>
              </p:cNvPr>
              <p:cNvSpPr/>
              <p:nvPr/>
            </p:nvSpPr>
            <p:spPr>
              <a:xfrm>
                <a:off x="3642189" y="2036820"/>
                <a:ext cx="516155" cy="51615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B2B8C9D1-997B-4B77-8CFE-19CE3F854CF5}"/>
                  </a:ext>
                </a:extLst>
              </p:cNvPr>
              <p:cNvSpPr/>
              <p:nvPr/>
            </p:nvSpPr>
            <p:spPr>
              <a:xfrm>
                <a:off x="4354072" y="2036820"/>
                <a:ext cx="516155" cy="51615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41C349A1-6B33-4915-8C82-F98E3715B743}"/>
                  </a:ext>
                </a:extLst>
              </p:cNvPr>
              <p:cNvSpPr/>
              <p:nvPr/>
            </p:nvSpPr>
            <p:spPr>
              <a:xfrm>
                <a:off x="5065955" y="2036820"/>
                <a:ext cx="516155" cy="51615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7F31452C-3881-4A93-B354-C0C447B7FD14}"/>
                  </a:ext>
                </a:extLst>
              </p:cNvPr>
              <p:cNvSpPr/>
              <p:nvPr/>
            </p:nvSpPr>
            <p:spPr>
              <a:xfrm>
                <a:off x="5777837" y="2036820"/>
                <a:ext cx="516155" cy="51615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5" name="Group 44">
              <a:extLst>
                <a:ext uri="{FF2B5EF4-FFF2-40B4-BE49-F238E27FC236}">
                  <a16:creationId xmlns:a16="http://schemas.microsoft.com/office/drawing/2014/main" id="{BBAAE4D1-DA9F-47B0-99D7-90DAC89FDAAF}"/>
                </a:ext>
              </a:extLst>
            </p:cNvPr>
            <p:cNvGrpSpPr/>
            <p:nvPr/>
          </p:nvGrpSpPr>
          <p:grpSpPr>
            <a:xfrm>
              <a:off x="2719468" y="4014124"/>
              <a:ext cx="3705063" cy="469232"/>
              <a:chOff x="2218423" y="2036820"/>
              <a:chExt cx="4075569" cy="516155"/>
            </a:xfrm>
            <a:solidFill>
              <a:srgbClr val="00B050"/>
            </a:solidFill>
          </p:grpSpPr>
          <p:sp>
            <p:nvSpPr>
              <p:cNvPr id="53" name="Oval 52">
                <a:extLst>
                  <a:ext uri="{FF2B5EF4-FFF2-40B4-BE49-F238E27FC236}">
                    <a16:creationId xmlns:a16="http://schemas.microsoft.com/office/drawing/2014/main" id="{CAE1F47F-8985-47C1-BB27-967AF4B8EC09}"/>
                  </a:ext>
                </a:extLst>
              </p:cNvPr>
              <p:cNvSpPr/>
              <p:nvPr/>
            </p:nvSpPr>
            <p:spPr>
              <a:xfrm>
                <a:off x="2218423" y="2036820"/>
                <a:ext cx="516155" cy="51615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3717004C-6DD6-4757-91CD-6F404FE93446}"/>
                  </a:ext>
                </a:extLst>
              </p:cNvPr>
              <p:cNvSpPr/>
              <p:nvPr/>
            </p:nvSpPr>
            <p:spPr>
              <a:xfrm>
                <a:off x="2930306" y="2036820"/>
                <a:ext cx="516155" cy="51615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B1E327CB-869F-4E0D-AFE4-8254844D6A5B}"/>
                  </a:ext>
                </a:extLst>
              </p:cNvPr>
              <p:cNvSpPr/>
              <p:nvPr/>
            </p:nvSpPr>
            <p:spPr>
              <a:xfrm>
                <a:off x="3642189" y="2036820"/>
                <a:ext cx="516155" cy="51615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0AD30DC9-E293-4124-98BC-59517BCE22A7}"/>
                  </a:ext>
                </a:extLst>
              </p:cNvPr>
              <p:cNvSpPr/>
              <p:nvPr/>
            </p:nvSpPr>
            <p:spPr>
              <a:xfrm>
                <a:off x="4354072" y="2036820"/>
                <a:ext cx="516155" cy="51615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5B396A11-F8E3-43DD-A408-8291909CD8E6}"/>
                  </a:ext>
                </a:extLst>
              </p:cNvPr>
              <p:cNvSpPr/>
              <p:nvPr/>
            </p:nvSpPr>
            <p:spPr>
              <a:xfrm>
                <a:off x="5065955" y="2036820"/>
                <a:ext cx="516155" cy="51615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52870D80-1AFE-4DF2-A434-A1E5AE89B0F8}"/>
                  </a:ext>
                </a:extLst>
              </p:cNvPr>
              <p:cNvSpPr/>
              <p:nvPr/>
            </p:nvSpPr>
            <p:spPr>
              <a:xfrm>
                <a:off x="5777837" y="2036820"/>
                <a:ext cx="516155" cy="51615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6" name="Group 45">
              <a:extLst>
                <a:ext uri="{FF2B5EF4-FFF2-40B4-BE49-F238E27FC236}">
                  <a16:creationId xmlns:a16="http://schemas.microsoft.com/office/drawing/2014/main" id="{5E0B4687-806C-4F21-B249-93FDD1713CD9}"/>
                </a:ext>
              </a:extLst>
            </p:cNvPr>
            <p:cNvGrpSpPr/>
            <p:nvPr/>
          </p:nvGrpSpPr>
          <p:grpSpPr>
            <a:xfrm>
              <a:off x="2719468" y="1521615"/>
              <a:ext cx="3705063" cy="469232"/>
              <a:chOff x="2218423" y="2036820"/>
              <a:chExt cx="4075569" cy="516155"/>
            </a:xfrm>
            <a:solidFill>
              <a:srgbClr val="00B050"/>
            </a:solidFill>
          </p:grpSpPr>
          <p:sp>
            <p:nvSpPr>
              <p:cNvPr id="47" name="Oval 46">
                <a:extLst>
                  <a:ext uri="{FF2B5EF4-FFF2-40B4-BE49-F238E27FC236}">
                    <a16:creationId xmlns:a16="http://schemas.microsoft.com/office/drawing/2014/main" id="{E0E4CA80-74F4-4BD4-9192-813977FCC160}"/>
                  </a:ext>
                </a:extLst>
              </p:cNvPr>
              <p:cNvSpPr/>
              <p:nvPr/>
            </p:nvSpPr>
            <p:spPr>
              <a:xfrm>
                <a:off x="2218423" y="2036820"/>
                <a:ext cx="516155" cy="51615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0994FB40-3A5E-47F6-84AD-380EEAC0171A}"/>
                  </a:ext>
                </a:extLst>
              </p:cNvPr>
              <p:cNvSpPr/>
              <p:nvPr/>
            </p:nvSpPr>
            <p:spPr>
              <a:xfrm>
                <a:off x="2930306" y="2036820"/>
                <a:ext cx="516155" cy="51615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BA7CE190-DA68-45BB-A18D-DED21220A286}"/>
                  </a:ext>
                </a:extLst>
              </p:cNvPr>
              <p:cNvSpPr/>
              <p:nvPr/>
            </p:nvSpPr>
            <p:spPr>
              <a:xfrm>
                <a:off x="3642189" y="2036820"/>
                <a:ext cx="516155" cy="51615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868C7D28-4CDE-4E93-8078-1D5E065DEA1B}"/>
                  </a:ext>
                </a:extLst>
              </p:cNvPr>
              <p:cNvSpPr/>
              <p:nvPr/>
            </p:nvSpPr>
            <p:spPr>
              <a:xfrm>
                <a:off x="4354072" y="2036820"/>
                <a:ext cx="516155" cy="51615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C47F2A7E-A93C-49C7-8762-057D7FF4B3DA}"/>
                  </a:ext>
                </a:extLst>
              </p:cNvPr>
              <p:cNvSpPr/>
              <p:nvPr/>
            </p:nvSpPr>
            <p:spPr>
              <a:xfrm>
                <a:off x="5065955" y="2036820"/>
                <a:ext cx="516155" cy="51615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08992FFE-A69C-4952-8185-6F9020330BF1}"/>
                  </a:ext>
                </a:extLst>
              </p:cNvPr>
              <p:cNvSpPr/>
              <p:nvPr/>
            </p:nvSpPr>
            <p:spPr>
              <a:xfrm>
                <a:off x="5777837" y="2036820"/>
                <a:ext cx="516155" cy="516155"/>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4223786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 The calculation below has been worked out correctly.</a:t>
            </a: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9" name="Table 8">
            <a:extLst>
              <a:ext uri="{FF2B5EF4-FFF2-40B4-BE49-F238E27FC236}">
                <a16:creationId xmlns:a16="http://schemas.microsoft.com/office/drawing/2014/main" id="{0B8AB720-90F9-4C30-A936-AE370957AA3C}"/>
              </a:ext>
            </a:extLst>
          </p:cNvPr>
          <p:cNvGraphicFramePr>
            <a:graphicFrameLocks noGrp="1"/>
          </p:cNvGraphicFramePr>
          <p:nvPr>
            <p:extLst>
              <p:ext uri="{D42A27DB-BD31-4B8C-83A1-F6EECF244321}">
                <p14:modId xmlns:p14="http://schemas.microsoft.com/office/powerpoint/2010/main" val="2120619218"/>
              </p:ext>
            </p:extLst>
          </p:nvPr>
        </p:nvGraphicFramePr>
        <p:xfrm>
          <a:off x="3296476" y="3342489"/>
          <a:ext cx="2551048" cy="1913286"/>
        </p:xfrm>
        <a:graphic>
          <a:graphicData uri="http://schemas.openxmlformats.org/drawingml/2006/table">
            <a:tbl>
              <a:tblPr firstRow="1" bandRow="1">
                <a:tableStyleId>{5940675A-B579-460E-94D1-54222C63F5DA}</a:tableStyleId>
              </a:tblPr>
              <a:tblGrid>
                <a:gridCol w="637762">
                  <a:extLst>
                    <a:ext uri="{9D8B030D-6E8A-4147-A177-3AD203B41FA5}">
                      <a16:colId xmlns:a16="http://schemas.microsoft.com/office/drawing/2014/main" val="2321952832"/>
                    </a:ext>
                  </a:extLst>
                </a:gridCol>
                <a:gridCol w="637762">
                  <a:extLst>
                    <a:ext uri="{9D8B030D-6E8A-4147-A177-3AD203B41FA5}">
                      <a16:colId xmlns:a16="http://schemas.microsoft.com/office/drawing/2014/main" val="3528134454"/>
                    </a:ext>
                  </a:extLst>
                </a:gridCol>
                <a:gridCol w="637762">
                  <a:extLst>
                    <a:ext uri="{9D8B030D-6E8A-4147-A177-3AD203B41FA5}">
                      <a16:colId xmlns:a16="http://schemas.microsoft.com/office/drawing/2014/main" val="3070618480"/>
                    </a:ext>
                  </a:extLst>
                </a:gridCol>
                <a:gridCol w="637762">
                  <a:extLst>
                    <a:ext uri="{9D8B030D-6E8A-4147-A177-3AD203B41FA5}">
                      <a16:colId xmlns:a16="http://schemas.microsoft.com/office/drawing/2014/main" val="2171328521"/>
                    </a:ext>
                  </a:extLst>
                </a:gridCol>
              </a:tblGrid>
              <a:tr h="637762">
                <a:tc>
                  <a:txBody>
                    <a:bodyPr/>
                    <a:lstStyle/>
                    <a:p>
                      <a:pPr algn="ctr"/>
                      <a:endParaRPr lang="en-GB" sz="2500" b="1" dirty="0">
                        <a:latin typeface="Century Gothic" panose="020B0502020202020204" pitchFamily="34" charset="0"/>
                      </a:endParaRP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latin typeface="Century Gothic" panose="020B0502020202020204" pitchFamily="34" charset="0"/>
                        </a:rPr>
                        <a:t>3</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latin typeface="Century Gothic" panose="020B0502020202020204" pitchFamily="34" charset="0"/>
                        </a:rPr>
                        <a:t>0</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latin typeface="Century Gothic" panose="020B0502020202020204" pitchFamily="34" charset="0"/>
                        </a:rPr>
                        <a:t>5</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13153559"/>
                  </a:ext>
                </a:extLst>
              </a:tr>
              <a:tr h="637762">
                <a:tc>
                  <a:txBody>
                    <a:bodyPr/>
                    <a:lstStyle/>
                    <a:p>
                      <a:pPr algn="ctr"/>
                      <a:r>
                        <a:rPr lang="en-GB" sz="2500" b="1" dirty="0">
                          <a:latin typeface="Century Gothic" panose="020B0502020202020204" pitchFamily="34" charset="0"/>
                        </a:rPr>
                        <a:t>x</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500" b="1" dirty="0">
                        <a:latin typeface="Century Gothic" panose="020B0502020202020204" pitchFamily="34" charset="0"/>
                      </a:endParaRP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500" b="1" dirty="0">
                        <a:latin typeface="Century Gothic" panose="020B0502020202020204" pitchFamily="34" charset="0"/>
                      </a:endParaRP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latin typeface="Century Gothic" panose="020B0502020202020204" pitchFamily="34" charset="0"/>
                        </a:rPr>
                        <a:t>3</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9997263"/>
                  </a:ext>
                </a:extLst>
              </a:tr>
              <a:tr h="637762">
                <a:tc>
                  <a:txBody>
                    <a:bodyPr/>
                    <a:lstStyle/>
                    <a:p>
                      <a:pPr algn="ctr"/>
                      <a:endParaRPr lang="en-GB" sz="2500" b="1" dirty="0">
                        <a:latin typeface="Century Gothic" panose="020B0502020202020204" pitchFamily="34" charset="0"/>
                      </a:endParaRP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latin typeface="Century Gothic" panose="020B0502020202020204" pitchFamily="34" charset="0"/>
                        </a:rPr>
                        <a:t>6</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latin typeface="Century Gothic" panose="020B0502020202020204" pitchFamily="34" charset="0"/>
                        </a:rPr>
                        <a:t>1</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latin typeface="Century Gothic" panose="020B0502020202020204" pitchFamily="34" charset="0"/>
                        </a:rPr>
                        <a:t>5</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39960690"/>
                  </a:ext>
                </a:extLst>
              </a:tr>
            </a:tbl>
          </a:graphicData>
        </a:graphic>
      </p:graphicFrame>
      <p:graphicFrame>
        <p:nvGraphicFramePr>
          <p:cNvPr id="10" name="Table 2">
            <a:extLst>
              <a:ext uri="{FF2B5EF4-FFF2-40B4-BE49-F238E27FC236}">
                <a16:creationId xmlns:a16="http://schemas.microsoft.com/office/drawing/2014/main" id="{E2AD117D-3273-4EA8-966B-DB6340E705B3}"/>
              </a:ext>
            </a:extLst>
          </p:cNvPr>
          <p:cNvGraphicFramePr>
            <a:graphicFrameLocks noGrp="1"/>
          </p:cNvGraphicFramePr>
          <p:nvPr>
            <p:extLst>
              <p:ext uri="{D42A27DB-BD31-4B8C-83A1-F6EECF244321}">
                <p14:modId xmlns:p14="http://schemas.microsoft.com/office/powerpoint/2010/main" val="2621817426"/>
              </p:ext>
            </p:extLst>
          </p:nvPr>
        </p:nvGraphicFramePr>
        <p:xfrm>
          <a:off x="2629140" y="1624093"/>
          <a:ext cx="3885720" cy="1395363"/>
        </p:xfrm>
        <a:graphic>
          <a:graphicData uri="http://schemas.openxmlformats.org/drawingml/2006/table">
            <a:tbl>
              <a:tblPr firstRow="1" bandRow="1">
                <a:tableStyleId>{5940675A-B579-460E-94D1-54222C63F5DA}</a:tableStyleId>
              </a:tblPr>
              <a:tblGrid>
                <a:gridCol w="1224000">
                  <a:extLst>
                    <a:ext uri="{9D8B030D-6E8A-4147-A177-3AD203B41FA5}">
                      <a16:colId xmlns:a16="http://schemas.microsoft.com/office/drawing/2014/main" val="3668740884"/>
                    </a:ext>
                  </a:extLst>
                </a:gridCol>
                <a:gridCol w="753720">
                  <a:extLst>
                    <a:ext uri="{9D8B030D-6E8A-4147-A177-3AD203B41FA5}">
                      <a16:colId xmlns:a16="http://schemas.microsoft.com/office/drawing/2014/main" val="890330391"/>
                    </a:ext>
                  </a:extLst>
                </a:gridCol>
                <a:gridCol w="1908000">
                  <a:extLst>
                    <a:ext uri="{9D8B030D-6E8A-4147-A177-3AD203B41FA5}">
                      <a16:colId xmlns:a16="http://schemas.microsoft.com/office/drawing/2014/main" val="2359806001"/>
                    </a:ext>
                  </a:extLst>
                </a:gridCol>
              </a:tblGrid>
              <a:tr h="311168">
                <a:tc>
                  <a:txBody>
                    <a:bodyPr/>
                    <a:lstStyle/>
                    <a:p>
                      <a:pPr algn="ctr"/>
                      <a:r>
                        <a:rPr lang="en-GB" sz="1900" b="1" dirty="0">
                          <a:latin typeface="Century Gothic" panose="020B0502020202020204" pitchFamily="34" charset="0"/>
                        </a:rPr>
                        <a:t>Hundreds</a:t>
                      </a:r>
                    </a:p>
                  </a:txBody>
                  <a:tcPr marL="0" marR="0" marT="0" marB="0" anchor="ctr">
                    <a:solidFill>
                      <a:schemeClr val="accent1">
                        <a:lumMod val="20000"/>
                        <a:lumOff val="80000"/>
                      </a:schemeClr>
                    </a:solidFill>
                  </a:tcPr>
                </a:tc>
                <a:tc>
                  <a:txBody>
                    <a:bodyPr/>
                    <a:lstStyle/>
                    <a:p>
                      <a:pPr algn="ctr"/>
                      <a:r>
                        <a:rPr lang="en-GB" sz="1900" b="1" dirty="0">
                          <a:latin typeface="Century Gothic" panose="020B0502020202020204" pitchFamily="34" charset="0"/>
                        </a:rPr>
                        <a:t>Tens</a:t>
                      </a:r>
                    </a:p>
                  </a:txBody>
                  <a:tcPr marL="0" marR="0" marT="0" marB="0" anchor="ctr">
                    <a:solidFill>
                      <a:schemeClr val="accent1">
                        <a:lumMod val="20000"/>
                        <a:lumOff val="80000"/>
                      </a:schemeClr>
                    </a:solidFill>
                  </a:tcPr>
                </a:tc>
                <a:tc>
                  <a:txBody>
                    <a:bodyPr/>
                    <a:lstStyle/>
                    <a:p>
                      <a:pPr algn="ctr"/>
                      <a:r>
                        <a:rPr lang="en-GB" sz="1900" b="1" dirty="0">
                          <a:latin typeface="Century Gothic" panose="020B0502020202020204" pitchFamily="34" charset="0"/>
                        </a:rPr>
                        <a:t>Ones</a:t>
                      </a:r>
                    </a:p>
                  </a:txBody>
                  <a:tcPr marL="0" marR="0" marT="0" marB="0" anchor="ctr">
                    <a:solidFill>
                      <a:schemeClr val="accent1">
                        <a:lumMod val="20000"/>
                        <a:lumOff val="80000"/>
                      </a:schemeClr>
                    </a:solidFill>
                  </a:tcPr>
                </a:tc>
                <a:extLst>
                  <a:ext uri="{0D108BD9-81ED-4DB2-BD59-A6C34878D82A}">
                    <a16:rowId xmlns:a16="http://schemas.microsoft.com/office/drawing/2014/main" val="3001907682"/>
                  </a:ext>
                </a:extLst>
              </a:tr>
              <a:tr h="1084195">
                <a:tc>
                  <a:txBody>
                    <a:bodyPr/>
                    <a:lstStyle/>
                    <a:p>
                      <a:pPr algn="ctr"/>
                      <a:endParaRPr lang="en-GB" sz="100" b="1" dirty="0">
                        <a:latin typeface="Century Gothic" panose="020B0502020202020204" pitchFamily="34" charset="0"/>
                      </a:endParaRPr>
                    </a:p>
                    <a:p>
                      <a:pPr algn="ctr"/>
                      <a:endParaRPr lang="en-GB" sz="100" b="1" dirty="0">
                        <a:latin typeface="Century Gothic" panose="020B0502020202020204" pitchFamily="34" charset="0"/>
                      </a:endParaRPr>
                    </a:p>
                    <a:p>
                      <a:pPr algn="ctr"/>
                      <a:endParaRPr lang="en-GB" sz="100" b="1" dirty="0">
                        <a:latin typeface="Century Gothic" panose="020B0502020202020204" pitchFamily="34" charset="0"/>
                      </a:endParaRPr>
                    </a:p>
                    <a:p>
                      <a:pPr algn="ctr"/>
                      <a:endParaRPr lang="en-GB" sz="100" b="1" dirty="0">
                        <a:latin typeface="Century Gothic" panose="020B0502020202020204" pitchFamily="34" charset="0"/>
                      </a:endParaRPr>
                    </a:p>
                    <a:p>
                      <a:pPr algn="ctr"/>
                      <a:endParaRPr lang="en-GB" sz="100" b="1" dirty="0">
                        <a:latin typeface="Century Gothic" panose="020B0502020202020204" pitchFamily="34" charset="0"/>
                      </a:endParaRPr>
                    </a:p>
                    <a:p>
                      <a:pPr algn="ctr"/>
                      <a:endParaRPr lang="en-GB" sz="100" b="1" dirty="0">
                        <a:latin typeface="Century Gothic" panose="020B0502020202020204" pitchFamily="34" charset="0"/>
                      </a:endParaRPr>
                    </a:p>
                    <a:p>
                      <a:pPr algn="ctr"/>
                      <a:endParaRPr lang="en-GB" sz="100" b="1" dirty="0">
                        <a:latin typeface="Century Gothic" panose="020B0502020202020204" pitchFamily="34" charset="0"/>
                      </a:endParaRPr>
                    </a:p>
                    <a:p>
                      <a:pPr algn="ctr"/>
                      <a:endParaRPr lang="en-GB" sz="100" b="1" dirty="0">
                        <a:latin typeface="Century Gothic" panose="020B0502020202020204" pitchFamily="34" charset="0"/>
                      </a:endParaRPr>
                    </a:p>
                    <a:p>
                      <a:pPr algn="ctr"/>
                      <a:endParaRPr lang="en-GB" sz="100" b="1" dirty="0">
                        <a:latin typeface="Century Gothic" panose="020B0502020202020204" pitchFamily="34" charset="0"/>
                      </a:endParaRPr>
                    </a:p>
                  </a:txBody>
                  <a:tcPr marL="0" marR="0" marT="0" marB="0" anchor="ctr">
                    <a:solidFill>
                      <a:schemeClr val="bg1"/>
                    </a:solidFill>
                  </a:tcPr>
                </a:tc>
                <a:tc>
                  <a:txBody>
                    <a:bodyPr/>
                    <a:lstStyle/>
                    <a:p>
                      <a:pPr algn="ctr"/>
                      <a:endParaRPr lang="en-GB" sz="100" b="1" dirty="0">
                        <a:latin typeface="Century Gothic" panose="020B0502020202020204" pitchFamily="34" charset="0"/>
                      </a:endParaRPr>
                    </a:p>
                  </a:txBody>
                  <a:tcPr marL="0" marR="0" marT="0" marB="0" anchor="ctr">
                    <a:solidFill>
                      <a:schemeClr val="bg1"/>
                    </a:solidFill>
                  </a:tcPr>
                </a:tc>
                <a:tc>
                  <a:txBody>
                    <a:bodyPr/>
                    <a:lstStyle/>
                    <a:p>
                      <a:pPr algn="ctr"/>
                      <a:endParaRPr lang="en-GB" sz="100" b="1" dirty="0">
                        <a:latin typeface="Century Gothic" panose="020B0502020202020204" pitchFamily="34" charset="0"/>
                      </a:endParaRPr>
                    </a:p>
                  </a:txBody>
                  <a:tcPr marL="0" marR="0" marT="0" marB="0" anchor="ctr">
                    <a:solidFill>
                      <a:schemeClr val="bg1"/>
                    </a:solidFill>
                  </a:tcPr>
                </a:tc>
                <a:extLst>
                  <a:ext uri="{0D108BD9-81ED-4DB2-BD59-A6C34878D82A}">
                    <a16:rowId xmlns:a16="http://schemas.microsoft.com/office/drawing/2014/main" val="13353768"/>
                  </a:ext>
                </a:extLst>
              </a:tr>
            </a:tbl>
          </a:graphicData>
        </a:graphic>
      </p:graphicFrame>
      <p:grpSp>
        <p:nvGrpSpPr>
          <p:cNvPr id="4" name="Group 3">
            <a:extLst>
              <a:ext uri="{FF2B5EF4-FFF2-40B4-BE49-F238E27FC236}">
                <a16:creationId xmlns:a16="http://schemas.microsoft.com/office/drawing/2014/main" id="{5CE36392-5BF7-48D0-8332-EAB990324937}"/>
              </a:ext>
            </a:extLst>
          </p:cNvPr>
          <p:cNvGrpSpPr/>
          <p:nvPr/>
        </p:nvGrpSpPr>
        <p:grpSpPr>
          <a:xfrm>
            <a:off x="2784878" y="2056207"/>
            <a:ext cx="3452116" cy="853703"/>
            <a:chOff x="2592378" y="2056207"/>
            <a:chExt cx="3452116" cy="853703"/>
          </a:xfrm>
        </p:grpSpPr>
        <p:grpSp>
          <p:nvGrpSpPr>
            <p:cNvPr id="2" name="Group 1">
              <a:extLst>
                <a:ext uri="{FF2B5EF4-FFF2-40B4-BE49-F238E27FC236}">
                  <a16:creationId xmlns:a16="http://schemas.microsoft.com/office/drawing/2014/main" id="{E8F85244-9A39-4247-8B6F-BA05B6198A0E}"/>
                </a:ext>
              </a:extLst>
            </p:cNvPr>
            <p:cNvGrpSpPr/>
            <p:nvPr/>
          </p:nvGrpSpPr>
          <p:grpSpPr>
            <a:xfrm>
              <a:off x="2592378" y="2056207"/>
              <a:ext cx="858367" cy="853703"/>
              <a:chOff x="2496128" y="2056207"/>
              <a:chExt cx="858367" cy="853703"/>
            </a:xfrm>
          </p:grpSpPr>
          <p:sp>
            <p:nvSpPr>
              <p:cNvPr id="12" name="TextBox 11">
                <a:extLst>
                  <a:ext uri="{FF2B5EF4-FFF2-40B4-BE49-F238E27FC236}">
                    <a16:creationId xmlns:a16="http://schemas.microsoft.com/office/drawing/2014/main" id="{EA176A9A-AADC-4EF9-9C83-D2617F0F74E8}"/>
                  </a:ext>
                </a:extLst>
              </p:cNvPr>
              <p:cNvSpPr txBox="1">
                <a:spLocks noChangeAspect="1"/>
              </p:cNvSpPr>
              <p:nvPr/>
            </p:nvSpPr>
            <p:spPr>
              <a:xfrm>
                <a:off x="2496128" y="2056207"/>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13" name="TextBox 12">
                <a:extLst>
                  <a:ext uri="{FF2B5EF4-FFF2-40B4-BE49-F238E27FC236}">
                    <a16:creationId xmlns:a16="http://schemas.microsoft.com/office/drawing/2014/main" id="{8D021F1B-9991-4A34-9B05-2EF04AFE288B}"/>
                  </a:ext>
                </a:extLst>
              </p:cNvPr>
              <p:cNvSpPr txBox="1">
                <a:spLocks noChangeAspect="1"/>
              </p:cNvSpPr>
              <p:nvPr/>
            </p:nvSpPr>
            <p:spPr>
              <a:xfrm>
                <a:off x="2794402" y="2056207"/>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14" name="TextBox 13">
                <a:extLst>
                  <a:ext uri="{FF2B5EF4-FFF2-40B4-BE49-F238E27FC236}">
                    <a16:creationId xmlns:a16="http://schemas.microsoft.com/office/drawing/2014/main" id="{42F00494-AF9C-4FE2-A092-27A24FA4124C}"/>
                  </a:ext>
                </a:extLst>
              </p:cNvPr>
              <p:cNvSpPr txBox="1">
                <a:spLocks noChangeAspect="1"/>
              </p:cNvSpPr>
              <p:nvPr/>
            </p:nvSpPr>
            <p:spPr>
              <a:xfrm>
                <a:off x="3092676" y="2056207"/>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16" name="TextBox 15">
                <a:extLst>
                  <a:ext uri="{FF2B5EF4-FFF2-40B4-BE49-F238E27FC236}">
                    <a16:creationId xmlns:a16="http://schemas.microsoft.com/office/drawing/2014/main" id="{CE55DEE3-48A3-4C56-90AC-A4653EAE8B37}"/>
                  </a:ext>
                </a:extLst>
              </p:cNvPr>
              <p:cNvSpPr txBox="1">
                <a:spLocks noChangeAspect="1"/>
              </p:cNvSpPr>
              <p:nvPr/>
            </p:nvSpPr>
            <p:spPr>
              <a:xfrm>
                <a:off x="2496128" y="2352149"/>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17" name="TextBox 16">
                <a:extLst>
                  <a:ext uri="{FF2B5EF4-FFF2-40B4-BE49-F238E27FC236}">
                    <a16:creationId xmlns:a16="http://schemas.microsoft.com/office/drawing/2014/main" id="{2643302D-D010-44FD-A832-0AF75D8BB24F}"/>
                  </a:ext>
                </a:extLst>
              </p:cNvPr>
              <p:cNvSpPr txBox="1">
                <a:spLocks noChangeAspect="1"/>
              </p:cNvSpPr>
              <p:nvPr/>
            </p:nvSpPr>
            <p:spPr>
              <a:xfrm>
                <a:off x="2794402" y="2352149"/>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20" name="TextBox 19">
                <a:extLst>
                  <a:ext uri="{FF2B5EF4-FFF2-40B4-BE49-F238E27FC236}">
                    <a16:creationId xmlns:a16="http://schemas.microsoft.com/office/drawing/2014/main" id="{19516BD3-82BC-4ADC-B086-272346EF7920}"/>
                  </a:ext>
                </a:extLst>
              </p:cNvPr>
              <p:cNvSpPr txBox="1">
                <a:spLocks noChangeAspect="1"/>
              </p:cNvSpPr>
              <p:nvPr/>
            </p:nvSpPr>
            <p:spPr>
              <a:xfrm>
                <a:off x="3092676" y="2352149"/>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22" name="TextBox 21">
                <a:extLst>
                  <a:ext uri="{FF2B5EF4-FFF2-40B4-BE49-F238E27FC236}">
                    <a16:creationId xmlns:a16="http://schemas.microsoft.com/office/drawing/2014/main" id="{2A67C710-6A31-464F-AC08-B011C81E9F4E}"/>
                  </a:ext>
                </a:extLst>
              </p:cNvPr>
              <p:cNvSpPr txBox="1">
                <a:spLocks noChangeAspect="1"/>
              </p:cNvSpPr>
              <p:nvPr/>
            </p:nvSpPr>
            <p:spPr>
              <a:xfrm>
                <a:off x="2496128" y="2648091"/>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23" name="TextBox 22">
                <a:extLst>
                  <a:ext uri="{FF2B5EF4-FFF2-40B4-BE49-F238E27FC236}">
                    <a16:creationId xmlns:a16="http://schemas.microsoft.com/office/drawing/2014/main" id="{1E88BD45-31FB-4394-B8BA-1D8C7B1BA3EA}"/>
                  </a:ext>
                </a:extLst>
              </p:cNvPr>
              <p:cNvSpPr txBox="1">
                <a:spLocks noChangeAspect="1"/>
              </p:cNvSpPr>
              <p:nvPr/>
            </p:nvSpPr>
            <p:spPr>
              <a:xfrm>
                <a:off x="2794402" y="2648091"/>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24" name="TextBox 23">
                <a:extLst>
                  <a:ext uri="{FF2B5EF4-FFF2-40B4-BE49-F238E27FC236}">
                    <a16:creationId xmlns:a16="http://schemas.microsoft.com/office/drawing/2014/main" id="{5CAAA90A-B076-4D8F-95BC-B0AA5CD7820A}"/>
                  </a:ext>
                </a:extLst>
              </p:cNvPr>
              <p:cNvSpPr txBox="1">
                <a:spLocks noChangeAspect="1"/>
              </p:cNvSpPr>
              <p:nvPr/>
            </p:nvSpPr>
            <p:spPr>
              <a:xfrm>
                <a:off x="3092676" y="2648091"/>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grpSp>
        <p:grpSp>
          <p:nvGrpSpPr>
            <p:cNvPr id="3" name="Group 2">
              <a:extLst>
                <a:ext uri="{FF2B5EF4-FFF2-40B4-BE49-F238E27FC236}">
                  <a16:creationId xmlns:a16="http://schemas.microsoft.com/office/drawing/2014/main" id="{9E2C6A1E-3D8D-4513-AADD-4A8E59880B06}"/>
                </a:ext>
              </a:extLst>
            </p:cNvPr>
            <p:cNvGrpSpPr/>
            <p:nvPr/>
          </p:nvGrpSpPr>
          <p:grpSpPr>
            <a:xfrm>
              <a:off x="4583346" y="2056207"/>
              <a:ext cx="1461148" cy="853703"/>
              <a:chOff x="4583346" y="2056207"/>
              <a:chExt cx="1461148" cy="853703"/>
            </a:xfrm>
          </p:grpSpPr>
          <p:sp>
            <p:nvSpPr>
              <p:cNvPr id="26" name="TextBox 25">
                <a:extLst>
                  <a:ext uri="{FF2B5EF4-FFF2-40B4-BE49-F238E27FC236}">
                    <a16:creationId xmlns:a16="http://schemas.microsoft.com/office/drawing/2014/main" id="{2B92E033-3A80-4035-B366-E177DE3E3A1D}"/>
                  </a:ext>
                </a:extLst>
              </p:cNvPr>
              <p:cNvSpPr txBox="1">
                <a:spLocks noChangeAspect="1"/>
              </p:cNvSpPr>
              <p:nvPr/>
            </p:nvSpPr>
            <p:spPr>
              <a:xfrm>
                <a:off x="5186724" y="2056207"/>
                <a:ext cx="261819" cy="26181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27" name="TextBox 26">
                <a:extLst>
                  <a:ext uri="{FF2B5EF4-FFF2-40B4-BE49-F238E27FC236}">
                    <a16:creationId xmlns:a16="http://schemas.microsoft.com/office/drawing/2014/main" id="{F831537E-FDAD-485E-B7CA-7E966576A4B7}"/>
                  </a:ext>
                </a:extLst>
              </p:cNvPr>
              <p:cNvSpPr txBox="1">
                <a:spLocks noChangeAspect="1"/>
              </p:cNvSpPr>
              <p:nvPr/>
            </p:nvSpPr>
            <p:spPr>
              <a:xfrm>
                <a:off x="5486100" y="2056207"/>
                <a:ext cx="261819" cy="26181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28" name="TextBox 27">
                <a:extLst>
                  <a:ext uri="{FF2B5EF4-FFF2-40B4-BE49-F238E27FC236}">
                    <a16:creationId xmlns:a16="http://schemas.microsoft.com/office/drawing/2014/main" id="{7A6A01CA-AFF6-4EB7-A181-C71989FE5D30}"/>
                  </a:ext>
                </a:extLst>
              </p:cNvPr>
              <p:cNvSpPr txBox="1">
                <a:spLocks noChangeAspect="1"/>
              </p:cNvSpPr>
              <p:nvPr/>
            </p:nvSpPr>
            <p:spPr>
              <a:xfrm>
                <a:off x="5186724" y="2352149"/>
                <a:ext cx="261819" cy="26181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29" name="TextBox 28">
                <a:extLst>
                  <a:ext uri="{FF2B5EF4-FFF2-40B4-BE49-F238E27FC236}">
                    <a16:creationId xmlns:a16="http://schemas.microsoft.com/office/drawing/2014/main" id="{A7182D28-B1BC-45C2-A52C-86CC76FD2B28}"/>
                  </a:ext>
                </a:extLst>
              </p:cNvPr>
              <p:cNvSpPr txBox="1">
                <a:spLocks noChangeAspect="1"/>
              </p:cNvSpPr>
              <p:nvPr/>
            </p:nvSpPr>
            <p:spPr>
              <a:xfrm>
                <a:off x="5486100" y="2352149"/>
                <a:ext cx="261819" cy="26181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30" name="TextBox 29">
                <a:extLst>
                  <a:ext uri="{FF2B5EF4-FFF2-40B4-BE49-F238E27FC236}">
                    <a16:creationId xmlns:a16="http://schemas.microsoft.com/office/drawing/2014/main" id="{49D99658-41C0-498A-BA52-B7ECB62E4B93}"/>
                  </a:ext>
                </a:extLst>
              </p:cNvPr>
              <p:cNvSpPr txBox="1">
                <a:spLocks noChangeAspect="1"/>
              </p:cNvSpPr>
              <p:nvPr/>
            </p:nvSpPr>
            <p:spPr>
              <a:xfrm>
                <a:off x="5186724" y="2648091"/>
                <a:ext cx="261819" cy="26181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31" name="TextBox 30">
                <a:extLst>
                  <a:ext uri="{FF2B5EF4-FFF2-40B4-BE49-F238E27FC236}">
                    <a16:creationId xmlns:a16="http://schemas.microsoft.com/office/drawing/2014/main" id="{0EBE0A6F-7E40-43AD-9BD8-838CDC45E621}"/>
                  </a:ext>
                </a:extLst>
              </p:cNvPr>
              <p:cNvSpPr txBox="1">
                <a:spLocks noChangeAspect="1"/>
              </p:cNvSpPr>
              <p:nvPr/>
            </p:nvSpPr>
            <p:spPr>
              <a:xfrm>
                <a:off x="5486100" y="2648091"/>
                <a:ext cx="261819" cy="26181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32" name="TextBox 31">
                <a:extLst>
                  <a:ext uri="{FF2B5EF4-FFF2-40B4-BE49-F238E27FC236}">
                    <a16:creationId xmlns:a16="http://schemas.microsoft.com/office/drawing/2014/main" id="{FED58FE7-8640-41A0-8D1D-AB2C7AC21974}"/>
                  </a:ext>
                </a:extLst>
              </p:cNvPr>
              <p:cNvSpPr txBox="1">
                <a:spLocks noChangeAspect="1"/>
              </p:cNvSpPr>
              <p:nvPr/>
            </p:nvSpPr>
            <p:spPr>
              <a:xfrm>
                <a:off x="4583346" y="2056207"/>
                <a:ext cx="261819" cy="26181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33" name="TextBox 32">
                <a:extLst>
                  <a:ext uri="{FF2B5EF4-FFF2-40B4-BE49-F238E27FC236}">
                    <a16:creationId xmlns:a16="http://schemas.microsoft.com/office/drawing/2014/main" id="{D38CA900-2360-42F0-B4AF-EE1A39AB7FC9}"/>
                  </a:ext>
                </a:extLst>
              </p:cNvPr>
              <p:cNvSpPr txBox="1">
                <a:spLocks noChangeAspect="1"/>
              </p:cNvSpPr>
              <p:nvPr/>
            </p:nvSpPr>
            <p:spPr>
              <a:xfrm>
                <a:off x="4882722" y="2056207"/>
                <a:ext cx="261819" cy="26181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34" name="TextBox 33">
                <a:extLst>
                  <a:ext uri="{FF2B5EF4-FFF2-40B4-BE49-F238E27FC236}">
                    <a16:creationId xmlns:a16="http://schemas.microsoft.com/office/drawing/2014/main" id="{C1B07E09-39C1-4E7E-BD25-570AFBE9D73D}"/>
                  </a:ext>
                </a:extLst>
              </p:cNvPr>
              <p:cNvSpPr txBox="1">
                <a:spLocks noChangeAspect="1"/>
              </p:cNvSpPr>
              <p:nvPr/>
            </p:nvSpPr>
            <p:spPr>
              <a:xfrm>
                <a:off x="4583346" y="2352149"/>
                <a:ext cx="261819" cy="26181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35" name="TextBox 34">
                <a:extLst>
                  <a:ext uri="{FF2B5EF4-FFF2-40B4-BE49-F238E27FC236}">
                    <a16:creationId xmlns:a16="http://schemas.microsoft.com/office/drawing/2014/main" id="{419ECA6E-1722-4AAC-B189-455265DA748F}"/>
                  </a:ext>
                </a:extLst>
              </p:cNvPr>
              <p:cNvSpPr txBox="1">
                <a:spLocks noChangeAspect="1"/>
              </p:cNvSpPr>
              <p:nvPr/>
            </p:nvSpPr>
            <p:spPr>
              <a:xfrm>
                <a:off x="4882722" y="2352149"/>
                <a:ext cx="261819" cy="26181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36" name="TextBox 35">
                <a:extLst>
                  <a:ext uri="{FF2B5EF4-FFF2-40B4-BE49-F238E27FC236}">
                    <a16:creationId xmlns:a16="http://schemas.microsoft.com/office/drawing/2014/main" id="{7F63EA5B-5F1B-48A8-BA9F-294203548AEB}"/>
                  </a:ext>
                </a:extLst>
              </p:cNvPr>
              <p:cNvSpPr txBox="1">
                <a:spLocks noChangeAspect="1"/>
              </p:cNvSpPr>
              <p:nvPr/>
            </p:nvSpPr>
            <p:spPr>
              <a:xfrm>
                <a:off x="4583346" y="2648091"/>
                <a:ext cx="261819" cy="26181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37" name="TextBox 36">
                <a:extLst>
                  <a:ext uri="{FF2B5EF4-FFF2-40B4-BE49-F238E27FC236}">
                    <a16:creationId xmlns:a16="http://schemas.microsoft.com/office/drawing/2014/main" id="{A1AE0022-6F73-494B-AE8D-42C6119CCA19}"/>
                  </a:ext>
                </a:extLst>
              </p:cNvPr>
              <p:cNvSpPr txBox="1">
                <a:spLocks noChangeAspect="1"/>
              </p:cNvSpPr>
              <p:nvPr/>
            </p:nvSpPr>
            <p:spPr>
              <a:xfrm>
                <a:off x="4882722" y="2648091"/>
                <a:ext cx="261819" cy="26181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44" name="TextBox 43">
                <a:extLst>
                  <a:ext uri="{FF2B5EF4-FFF2-40B4-BE49-F238E27FC236}">
                    <a16:creationId xmlns:a16="http://schemas.microsoft.com/office/drawing/2014/main" id="{95F60BB9-A021-46FE-A0CA-5F6215C00732}"/>
                  </a:ext>
                </a:extLst>
              </p:cNvPr>
              <p:cNvSpPr txBox="1">
                <a:spLocks noChangeAspect="1"/>
              </p:cNvSpPr>
              <p:nvPr/>
            </p:nvSpPr>
            <p:spPr>
              <a:xfrm>
                <a:off x="5782675" y="2056207"/>
                <a:ext cx="261819" cy="26181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45" name="TextBox 44">
                <a:extLst>
                  <a:ext uri="{FF2B5EF4-FFF2-40B4-BE49-F238E27FC236}">
                    <a16:creationId xmlns:a16="http://schemas.microsoft.com/office/drawing/2014/main" id="{2A494B22-F0AD-44B7-8997-D7A3E4A86E51}"/>
                  </a:ext>
                </a:extLst>
              </p:cNvPr>
              <p:cNvSpPr txBox="1">
                <a:spLocks noChangeAspect="1"/>
              </p:cNvSpPr>
              <p:nvPr/>
            </p:nvSpPr>
            <p:spPr>
              <a:xfrm>
                <a:off x="5782675" y="2352149"/>
                <a:ext cx="261819" cy="26181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46" name="TextBox 45">
                <a:extLst>
                  <a:ext uri="{FF2B5EF4-FFF2-40B4-BE49-F238E27FC236}">
                    <a16:creationId xmlns:a16="http://schemas.microsoft.com/office/drawing/2014/main" id="{E7E7FB6B-BC68-4556-9625-4CF7F2A90A99}"/>
                  </a:ext>
                </a:extLst>
              </p:cNvPr>
              <p:cNvSpPr txBox="1">
                <a:spLocks noChangeAspect="1"/>
              </p:cNvSpPr>
              <p:nvPr/>
            </p:nvSpPr>
            <p:spPr>
              <a:xfrm>
                <a:off x="5782675" y="2648091"/>
                <a:ext cx="261819" cy="26181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grpSp>
      </p:grpSp>
    </p:spTree>
    <p:extLst>
      <p:ext uri="{BB962C8B-B14F-4D97-AF65-F5344CB8AC3E}">
        <p14:creationId xmlns:p14="http://schemas.microsoft.com/office/powerpoint/2010/main" val="3691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 The calculation below has been worked out correctly.</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False, 300 x 3 = 900, not 600. The answer should be 915.</a:t>
            </a: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10" name="Table 2">
            <a:extLst>
              <a:ext uri="{FF2B5EF4-FFF2-40B4-BE49-F238E27FC236}">
                <a16:creationId xmlns:a16="http://schemas.microsoft.com/office/drawing/2014/main" id="{E2AD117D-3273-4EA8-966B-DB6340E705B3}"/>
              </a:ext>
            </a:extLst>
          </p:cNvPr>
          <p:cNvGraphicFramePr>
            <a:graphicFrameLocks noGrp="1"/>
          </p:cNvGraphicFramePr>
          <p:nvPr>
            <p:extLst>
              <p:ext uri="{D42A27DB-BD31-4B8C-83A1-F6EECF244321}">
                <p14:modId xmlns:p14="http://schemas.microsoft.com/office/powerpoint/2010/main" val="1866791373"/>
              </p:ext>
            </p:extLst>
          </p:nvPr>
        </p:nvGraphicFramePr>
        <p:xfrm>
          <a:off x="2629140" y="1624093"/>
          <a:ext cx="3885720" cy="1395363"/>
        </p:xfrm>
        <a:graphic>
          <a:graphicData uri="http://schemas.openxmlformats.org/drawingml/2006/table">
            <a:tbl>
              <a:tblPr firstRow="1" bandRow="1">
                <a:tableStyleId>{5940675A-B579-460E-94D1-54222C63F5DA}</a:tableStyleId>
              </a:tblPr>
              <a:tblGrid>
                <a:gridCol w="1224000">
                  <a:extLst>
                    <a:ext uri="{9D8B030D-6E8A-4147-A177-3AD203B41FA5}">
                      <a16:colId xmlns:a16="http://schemas.microsoft.com/office/drawing/2014/main" val="3668740884"/>
                    </a:ext>
                  </a:extLst>
                </a:gridCol>
                <a:gridCol w="753720">
                  <a:extLst>
                    <a:ext uri="{9D8B030D-6E8A-4147-A177-3AD203B41FA5}">
                      <a16:colId xmlns:a16="http://schemas.microsoft.com/office/drawing/2014/main" val="890330391"/>
                    </a:ext>
                  </a:extLst>
                </a:gridCol>
                <a:gridCol w="1908000">
                  <a:extLst>
                    <a:ext uri="{9D8B030D-6E8A-4147-A177-3AD203B41FA5}">
                      <a16:colId xmlns:a16="http://schemas.microsoft.com/office/drawing/2014/main" val="2359806001"/>
                    </a:ext>
                  </a:extLst>
                </a:gridCol>
              </a:tblGrid>
              <a:tr h="311168">
                <a:tc>
                  <a:txBody>
                    <a:bodyPr/>
                    <a:lstStyle/>
                    <a:p>
                      <a:pPr algn="ctr"/>
                      <a:r>
                        <a:rPr lang="en-GB" sz="1900" b="1" dirty="0">
                          <a:latin typeface="Century Gothic" panose="020B0502020202020204" pitchFamily="34" charset="0"/>
                        </a:rPr>
                        <a:t>Hundreds</a:t>
                      </a:r>
                    </a:p>
                  </a:txBody>
                  <a:tcPr marL="0" marR="0" marT="0" marB="0" anchor="ctr">
                    <a:solidFill>
                      <a:schemeClr val="accent1">
                        <a:lumMod val="20000"/>
                        <a:lumOff val="80000"/>
                      </a:schemeClr>
                    </a:solidFill>
                  </a:tcPr>
                </a:tc>
                <a:tc>
                  <a:txBody>
                    <a:bodyPr/>
                    <a:lstStyle/>
                    <a:p>
                      <a:pPr algn="ctr"/>
                      <a:r>
                        <a:rPr lang="en-GB" sz="1900" b="1" dirty="0">
                          <a:latin typeface="Century Gothic" panose="020B0502020202020204" pitchFamily="34" charset="0"/>
                        </a:rPr>
                        <a:t>Tens</a:t>
                      </a:r>
                    </a:p>
                  </a:txBody>
                  <a:tcPr marL="0" marR="0" marT="0" marB="0" anchor="ctr">
                    <a:solidFill>
                      <a:schemeClr val="accent1">
                        <a:lumMod val="20000"/>
                        <a:lumOff val="80000"/>
                      </a:schemeClr>
                    </a:solidFill>
                  </a:tcPr>
                </a:tc>
                <a:tc>
                  <a:txBody>
                    <a:bodyPr/>
                    <a:lstStyle/>
                    <a:p>
                      <a:pPr algn="ctr"/>
                      <a:r>
                        <a:rPr lang="en-GB" sz="1900" b="1" dirty="0">
                          <a:latin typeface="Century Gothic" panose="020B0502020202020204" pitchFamily="34" charset="0"/>
                        </a:rPr>
                        <a:t>Ones</a:t>
                      </a:r>
                    </a:p>
                  </a:txBody>
                  <a:tcPr marL="0" marR="0" marT="0" marB="0" anchor="ctr">
                    <a:solidFill>
                      <a:schemeClr val="accent1">
                        <a:lumMod val="20000"/>
                        <a:lumOff val="80000"/>
                      </a:schemeClr>
                    </a:solidFill>
                  </a:tcPr>
                </a:tc>
                <a:extLst>
                  <a:ext uri="{0D108BD9-81ED-4DB2-BD59-A6C34878D82A}">
                    <a16:rowId xmlns:a16="http://schemas.microsoft.com/office/drawing/2014/main" val="3001907682"/>
                  </a:ext>
                </a:extLst>
              </a:tr>
              <a:tr h="1084195">
                <a:tc>
                  <a:txBody>
                    <a:bodyPr/>
                    <a:lstStyle/>
                    <a:p>
                      <a:pPr algn="ctr"/>
                      <a:endParaRPr lang="en-GB" sz="100" b="1" dirty="0">
                        <a:latin typeface="Century Gothic" panose="020B0502020202020204" pitchFamily="34" charset="0"/>
                      </a:endParaRPr>
                    </a:p>
                    <a:p>
                      <a:pPr algn="ctr"/>
                      <a:endParaRPr lang="en-GB" sz="100" b="1" dirty="0">
                        <a:latin typeface="Century Gothic" panose="020B0502020202020204" pitchFamily="34" charset="0"/>
                      </a:endParaRPr>
                    </a:p>
                    <a:p>
                      <a:pPr algn="ctr"/>
                      <a:endParaRPr lang="en-GB" sz="100" b="1" dirty="0">
                        <a:latin typeface="Century Gothic" panose="020B0502020202020204" pitchFamily="34" charset="0"/>
                      </a:endParaRPr>
                    </a:p>
                    <a:p>
                      <a:pPr algn="ctr"/>
                      <a:endParaRPr lang="en-GB" sz="100" b="1" dirty="0">
                        <a:latin typeface="Century Gothic" panose="020B0502020202020204" pitchFamily="34" charset="0"/>
                      </a:endParaRPr>
                    </a:p>
                    <a:p>
                      <a:pPr algn="ctr"/>
                      <a:endParaRPr lang="en-GB" sz="100" b="1" dirty="0">
                        <a:latin typeface="Century Gothic" panose="020B0502020202020204" pitchFamily="34" charset="0"/>
                      </a:endParaRPr>
                    </a:p>
                    <a:p>
                      <a:pPr algn="ctr"/>
                      <a:endParaRPr lang="en-GB" sz="100" b="1" dirty="0">
                        <a:latin typeface="Century Gothic" panose="020B0502020202020204" pitchFamily="34" charset="0"/>
                      </a:endParaRPr>
                    </a:p>
                    <a:p>
                      <a:pPr algn="ctr"/>
                      <a:endParaRPr lang="en-GB" sz="100" b="1" dirty="0">
                        <a:latin typeface="Century Gothic" panose="020B0502020202020204" pitchFamily="34" charset="0"/>
                      </a:endParaRPr>
                    </a:p>
                    <a:p>
                      <a:pPr algn="ctr"/>
                      <a:endParaRPr lang="en-GB" sz="100" b="1" dirty="0">
                        <a:latin typeface="Century Gothic" panose="020B0502020202020204" pitchFamily="34" charset="0"/>
                      </a:endParaRPr>
                    </a:p>
                    <a:p>
                      <a:pPr algn="ctr"/>
                      <a:endParaRPr lang="en-GB" sz="100" b="1" dirty="0">
                        <a:latin typeface="Century Gothic" panose="020B0502020202020204" pitchFamily="34" charset="0"/>
                      </a:endParaRPr>
                    </a:p>
                  </a:txBody>
                  <a:tcPr marL="0" marR="0" marT="0" marB="0" anchor="ctr">
                    <a:solidFill>
                      <a:schemeClr val="bg1"/>
                    </a:solidFill>
                  </a:tcPr>
                </a:tc>
                <a:tc>
                  <a:txBody>
                    <a:bodyPr/>
                    <a:lstStyle/>
                    <a:p>
                      <a:pPr algn="ctr"/>
                      <a:endParaRPr lang="en-GB" sz="100" b="1" dirty="0">
                        <a:latin typeface="Century Gothic" panose="020B0502020202020204" pitchFamily="34" charset="0"/>
                      </a:endParaRPr>
                    </a:p>
                  </a:txBody>
                  <a:tcPr marL="0" marR="0" marT="0" marB="0" anchor="ctr">
                    <a:solidFill>
                      <a:schemeClr val="bg1"/>
                    </a:solidFill>
                  </a:tcPr>
                </a:tc>
                <a:tc>
                  <a:txBody>
                    <a:bodyPr/>
                    <a:lstStyle/>
                    <a:p>
                      <a:pPr algn="ctr"/>
                      <a:endParaRPr lang="en-GB" sz="100" b="1" dirty="0">
                        <a:latin typeface="Century Gothic" panose="020B0502020202020204" pitchFamily="34" charset="0"/>
                      </a:endParaRPr>
                    </a:p>
                  </a:txBody>
                  <a:tcPr marL="0" marR="0" marT="0" marB="0" anchor="ctr">
                    <a:solidFill>
                      <a:schemeClr val="bg1"/>
                    </a:solidFill>
                  </a:tcPr>
                </a:tc>
                <a:extLst>
                  <a:ext uri="{0D108BD9-81ED-4DB2-BD59-A6C34878D82A}">
                    <a16:rowId xmlns:a16="http://schemas.microsoft.com/office/drawing/2014/main" val="13353768"/>
                  </a:ext>
                </a:extLst>
              </a:tr>
            </a:tbl>
          </a:graphicData>
        </a:graphic>
      </p:graphicFrame>
      <p:grpSp>
        <p:nvGrpSpPr>
          <p:cNvPr id="4" name="Group 3">
            <a:extLst>
              <a:ext uri="{FF2B5EF4-FFF2-40B4-BE49-F238E27FC236}">
                <a16:creationId xmlns:a16="http://schemas.microsoft.com/office/drawing/2014/main" id="{A6152D5B-18C4-4EB8-A57C-63A174A42B6F}"/>
              </a:ext>
            </a:extLst>
          </p:cNvPr>
          <p:cNvGrpSpPr/>
          <p:nvPr/>
        </p:nvGrpSpPr>
        <p:grpSpPr>
          <a:xfrm>
            <a:off x="2784878" y="2056207"/>
            <a:ext cx="3452116" cy="853703"/>
            <a:chOff x="2592378" y="2056207"/>
            <a:chExt cx="3452116" cy="853703"/>
          </a:xfrm>
        </p:grpSpPr>
        <p:grpSp>
          <p:nvGrpSpPr>
            <p:cNvPr id="2" name="Group 1">
              <a:extLst>
                <a:ext uri="{FF2B5EF4-FFF2-40B4-BE49-F238E27FC236}">
                  <a16:creationId xmlns:a16="http://schemas.microsoft.com/office/drawing/2014/main" id="{E8F85244-9A39-4247-8B6F-BA05B6198A0E}"/>
                </a:ext>
              </a:extLst>
            </p:cNvPr>
            <p:cNvGrpSpPr/>
            <p:nvPr/>
          </p:nvGrpSpPr>
          <p:grpSpPr>
            <a:xfrm>
              <a:off x="2592378" y="2056207"/>
              <a:ext cx="858367" cy="853703"/>
              <a:chOff x="2496128" y="2056207"/>
              <a:chExt cx="858367" cy="853703"/>
            </a:xfrm>
          </p:grpSpPr>
          <p:sp>
            <p:nvSpPr>
              <p:cNvPr id="12" name="TextBox 11">
                <a:extLst>
                  <a:ext uri="{FF2B5EF4-FFF2-40B4-BE49-F238E27FC236}">
                    <a16:creationId xmlns:a16="http://schemas.microsoft.com/office/drawing/2014/main" id="{EA176A9A-AADC-4EF9-9C83-D2617F0F74E8}"/>
                  </a:ext>
                </a:extLst>
              </p:cNvPr>
              <p:cNvSpPr txBox="1">
                <a:spLocks noChangeAspect="1"/>
              </p:cNvSpPr>
              <p:nvPr/>
            </p:nvSpPr>
            <p:spPr>
              <a:xfrm>
                <a:off x="2496128" y="2056207"/>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13" name="TextBox 12">
                <a:extLst>
                  <a:ext uri="{FF2B5EF4-FFF2-40B4-BE49-F238E27FC236}">
                    <a16:creationId xmlns:a16="http://schemas.microsoft.com/office/drawing/2014/main" id="{8D021F1B-9991-4A34-9B05-2EF04AFE288B}"/>
                  </a:ext>
                </a:extLst>
              </p:cNvPr>
              <p:cNvSpPr txBox="1">
                <a:spLocks noChangeAspect="1"/>
              </p:cNvSpPr>
              <p:nvPr/>
            </p:nvSpPr>
            <p:spPr>
              <a:xfrm>
                <a:off x="2794402" y="2056207"/>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14" name="TextBox 13">
                <a:extLst>
                  <a:ext uri="{FF2B5EF4-FFF2-40B4-BE49-F238E27FC236}">
                    <a16:creationId xmlns:a16="http://schemas.microsoft.com/office/drawing/2014/main" id="{42F00494-AF9C-4FE2-A092-27A24FA4124C}"/>
                  </a:ext>
                </a:extLst>
              </p:cNvPr>
              <p:cNvSpPr txBox="1">
                <a:spLocks noChangeAspect="1"/>
              </p:cNvSpPr>
              <p:nvPr/>
            </p:nvSpPr>
            <p:spPr>
              <a:xfrm>
                <a:off x="3092676" y="2056207"/>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16" name="TextBox 15">
                <a:extLst>
                  <a:ext uri="{FF2B5EF4-FFF2-40B4-BE49-F238E27FC236}">
                    <a16:creationId xmlns:a16="http://schemas.microsoft.com/office/drawing/2014/main" id="{CE55DEE3-48A3-4C56-90AC-A4653EAE8B37}"/>
                  </a:ext>
                </a:extLst>
              </p:cNvPr>
              <p:cNvSpPr txBox="1">
                <a:spLocks noChangeAspect="1"/>
              </p:cNvSpPr>
              <p:nvPr/>
            </p:nvSpPr>
            <p:spPr>
              <a:xfrm>
                <a:off x="2496128" y="2352149"/>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17" name="TextBox 16">
                <a:extLst>
                  <a:ext uri="{FF2B5EF4-FFF2-40B4-BE49-F238E27FC236}">
                    <a16:creationId xmlns:a16="http://schemas.microsoft.com/office/drawing/2014/main" id="{2643302D-D010-44FD-A832-0AF75D8BB24F}"/>
                  </a:ext>
                </a:extLst>
              </p:cNvPr>
              <p:cNvSpPr txBox="1">
                <a:spLocks noChangeAspect="1"/>
              </p:cNvSpPr>
              <p:nvPr/>
            </p:nvSpPr>
            <p:spPr>
              <a:xfrm>
                <a:off x="2794402" y="2352149"/>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20" name="TextBox 19">
                <a:extLst>
                  <a:ext uri="{FF2B5EF4-FFF2-40B4-BE49-F238E27FC236}">
                    <a16:creationId xmlns:a16="http://schemas.microsoft.com/office/drawing/2014/main" id="{19516BD3-82BC-4ADC-B086-272346EF7920}"/>
                  </a:ext>
                </a:extLst>
              </p:cNvPr>
              <p:cNvSpPr txBox="1">
                <a:spLocks noChangeAspect="1"/>
              </p:cNvSpPr>
              <p:nvPr/>
            </p:nvSpPr>
            <p:spPr>
              <a:xfrm>
                <a:off x="3092676" y="2352149"/>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22" name="TextBox 21">
                <a:extLst>
                  <a:ext uri="{FF2B5EF4-FFF2-40B4-BE49-F238E27FC236}">
                    <a16:creationId xmlns:a16="http://schemas.microsoft.com/office/drawing/2014/main" id="{2A67C710-6A31-464F-AC08-B011C81E9F4E}"/>
                  </a:ext>
                </a:extLst>
              </p:cNvPr>
              <p:cNvSpPr txBox="1">
                <a:spLocks noChangeAspect="1"/>
              </p:cNvSpPr>
              <p:nvPr/>
            </p:nvSpPr>
            <p:spPr>
              <a:xfrm>
                <a:off x="2496128" y="2648091"/>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23" name="TextBox 22">
                <a:extLst>
                  <a:ext uri="{FF2B5EF4-FFF2-40B4-BE49-F238E27FC236}">
                    <a16:creationId xmlns:a16="http://schemas.microsoft.com/office/drawing/2014/main" id="{1E88BD45-31FB-4394-B8BA-1D8C7B1BA3EA}"/>
                  </a:ext>
                </a:extLst>
              </p:cNvPr>
              <p:cNvSpPr txBox="1">
                <a:spLocks noChangeAspect="1"/>
              </p:cNvSpPr>
              <p:nvPr/>
            </p:nvSpPr>
            <p:spPr>
              <a:xfrm>
                <a:off x="2794402" y="2648091"/>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24" name="TextBox 23">
                <a:extLst>
                  <a:ext uri="{FF2B5EF4-FFF2-40B4-BE49-F238E27FC236}">
                    <a16:creationId xmlns:a16="http://schemas.microsoft.com/office/drawing/2014/main" id="{5CAAA90A-B076-4D8F-95BC-B0AA5CD7820A}"/>
                  </a:ext>
                </a:extLst>
              </p:cNvPr>
              <p:cNvSpPr txBox="1">
                <a:spLocks noChangeAspect="1"/>
              </p:cNvSpPr>
              <p:nvPr/>
            </p:nvSpPr>
            <p:spPr>
              <a:xfrm>
                <a:off x="3092676" y="2648091"/>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grpSp>
        <p:grpSp>
          <p:nvGrpSpPr>
            <p:cNvPr id="3" name="Group 2">
              <a:extLst>
                <a:ext uri="{FF2B5EF4-FFF2-40B4-BE49-F238E27FC236}">
                  <a16:creationId xmlns:a16="http://schemas.microsoft.com/office/drawing/2014/main" id="{1AD9E36A-F5BE-4183-A487-83CDF0050EA2}"/>
                </a:ext>
              </a:extLst>
            </p:cNvPr>
            <p:cNvGrpSpPr/>
            <p:nvPr/>
          </p:nvGrpSpPr>
          <p:grpSpPr>
            <a:xfrm>
              <a:off x="4583346" y="2056207"/>
              <a:ext cx="1461148" cy="853703"/>
              <a:chOff x="4583346" y="2056207"/>
              <a:chExt cx="1461148" cy="853703"/>
            </a:xfrm>
          </p:grpSpPr>
          <p:sp>
            <p:nvSpPr>
              <p:cNvPr id="26" name="TextBox 25">
                <a:extLst>
                  <a:ext uri="{FF2B5EF4-FFF2-40B4-BE49-F238E27FC236}">
                    <a16:creationId xmlns:a16="http://schemas.microsoft.com/office/drawing/2014/main" id="{2B92E033-3A80-4035-B366-E177DE3E3A1D}"/>
                  </a:ext>
                </a:extLst>
              </p:cNvPr>
              <p:cNvSpPr txBox="1">
                <a:spLocks noChangeAspect="1"/>
              </p:cNvSpPr>
              <p:nvPr/>
            </p:nvSpPr>
            <p:spPr>
              <a:xfrm>
                <a:off x="5186724" y="2056207"/>
                <a:ext cx="261819" cy="26181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27" name="TextBox 26">
                <a:extLst>
                  <a:ext uri="{FF2B5EF4-FFF2-40B4-BE49-F238E27FC236}">
                    <a16:creationId xmlns:a16="http://schemas.microsoft.com/office/drawing/2014/main" id="{F831537E-FDAD-485E-B7CA-7E966576A4B7}"/>
                  </a:ext>
                </a:extLst>
              </p:cNvPr>
              <p:cNvSpPr txBox="1">
                <a:spLocks noChangeAspect="1"/>
              </p:cNvSpPr>
              <p:nvPr/>
            </p:nvSpPr>
            <p:spPr>
              <a:xfrm>
                <a:off x="5486100" y="2056207"/>
                <a:ext cx="261819" cy="26181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28" name="TextBox 27">
                <a:extLst>
                  <a:ext uri="{FF2B5EF4-FFF2-40B4-BE49-F238E27FC236}">
                    <a16:creationId xmlns:a16="http://schemas.microsoft.com/office/drawing/2014/main" id="{7A6A01CA-AFF6-4EB7-A181-C71989FE5D30}"/>
                  </a:ext>
                </a:extLst>
              </p:cNvPr>
              <p:cNvSpPr txBox="1">
                <a:spLocks noChangeAspect="1"/>
              </p:cNvSpPr>
              <p:nvPr/>
            </p:nvSpPr>
            <p:spPr>
              <a:xfrm>
                <a:off x="5186724" y="2352149"/>
                <a:ext cx="261819" cy="26181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29" name="TextBox 28">
                <a:extLst>
                  <a:ext uri="{FF2B5EF4-FFF2-40B4-BE49-F238E27FC236}">
                    <a16:creationId xmlns:a16="http://schemas.microsoft.com/office/drawing/2014/main" id="{A7182D28-B1BC-45C2-A52C-86CC76FD2B28}"/>
                  </a:ext>
                </a:extLst>
              </p:cNvPr>
              <p:cNvSpPr txBox="1">
                <a:spLocks noChangeAspect="1"/>
              </p:cNvSpPr>
              <p:nvPr/>
            </p:nvSpPr>
            <p:spPr>
              <a:xfrm>
                <a:off x="5486100" y="2352149"/>
                <a:ext cx="261819" cy="26181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30" name="TextBox 29">
                <a:extLst>
                  <a:ext uri="{FF2B5EF4-FFF2-40B4-BE49-F238E27FC236}">
                    <a16:creationId xmlns:a16="http://schemas.microsoft.com/office/drawing/2014/main" id="{49D99658-41C0-498A-BA52-B7ECB62E4B93}"/>
                  </a:ext>
                </a:extLst>
              </p:cNvPr>
              <p:cNvSpPr txBox="1">
                <a:spLocks noChangeAspect="1"/>
              </p:cNvSpPr>
              <p:nvPr/>
            </p:nvSpPr>
            <p:spPr>
              <a:xfrm>
                <a:off x="5186724" y="2648091"/>
                <a:ext cx="261819" cy="26181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31" name="TextBox 30">
                <a:extLst>
                  <a:ext uri="{FF2B5EF4-FFF2-40B4-BE49-F238E27FC236}">
                    <a16:creationId xmlns:a16="http://schemas.microsoft.com/office/drawing/2014/main" id="{0EBE0A6F-7E40-43AD-9BD8-838CDC45E621}"/>
                  </a:ext>
                </a:extLst>
              </p:cNvPr>
              <p:cNvSpPr txBox="1">
                <a:spLocks noChangeAspect="1"/>
              </p:cNvSpPr>
              <p:nvPr/>
            </p:nvSpPr>
            <p:spPr>
              <a:xfrm>
                <a:off x="5486100" y="2648091"/>
                <a:ext cx="261819" cy="26181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32" name="TextBox 31">
                <a:extLst>
                  <a:ext uri="{FF2B5EF4-FFF2-40B4-BE49-F238E27FC236}">
                    <a16:creationId xmlns:a16="http://schemas.microsoft.com/office/drawing/2014/main" id="{FED58FE7-8640-41A0-8D1D-AB2C7AC21974}"/>
                  </a:ext>
                </a:extLst>
              </p:cNvPr>
              <p:cNvSpPr txBox="1">
                <a:spLocks noChangeAspect="1"/>
              </p:cNvSpPr>
              <p:nvPr/>
            </p:nvSpPr>
            <p:spPr>
              <a:xfrm>
                <a:off x="4583346" y="2056207"/>
                <a:ext cx="261819" cy="26181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33" name="TextBox 32">
                <a:extLst>
                  <a:ext uri="{FF2B5EF4-FFF2-40B4-BE49-F238E27FC236}">
                    <a16:creationId xmlns:a16="http://schemas.microsoft.com/office/drawing/2014/main" id="{D38CA900-2360-42F0-B4AF-EE1A39AB7FC9}"/>
                  </a:ext>
                </a:extLst>
              </p:cNvPr>
              <p:cNvSpPr txBox="1">
                <a:spLocks noChangeAspect="1"/>
              </p:cNvSpPr>
              <p:nvPr/>
            </p:nvSpPr>
            <p:spPr>
              <a:xfrm>
                <a:off x="4882722" y="2056207"/>
                <a:ext cx="261819" cy="26181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34" name="TextBox 33">
                <a:extLst>
                  <a:ext uri="{FF2B5EF4-FFF2-40B4-BE49-F238E27FC236}">
                    <a16:creationId xmlns:a16="http://schemas.microsoft.com/office/drawing/2014/main" id="{C1B07E09-39C1-4E7E-BD25-570AFBE9D73D}"/>
                  </a:ext>
                </a:extLst>
              </p:cNvPr>
              <p:cNvSpPr txBox="1">
                <a:spLocks noChangeAspect="1"/>
              </p:cNvSpPr>
              <p:nvPr/>
            </p:nvSpPr>
            <p:spPr>
              <a:xfrm>
                <a:off x="4583346" y="2352149"/>
                <a:ext cx="261819" cy="26181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35" name="TextBox 34">
                <a:extLst>
                  <a:ext uri="{FF2B5EF4-FFF2-40B4-BE49-F238E27FC236}">
                    <a16:creationId xmlns:a16="http://schemas.microsoft.com/office/drawing/2014/main" id="{419ECA6E-1722-4AAC-B189-455265DA748F}"/>
                  </a:ext>
                </a:extLst>
              </p:cNvPr>
              <p:cNvSpPr txBox="1">
                <a:spLocks noChangeAspect="1"/>
              </p:cNvSpPr>
              <p:nvPr/>
            </p:nvSpPr>
            <p:spPr>
              <a:xfrm>
                <a:off x="4882722" y="2352149"/>
                <a:ext cx="261819" cy="26181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36" name="TextBox 35">
                <a:extLst>
                  <a:ext uri="{FF2B5EF4-FFF2-40B4-BE49-F238E27FC236}">
                    <a16:creationId xmlns:a16="http://schemas.microsoft.com/office/drawing/2014/main" id="{7F63EA5B-5F1B-48A8-BA9F-294203548AEB}"/>
                  </a:ext>
                </a:extLst>
              </p:cNvPr>
              <p:cNvSpPr txBox="1">
                <a:spLocks noChangeAspect="1"/>
              </p:cNvSpPr>
              <p:nvPr/>
            </p:nvSpPr>
            <p:spPr>
              <a:xfrm>
                <a:off x="4583346" y="2648091"/>
                <a:ext cx="261819" cy="26181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37" name="TextBox 36">
                <a:extLst>
                  <a:ext uri="{FF2B5EF4-FFF2-40B4-BE49-F238E27FC236}">
                    <a16:creationId xmlns:a16="http://schemas.microsoft.com/office/drawing/2014/main" id="{A1AE0022-6F73-494B-AE8D-42C6119CCA19}"/>
                  </a:ext>
                </a:extLst>
              </p:cNvPr>
              <p:cNvSpPr txBox="1">
                <a:spLocks noChangeAspect="1"/>
              </p:cNvSpPr>
              <p:nvPr/>
            </p:nvSpPr>
            <p:spPr>
              <a:xfrm>
                <a:off x="4882722" y="2648091"/>
                <a:ext cx="261819" cy="26181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44" name="TextBox 43">
                <a:extLst>
                  <a:ext uri="{FF2B5EF4-FFF2-40B4-BE49-F238E27FC236}">
                    <a16:creationId xmlns:a16="http://schemas.microsoft.com/office/drawing/2014/main" id="{95F60BB9-A021-46FE-A0CA-5F6215C00732}"/>
                  </a:ext>
                </a:extLst>
              </p:cNvPr>
              <p:cNvSpPr txBox="1">
                <a:spLocks noChangeAspect="1"/>
              </p:cNvSpPr>
              <p:nvPr/>
            </p:nvSpPr>
            <p:spPr>
              <a:xfrm>
                <a:off x="5782675" y="2056207"/>
                <a:ext cx="261819" cy="26181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45" name="TextBox 44">
                <a:extLst>
                  <a:ext uri="{FF2B5EF4-FFF2-40B4-BE49-F238E27FC236}">
                    <a16:creationId xmlns:a16="http://schemas.microsoft.com/office/drawing/2014/main" id="{2A494B22-F0AD-44B7-8997-D7A3E4A86E51}"/>
                  </a:ext>
                </a:extLst>
              </p:cNvPr>
              <p:cNvSpPr txBox="1">
                <a:spLocks noChangeAspect="1"/>
              </p:cNvSpPr>
              <p:nvPr/>
            </p:nvSpPr>
            <p:spPr>
              <a:xfrm>
                <a:off x="5782675" y="2352149"/>
                <a:ext cx="261819" cy="26181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46" name="TextBox 45">
                <a:extLst>
                  <a:ext uri="{FF2B5EF4-FFF2-40B4-BE49-F238E27FC236}">
                    <a16:creationId xmlns:a16="http://schemas.microsoft.com/office/drawing/2014/main" id="{E7E7FB6B-BC68-4556-9625-4CF7F2A90A99}"/>
                  </a:ext>
                </a:extLst>
              </p:cNvPr>
              <p:cNvSpPr txBox="1">
                <a:spLocks noChangeAspect="1"/>
              </p:cNvSpPr>
              <p:nvPr/>
            </p:nvSpPr>
            <p:spPr>
              <a:xfrm>
                <a:off x="5782675" y="2648091"/>
                <a:ext cx="261819" cy="261819"/>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grpSp>
      </p:grpSp>
      <p:graphicFrame>
        <p:nvGraphicFramePr>
          <p:cNvPr id="38" name="Table 37">
            <a:extLst>
              <a:ext uri="{FF2B5EF4-FFF2-40B4-BE49-F238E27FC236}">
                <a16:creationId xmlns:a16="http://schemas.microsoft.com/office/drawing/2014/main" id="{34EEFC75-4973-4E2F-81BC-44F353DE06EE}"/>
              </a:ext>
            </a:extLst>
          </p:cNvPr>
          <p:cNvGraphicFramePr>
            <a:graphicFrameLocks noGrp="1"/>
          </p:cNvGraphicFramePr>
          <p:nvPr>
            <p:extLst>
              <p:ext uri="{D42A27DB-BD31-4B8C-83A1-F6EECF244321}">
                <p14:modId xmlns:p14="http://schemas.microsoft.com/office/powerpoint/2010/main" val="2289484677"/>
              </p:ext>
            </p:extLst>
          </p:nvPr>
        </p:nvGraphicFramePr>
        <p:xfrm>
          <a:off x="3296476" y="3342489"/>
          <a:ext cx="2551048" cy="1913286"/>
        </p:xfrm>
        <a:graphic>
          <a:graphicData uri="http://schemas.openxmlformats.org/drawingml/2006/table">
            <a:tbl>
              <a:tblPr firstRow="1" bandRow="1">
                <a:tableStyleId>{5940675A-B579-460E-94D1-54222C63F5DA}</a:tableStyleId>
              </a:tblPr>
              <a:tblGrid>
                <a:gridCol w="637762">
                  <a:extLst>
                    <a:ext uri="{9D8B030D-6E8A-4147-A177-3AD203B41FA5}">
                      <a16:colId xmlns:a16="http://schemas.microsoft.com/office/drawing/2014/main" val="2321952832"/>
                    </a:ext>
                  </a:extLst>
                </a:gridCol>
                <a:gridCol w="637762">
                  <a:extLst>
                    <a:ext uri="{9D8B030D-6E8A-4147-A177-3AD203B41FA5}">
                      <a16:colId xmlns:a16="http://schemas.microsoft.com/office/drawing/2014/main" val="3528134454"/>
                    </a:ext>
                  </a:extLst>
                </a:gridCol>
                <a:gridCol w="637762">
                  <a:extLst>
                    <a:ext uri="{9D8B030D-6E8A-4147-A177-3AD203B41FA5}">
                      <a16:colId xmlns:a16="http://schemas.microsoft.com/office/drawing/2014/main" val="3070618480"/>
                    </a:ext>
                  </a:extLst>
                </a:gridCol>
                <a:gridCol w="637762">
                  <a:extLst>
                    <a:ext uri="{9D8B030D-6E8A-4147-A177-3AD203B41FA5}">
                      <a16:colId xmlns:a16="http://schemas.microsoft.com/office/drawing/2014/main" val="2171328521"/>
                    </a:ext>
                  </a:extLst>
                </a:gridCol>
              </a:tblGrid>
              <a:tr h="637762">
                <a:tc>
                  <a:txBody>
                    <a:bodyPr/>
                    <a:lstStyle/>
                    <a:p>
                      <a:pPr algn="ctr"/>
                      <a:endParaRPr lang="en-GB" sz="2500" b="1" dirty="0">
                        <a:latin typeface="Century Gothic" panose="020B0502020202020204" pitchFamily="34" charset="0"/>
                      </a:endParaRP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latin typeface="Century Gothic" panose="020B0502020202020204" pitchFamily="34" charset="0"/>
                        </a:rPr>
                        <a:t>3</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latin typeface="Century Gothic" panose="020B0502020202020204" pitchFamily="34" charset="0"/>
                        </a:rPr>
                        <a:t>0</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latin typeface="Century Gothic" panose="020B0502020202020204" pitchFamily="34" charset="0"/>
                        </a:rPr>
                        <a:t>5</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13153559"/>
                  </a:ext>
                </a:extLst>
              </a:tr>
              <a:tr h="637762">
                <a:tc>
                  <a:txBody>
                    <a:bodyPr/>
                    <a:lstStyle/>
                    <a:p>
                      <a:pPr algn="ctr"/>
                      <a:r>
                        <a:rPr lang="en-GB" sz="2500" b="1" dirty="0">
                          <a:latin typeface="Century Gothic" panose="020B0502020202020204" pitchFamily="34" charset="0"/>
                        </a:rPr>
                        <a:t>x</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500" b="1" dirty="0">
                        <a:latin typeface="Century Gothic" panose="020B0502020202020204" pitchFamily="34" charset="0"/>
                      </a:endParaRP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500" b="1" dirty="0">
                        <a:latin typeface="Century Gothic" panose="020B0502020202020204" pitchFamily="34" charset="0"/>
                      </a:endParaRP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latin typeface="Century Gothic" panose="020B0502020202020204" pitchFamily="34" charset="0"/>
                        </a:rPr>
                        <a:t>3</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9997263"/>
                  </a:ext>
                </a:extLst>
              </a:tr>
              <a:tr h="637762">
                <a:tc>
                  <a:txBody>
                    <a:bodyPr/>
                    <a:lstStyle/>
                    <a:p>
                      <a:pPr algn="ctr"/>
                      <a:endParaRPr lang="en-GB" sz="2500" b="1" dirty="0">
                        <a:latin typeface="Century Gothic" panose="020B0502020202020204" pitchFamily="34" charset="0"/>
                      </a:endParaRP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latin typeface="Century Gothic" panose="020B0502020202020204" pitchFamily="34" charset="0"/>
                        </a:rPr>
                        <a:t>6</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latin typeface="Century Gothic" panose="020B0502020202020204" pitchFamily="34" charset="0"/>
                        </a:rPr>
                        <a:t>1</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latin typeface="Century Gothic" panose="020B0502020202020204" pitchFamily="34" charset="0"/>
                        </a:rPr>
                        <a:t>5</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39960690"/>
                  </a:ext>
                </a:extLst>
              </a:tr>
            </a:tbl>
          </a:graphicData>
        </a:graphic>
      </p:graphicFrame>
    </p:spTree>
    <p:extLst>
      <p:ext uri="{BB962C8B-B14F-4D97-AF65-F5344CB8AC3E}">
        <p14:creationId xmlns:p14="http://schemas.microsoft.com/office/powerpoint/2010/main" val="11733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defTabSz="685800">
              <a:defRPr/>
            </a:pPr>
            <a:endParaRPr lang="en-GB" sz="2000" b="1" u="sng"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Circle the correct answer to the calculation below.</a:t>
            </a:r>
          </a:p>
          <a:p>
            <a:pPr lvl="0" algn="ctr" defTabSz="685800">
              <a:defRPr/>
            </a:pPr>
            <a:r>
              <a:rPr lang="en-GB" sz="2000" b="1" dirty="0">
                <a:solidFill>
                  <a:schemeClr val="tx1"/>
                </a:solidFill>
                <a:latin typeface="Century Gothic" panose="020B0502020202020204" pitchFamily="34" charset="0"/>
              </a:rPr>
              <a:t> </a:t>
            </a: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nvGrpSpPr>
          <p:cNvPr id="10" name="Group 9">
            <a:extLst>
              <a:ext uri="{FF2B5EF4-FFF2-40B4-BE49-F238E27FC236}">
                <a16:creationId xmlns:a16="http://schemas.microsoft.com/office/drawing/2014/main" id="{1255F81E-9FED-4A23-9180-2D2EEAAD15B6}"/>
              </a:ext>
            </a:extLst>
          </p:cNvPr>
          <p:cNvGrpSpPr/>
          <p:nvPr/>
        </p:nvGrpSpPr>
        <p:grpSpPr>
          <a:xfrm>
            <a:off x="2375590" y="4424430"/>
            <a:ext cx="4392821" cy="438728"/>
            <a:chOff x="564288" y="6808749"/>
            <a:chExt cx="2479633" cy="247650"/>
          </a:xfrm>
        </p:grpSpPr>
        <p:sp>
          <p:nvSpPr>
            <p:cNvPr id="11" name="Rectangle: Rounded Corners 10">
              <a:extLst>
                <a:ext uri="{FF2B5EF4-FFF2-40B4-BE49-F238E27FC236}">
                  <a16:creationId xmlns:a16="http://schemas.microsoft.com/office/drawing/2014/main" id="{13C8EFBF-FC69-4E7C-8C78-C7CC15043877}"/>
                </a:ext>
              </a:extLst>
            </p:cNvPr>
            <p:cNvSpPr/>
            <p:nvPr/>
          </p:nvSpPr>
          <p:spPr>
            <a:xfrm>
              <a:off x="1431502" y="6808749"/>
              <a:ext cx="745206" cy="247650"/>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1,860</a:t>
              </a:r>
            </a:p>
          </p:txBody>
        </p:sp>
        <p:sp>
          <p:nvSpPr>
            <p:cNvPr id="12" name="Rectangle: Rounded Corners 11">
              <a:extLst>
                <a:ext uri="{FF2B5EF4-FFF2-40B4-BE49-F238E27FC236}">
                  <a16:creationId xmlns:a16="http://schemas.microsoft.com/office/drawing/2014/main" id="{C7984550-1766-442E-8C34-4F8981E8C806}"/>
                </a:ext>
              </a:extLst>
            </p:cNvPr>
            <p:cNvSpPr/>
            <p:nvPr/>
          </p:nvSpPr>
          <p:spPr>
            <a:xfrm>
              <a:off x="564288" y="6808749"/>
              <a:ext cx="745206" cy="247650"/>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1,608</a:t>
              </a:r>
            </a:p>
          </p:txBody>
        </p:sp>
        <p:sp>
          <p:nvSpPr>
            <p:cNvPr id="13" name="Rectangle: Rounded Corners 12">
              <a:extLst>
                <a:ext uri="{FF2B5EF4-FFF2-40B4-BE49-F238E27FC236}">
                  <a16:creationId xmlns:a16="http://schemas.microsoft.com/office/drawing/2014/main" id="{A5038CFF-FFBE-4BED-BAA0-3C5815992741}"/>
                </a:ext>
              </a:extLst>
            </p:cNvPr>
            <p:cNvSpPr/>
            <p:nvPr/>
          </p:nvSpPr>
          <p:spPr>
            <a:xfrm>
              <a:off x="2298715" y="6808749"/>
              <a:ext cx="745206" cy="247650"/>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1,680</a:t>
              </a:r>
            </a:p>
          </p:txBody>
        </p:sp>
      </p:grpSp>
      <p:graphicFrame>
        <p:nvGraphicFramePr>
          <p:cNvPr id="15" name="Table 2">
            <a:extLst>
              <a:ext uri="{FF2B5EF4-FFF2-40B4-BE49-F238E27FC236}">
                <a16:creationId xmlns:a16="http://schemas.microsoft.com/office/drawing/2014/main" id="{8046A18D-5658-4F77-8C9C-B20BD83CC4BA}"/>
              </a:ext>
            </a:extLst>
          </p:cNvPr>
          <p:cNvGraphicFramePr>
            <a:graphicFrameLocks noGrp="1"/>
          </p:cNvGraphicFramePr>
          <p:nvPr>
            <p:extLst>
              <p:ext uri="{D42A27DB-BD31-4B8C-83A1-F6EECF244321}">
                <p14:modId xmlns:p14="http://schemas.microsoft.com/office/powerpoint/2010/main" val="3778645797"/>
              </p:ext>
            </p:extLst>
          </p:nvPr>
        </p:nvGraphicFramePr>
        <p:xfrm>
          <a:off x="1537567" y="1594719"/>
          <a:ext cx="3168000" cy="2224454"/>
        </p:xfrm>
        <a:graphic>
          <a:graphicData uri="http://schemas.openxmlformats.org/drawingml/2006/table">
            <a:tbl>
              <a:tblPr firstRow="1" bandRow="1">
                <a:tableStyleId>{5940675A-B579-460E-94D1-54222C63F5DA}</a:tableStyleId>
              </a:tblPr>
              <a:tblGrid>
                <a:gridCol w="1404000">
                  <a:extLst>
                    <a:ext uri="{9D8B030D-6E8A-4147-A177-3AD203B41FA5}">
                      <a16:colId xmlns:a16="http://schemas.microsoft.com/office/drawing/2014/main" val="3668740884"/>
                    </a:ext>
                  </a:extLst>
                </a:gridCol>
                <a:gridCol w="972000">
                  <a:extLst>
                    <a:ext uri="{9D8B030D-6E8A-4147-A177-3AD203B41FA5}">
                      <a16:colId xmlns:a16="http://schemas.microsoft.com/office/drawing/2014/main" val="890330391"/>
                    </a:ext>
                  </a:extLst>
                </a:gridCol>
                <a:gridCol w="792000">
                  <a:extLst>
                    <a:ext uri="{9D8B030D-6E8A-4147-A177-3AD203B41FA5}">
                      <a16:colId xmlns:a16="http://schemas.microsoft.com/office/drawing/2014/main" val="2359806001"/>
                    </a:ext>
                  </a:extLst>
                </a:gridCol>
              </a:tblGrid>
              <a:tr h="311168">
                <a:tc>
                  <a:txBody>
                    <a:bodyPr/>
                    <a:lstStyle/>
                    <a:p>
                      <a:pPr algn="ctr"/>
                      <a:r>
                        <a:rPr lang="en-GB" sz="1900" b="1" dirty="0">
                          <a:latin typeface="Century Gothic" panose="020B0502020202020204" pitchFamily="34" charset="0"/>
                        </a:rPr>
                        <a:t>Hundreds</a:t>
                      </a:r>
                    </a:p>
                  </a:txBody>
                  <a:tcPr marL="0" marR="0" marT="0" marB="0" anchor="ctr">
                    <a:solidFill>
                      <a:schemeClr val="accent1">
                        <a:lumMod val="20000"/>
                        <a:lumOff val="80000"/>
                      </a:schemeClr>
                    </a:solidFill>
                  </a:tcPr>
                </a:tc>
                <a:tc>
                  <a:txBody>
                    <a:bodyPr/>
                    <a:lstStyle/>
                    <a:p>
                      <a:pPr algn="ctr"/>
                      <a:r>
                        <a:rPr lang="en-GB" sz="1900" b="1" dirty="0">
                          <a:latin typeface="Century Gothic" panose="020B0502020202020204" pitchFamily="34" charset="0"/>
                        </a:rPr>
                        <a:t>Tens</a:t>
                      </a:r>
                    </a:p>
                  </a:txBody>
                  <a:tcPr marL="0" marR="0" marT="0" marB="0" anchor="ctr">
                    <a:solidFill>
                      <a:schemeClr val="accent1">
                        <a:lumMod val="20000"/>
                        <a:lumOff val="80000"/>
                      </a:schemeClr>
                    </a:solidFill>
                  </a:tcPr>
                </a:tc>
                <a:tc>
                  <a:txBody>
                    <a:bodyPr/>
                    <a:lstStyle/>
                    <a:p>
                      <a:pPr algn="ctr"/>
                      <a:r>
                        <a:rPr lang="en-GB" sz="1900" b="1" dirty="0">
                          <a:latin typeface="Century Gothic" panose="020B0502020202020204" pitchFamily="34" charset="0"/>
                        </a:rPr>
                        <a:t>Ones</a:t>
                      </a:r>
                    </a:p>
                  </a:txBody>
                  <a:tcPr marL="0" marR="0" marT="0" marB="0" anchor="ctr">
                    <a:solidFill>
                      <a:schemeClr val="accent1">
                        <a:lumMod val="20000"/>
                        <a:lumOff val="80000"/>
                      </a:schemeClr>
                    </a:solidFill>
                  </a:tcPr>
                </a:tc>
                <a:extLst>
                  <a:ext uri="{0D108BD9-81ED-4DB2-BD59-A6C34878D82A}">
                    <a16:rowId xmlns:a16="http://schemas.microsoft.com/office/drawing/2014/main" val="3001907682"/>
                  </a:ext>
                </a:extLst>
              </a:tr>
              <a:tr h="1913286">
                <a:tc>
                  <a:txBody>
                    <a:bodyPr/>
                    <a:lstStyle/>
                    <a:p>
                      <a:pPr algn="ctr"/>
                      <a:endParaRPr lang="en-GB" sz="100" b="1" dirty="0">
                        <a:latin typeface="Century Gothic" panose="020B0502020202020204" pitchFamily="34" charset="0"/>
                      </a:endParaRPr>
                    </a:p>
                    <a:p>
                      <a:pPr algn="ctr"/>
                      <a:endParaRPr lang="en-GB" sz="100" b="1" dirty="0">
                        <a:latin typeface="Century Gothic" panose="020B0502020202020204" pitchFamily="34" charset="0"/>
                      </a:endParaRPr>
                    </a:p>
                    <a:p>
                      <a:pPr algn="ctr"/>
                      <a:endParaRPr lang="en-GB" sz="100" b="1" dirty="0">
                        <a:latin typeface="Century Gothic" panose="020B0502020202020204" pitchFamily="34" charset="0"/>
                      </a:endParaRPr>
                    </a:p>
                    <a:p>
                      <a:pPr algn="ctr"/>
                      <a:endParaRPr lang="en-GB" sz="100" b="1" dirty="0">
                        <a:latin typeface="Century Gothic" panose="020B0502020202020204" pitchFamily="34" charset="0"/>
                      </a:endParaRPr>
                    </a:p>
                    <a:p>
                      <a:pPr algn="ctr"/>
                      <a:endParaRPr lang="en-GB" sz="100" b="1" dirty="0">
                        <a:latin typeface="Century Gothic" panose="020B0502020202020204" pitchFamily="34" charset="0"/>
                      </a:endParaRPr>
                    </a:p>
                    <a:p>
                      <a:pPr algn="ctr"/>
                      <a:endParaRPr lang="en-GB" sz="100" b="1" dirty="0">
                        <a:latin typeface="Century Gothic" panose="020B0502020202020204" pitchFamily="34" charset="0"/>
                      </a:endParaRPr>
                    </a:p>
                    <a:p>
                      <a:pPr algn="ctr"/>
                      <a:endParaRPr lang="en-GB" sz="100" b="1" dirty="0">
                        <a:latin typeface="Century Gothic" panose="020B0502020202020204" pitchFamily="34" charset="0"/>
                      </a:endParaRPr>
                    </a:p>
                    <a:p>
                      <a:pPr algn="ctr"/>
                      <a:endParaRPr lang="en-GB" sz="100" b="1" dirty="0">
                        <a:latin typeface="Century Gothic" panose="020B0502020202020204" pitchFamily="34" charset="0"/>
                      </a:endParaRPr>
                    </a:p>
                    <a:p>
                      <a:pPr algn="ctr"/>
                      <a:endParaRPr lang="en-GB" sz="100" b="1" dirty="0">
                        <a:latin typeface="Century Gothic" panose="020B0502020202020204" pitchFamily="34" charset="0"/>
                      </a:endParaRPr>
                    </a:p>
                  </a:txBody>
                  <a:tcPr marL="0" marR="0" marT="0" marB="0" anchor="ctr">
                    <a:solidFill>
                      <a:schemeClr val="bg1"/>
                    </a:solidFill>
                  </a:tcPr>
                </a:tc>
                <a:tc>
                  <a:txBody>
                    <a:bodyPr/>
                    <a:lstStyle/>
                    <a:p>
                      <a:pPr algn="ctr"/>
                      <a:endParaRPr lang="en-GB" sz="100" b="1" dirty="0">
                        <a:latin typeface="Century Gothic" panose="020B0502020202020204" pitchFamily="34" charset="0"/>
                      </a:endParaRPr>
                    </a:p>
                  </a:txBody>
                  <a:tcPr marL="0" marR="0" marT="0" marB="0" anchor="ctr">
                    <a:solidFill>
                      <a:schemeClr val="bg1"/>
                    </a:solidFill>
                  </a:tcPr>
                </a:tc>
                <a:tc>
                  <a:txBody>
                    <a:bodyPr/>
                    <a:lstStyle/>
                    <a:p>
                      <a:pPr algn="ctr"/>
                      <a:endParaRPr lang="en-GB" sz="100" b="1" dirty="0">
                        <a:latin typeface="Century Gothic" panose="020B0502020202020204" pitchFamily="34" charset="0"/>
                      </a:endParaRPr>
                    </a:p>
                  </a:txBody>
                  <a:tcPr marL="0" marR="0" marT="0" marB="0" anchor="ctr">
                    <a:solidFill>
                      <a:schemeClr val="bg1"/>
                    </a:solidFill>
                  </a:tcPr>
                </a:tc>
                <a:extLst>
                  <a:ext uri="{0D108BD9-81ED-4DB2-BD59-A6C34878D82A}">
                    <a16:rowId xmlns:a16="http://schemas.microsoft.com/office/drawing/2014/main" val="13353768"/>
                  </a:ext>
                </a:extLst>
              </a:tr>
            </a:tbl>
          </a:graphicData>
        </a:graphic>
      </p:graphicFrame>
      <p:grpSp>
        <p:nvGrpSpPr>
          <p:cNvPr id="4" name="Group 3">
            <a:extLst>
              <a:ext uri="{FF2B5EF4-FFF2-40B4-BE49-F238E27FC236}">
                <a16:creationId xmlns:a16="http://schemas.microsoft.com/office/drawing/2014/main" id="{C089D9C1-1DC3-4508-A2EA-C59ED9A8FB2A}"/>
              </a:ext>
            </a:extLst>
          </p:cNvPr>
          <p:cNvGrpSpPr/>
          <p:nvPr/>
        </p:nvGrpSpPr>
        <p:grpSpPr>
          <a:xfrm>
            <a:off x="3143290" y="1984638"/>
            <a:ext cx="577846" cy="1754290"/>
            <a:chOff x="2912283" y="1984638"/>
            <a:chExt cx="577846" cy="1754290"/>
          </a:xfrm>
        </p:grpSpPr>
        <p:grpSp>
          <p:nvGrpSpPr>
            <p:cNvPr id="3" name="Group 2">
              <a:extLst>
                <a:ext uri="{FF2B5EF4-FFF2-40B4-BE49-F238E27FC236}">
                  <a16:creationId xmlns:a16="http://schemas.microsoft.com/office/drawing/2014/main" id="{BCB0C666-C4B8-4359-B56D-734EA69110E1}"/>
                </a:ext>
              </a:extLst>
            </p:cNvPr>
            <p:cNvGrpSpPr/>
            <p:nvPr/>
          </p:nvGrpSpPr>
          <p:grpSpPr>
            <a:xfrm>
              <a:off x="2912283" y="1984638"/>
              <a:ext cx="261821" cy="1754290"/>
              <a:chOff x="2912283" y="1984638"/>
              <a:chExt cx="261821" cy="1754290"/>
            </a:xfrm>
          </p:grpSpPr>
          <p:sp>
            <p:nvSpPr>
              <p:cNvPr id="55" name="TextBox 54">
                <a:extLst>
                  <a:ext uri="{FF2B5EF4-FFF2-40B4-BE49-F238E27FC236}">
                    <a16:creationId xmlns:a16="http://schemas.microsoft.com/office/drawing/2014/main" id="{07D7F4C7-A8E3-48AB-B728-BDC7333ACB48}"/>
                  </a:ext>
                </a:extLst>
              </p:cNvPr>
              <p:cNvSpPr txBox="1">
                <a:spLocks noChangeAspect="1"/>
              </p:cNvSpPr>
              <p:nvPr/>
            </p:nvSpPr>
            <p:spPr>
              <a:xfrm>
                <a:off x="2912283" y="1984638"/>
                <a:ext cx="261821" cy="261819"/>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56" name="TextBox 55">
                <a:extLst>
                  <a:ext uri="{FF2B5EF4-FFF2-40B4-BE49-F238E27FC236}">
                    <a16:creationId xmlns:a16="http://schemas.microsoft.com/office/drawing/2014/main" id="{D00E2C11-5742-4C21-A07B-0EEC3595B28A}"/>
                  </a:ext>
                </a:extLst>
              </p:cNvPr>
              <p:cNvSpPr txBox="1">
                <a:spLocks noChangeAspect="1"/>
              </p:cNvSpPr>
              <p:nvPr/>
            </p:nvSpPr>
            <p:spPr>
              <a:xfrm>
                <a:off x="2912283" y="2283132"/>
                <a:ext cx="261821" cy="261819"/>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57" name="TextBox 56">
                <a:extLst>
                  <a:ext uri="{FF2B5EF4-FFF2-40B4-BE49-F238E27FC236}">
                    <a16:creationId xmlns:a16="http://schemas.microsoft.com/office/drawing/2014/main" id="{8358EB01-08B5-483C-9038-F58A9EAA8F00}"/>
                  </a:ext>
                </a:extLst>
              </p:cNvPr>
              <p:cNvSpPr txBox="1">
                <a:spLocks noChangeAspect="1"/>
              </p:cNvSpPr>
              <p:nvPr/>
            </p:nvSpPr>
            <p:spPr>
              <a:xfrm>
                <a:off x="2912283" y="2581626"/>
                <a:ext cx="261821" cy="261819"/>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58" name="TextBox 57">
                <a:extLst>
                  <a:ext uri="{FF2B5EF4-FFF2-40B4-BE49-F238E27FC236}">
                    <a16:creationId xmlns:a16="http://schemas.microsoft.com/office/drawing/2014/main" id="{75C26F89-A321-44AD-BB68-76CA74CBCD98}"/>
                  </a:ext>
                </a:extLst>
              </p:cNvPr>
              <p:cNvSpPr txBox="1">
                <a:spLocks noChangeAspect="1"/>
              </p:cNvSpPr>
              <p:nvPr/>
            </p:nvSpPr>
            <p:spPr>
              <a:xfrm>
                <a:off x="2912283" y="2880120"/>
                <a:ext cx="261821" cy="261819"/>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59" name="TextBox 58">
                <a:extLst>
                  <a:ext uri="{FF2B5EF4-FFF2-40B4-BE49-F238E27FC236}">
                    <a16:creationId xmlns:a16="http://schemas.microsoft.com/office/drawing/2014/main" id="{1C67F5FA-DB50-4186-93FE-531C0830A702}"/>
                  </a:ext>
                </a:extLst>
              </p:cNvPr>
              <p:cNvSpPr txBox="1">
                <a:spLocks noChangeAspect="1"/>
              </p:cNvSpPr>
              <p:nvPr/>
            </p:nvSpPr>
            <p:spPr>
              <a:xfrm>
                <a:off x="2912283" y="3178614"/>
                <a:ext cx="261821" cy="261819"/>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60" name="TextBox 59">
                <a:extLst>
                  <a:ext uri="{FF2B5EF4-FFF2-40B4-BE49-F238E27FC236}">
                    <a16:creationId xmlns:a16="http://schemas.microsoft.com/office/drawing/2014/main" id="{10B60A21-93DF-4CD3-9A1A-475511A3DF2E}"/>
                  </a:ext>
                </a:extLst>
              </p:cNvPr>
              <p:cNvSpPr txBox="1">
                <a:spLocks noChangeAspect="1"/>
              </p:cNvSpPr>
              <p:nvPr/>
            </p:nvSpPr>
            <p:spPr>
              <a:xfrm>
                <a:off x="2912283" y="3477109"/>
                <a:ext cx="261821" cy="261819"/>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grpSp>
        <p:grpSp>
          <p:nvGrpSpPr>
            <p:cNvPr id="73" name="Group 72">
              <a:extLst>
                <a:ext uri="{FF2B5EF4-FFF2-40B4-BE49-F238E27FC236}">
                  <a16:creationId xmlns:a16="http://schemas.microsoft.com/office/drawing/2014/main" id="{2AE30530-AA3E-43C7-81B5-FABE7C3F0E50}"/>
                </a:ext>
              </a:extLst>
            </p:cNvPr>
            <p:cNvGrpSpPr/>
            <p:nvPr/>
          </p:nvGrpSpPr>
          <p:grpSpPr>
            <a:xfrm>
              <a:off x="3228308" y="1984638"/>
              <a:ext cx="261821" cy="1754290"/>
              <a:chOff x="2912283" y="1984638"/>
              <a:chExt cx="261821" cy="1754290"/>
            </a:xfrm>
          </p:grpSpPr>
          <p:sp>
            <p:nvSpPr>
              <p:cNvPr id="74" name="TextBox 73">
                <a:extLst>
                  <a:ext uri="{FF2B5EF4-FFF2-40B4-BE49-F238E27FC236}">
                    <a16:creationId xmlns:a16="http://schemas.microsoft.com/office/drawing/2014/main" id="{7AB529F6-6AC6-40C0-BA62-604ADEE6561D}"/>
                  </a:ext>
                </a:extLst>
              </p:cNvPr>
              <p:cNvSpPr txBox="1">
                <a:spLocks noChangeAspect="1"/>
              </p:cNvSpPr>
              <p:nvPr/>
            </p:nvSpPr>
            <p:spPr>
              <a:xfrm>
                <a:off x="2912283" y="1984638"/>
                <a:ext cx="261821" cy="261819"/>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75" name="TextBox 74">
                <a:extLst>
                  <a:ext uri="{FF2B5EF4-FFF2-40B4-BE49-F238E27FC236}">
                    <a16:creationId xmlns:a16="http://schemas.microsoft.com/office/drawing/2014/main" id="{F748C885-5810-4ED6-9CBA-8DF543E1E408}"/>
                  </a:ext>
                </a:extLst>
              </p:cNvPr>
              <p:cNvSpPr txBox="1">
                <a:spLocks noChangeAspect="1"/>
              </p:cNvSpPr>
              <p:nvPr/>
            </p:nvSpPr>
            <p:spPr>
              <a:xfrm>
                <a:off x="2912283" y="2283132"/>
                <a:ext cx="261821" cy="261819"/>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76" name="TextBox 75">
                <a:extLst>
                  <a:ext uri="{FF2B5EF4-FFF2-40B4-BE49-F238E27FC236}">
                    <a16:creationId xmlns:a16="http://schemas.microsoft.com/office/drawing/2014/main" id="{F73AB1A0-E59B-4354-B2EB-B2A29505CE9F}"/>
                  </a:ext>
                </a:extLst>
              </p:cNvPr>
              <p:cNvSpPr txBox="1">
                <a:spLocks noChangeAspect="1"/>
              </p:cNvSpPr>
              <p:nvPr/>
            </p:nvSpPr>
            <p:spPr>
              <a:xfrm>
                <a:off x="2912283" y="2581626"/>
                <a:ext cx="261821" cy="261819"/>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77" name="TextBox 76">
                <a:extLst>
                  <a:ext uri="{FF2B5EF4-FFF2-40B4-BE49-F238E27FC236}">
                    <a16:creationId xmlns:a16="http://schemas.microsoft.com/office/drawing/2014/main" id="{0EEAEA19-96DF-4F08-B512-FE7D7CE296C3}"/>
                  </a:ext>
                </a:extLst>
              </p:cNvPr>
              <p:cNvSpPr txBox="1">
                <a:spLocks noChangeAspect="1"/>
              </p:cNvSpPr>
              <p:nvPr/>
            </p:nvSpPr>
            <p:spPr>
              <a:xfrm>
                <a:off x="2912283" y="2880120"/>
                <a:ext cx="261821" cy="261819"/>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78" name="TextBox 77">
                <a:extLst>
                  <a:ext uri="{FF2B5EF4-FFF2-40B4-BE49-F238E27FC236}">
                    <a16:creationId xmlns:a16="http://schemas.microsoft.com/office/drawing/2014/main" id="{4FCA2E0B-15E0-47A3-B05F-F3E6F94A8BAB}"/>
                  </a:ext>
                </a:extLst>
              </p:cNvPr>
              <p:cNvSpPr txBox="1">
                <a:spLocks noChangeAspect="1"/>
              </p:cNvSpPr>
              <p:nvPr/>
            </p:nvSpPr>
            <p:spPr>
              <a:xfrm>
                <a:off x="2912283" y="3178614"/>
                <a:ext cx="261821" cy="261819"/>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79" name="TextBox 78">
                <a:extLst>
                  <a:ext uri="{FF2B5EF4-FFF2-40B4-BE49-F238E27FC236}">
                    <a16:creationId xmlns:a16="http://schemas.microsoft.com/office/drawing/2014/main" id="{B492812F-5FBB-420E-AB1B-A79AC215EB4E}"/>
                  </a:ext>
                </a:extLst>
              </p:cNvPr>
              <p:cNvSpPr txBox="1">
                <a:spLocks noChangeAspect="1"/>
              </p:cNvSpPr>
              <p:nvPr/>
            </p:nvSpPr>
            <p:spPr>
              <a:xfrm>
                <a:off x="2912283" y="3477109"/>
                <a:ext cx="261821" cy="261819"/>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grpSp>
      </p:grpSp>
      <p:grpSp>
        <p:nvGrpSpPr>
          <p:cNvPr id="95" name="Group 94">
            <a:extLst>
              <a:ext uri="{FF2B5EF4-FFF2-40B4-BE49-F238E27FC236}">
                <a16:creationId xmlns:a16="http://schemas.microsoft.com/office/drawing/2014/main" id="{556F22D5-E964-4A76-A11C-374366437265}"/>
              </a:ext>
            </a:extLst>
          </p:cNvPr>
          <p:cNvGrpSpPr/>
          <p:nvPr/>
        </p:nvGrpSpPr>
        <p:grpSpPr>
          <a:xfrm>
            <a:off x="1665050" y="1984638"/>
            <a:ext cx="1155259" cy="1754290"/>
            <a:chOff x="1636175" y="1984638"/>
            <a:chExt cx="1155259" cy="1754290"/>
          </a:xfrm>
        </p:grpSpPr>
        <p:grpSp>
          <p:nvGrpSpPr>
            <p:cNvPr id="9" name="Group 8">
              <a:extLst>
                <a:ext uri="{FF2B5EF4-FFF2-40B4-BE49-F238E27FC236}">
                  <a16:creationId xmlns:a16="http://schemas.microsoft.com/office/drawing/2014/main" id="{493BC9FA-AB69-4DC6-892C-C2B7F9400097}"/>
                </a:ext>
              </a:extLst>
            </p:cNvPr>
            <p:cNvGrpSpPr/>
            <p:nvPr/>
          </p:nvGrpSpPr>
          <p:grpSpPr>
            <a:xfrm>
              <a:off x="1636175" y="1984638"/>
              <a:ext cx="560091" cy="1754290"/>
              <a:chOff x="1857559" y="1984638"/>
              <a:chExt cx="560091" cy="1754290"/>
            </a:xfrm>
          </p:grpSpPr>
          <p:grpSp>
            <p:nvGrpSpPr>
              <p:cNvPr id="5" name="Group 4">
                <a:extLst>
                  <a:ext uri="{FF2B5EF4-FFF2-40B4-BE49-F238E27FC236}">
                    <a16:creationId xmlns:a16="http://schemas.microsoft.com/office/drawing/2014/main" id="{62949E69-3D84-4962-B347-673625D3B3F1}"/>
                  </a:ext>
                </a:extLst>
              </p:cNvPr>
              <p:cNvGrpSpPr/>
              <p:nvPr/>
            </p:nvGrpSpPr>
            <p:grpSpPr>
              <a:xfrm>
                <a:off x="1857559" y="1984638"/>
                <a:ext cx="261819" cy="1754290"/>
                <a:chOff x="1857559" y="1984638"/>
                <a:chExt cx="261819" cy="1754290"/>
              </a:xfrm>
            </p:grpSpPr>
            <p:sp>
              <p:nvSpPr>
                <p:cNvPr id="61" name="TextBox 60">
                  <a:extLst>
                    <a:ext uri="{FF2B5EF4-FFF2-40B4-BE49-F238E27FC236}">
                      <a16:creationId xmlns:a16="http://schemas.microsoft.com/office/drawing/2014/main" id="{32694F7A-824F-4607-B5EA-2758C2AE942D}"/>
                    </a:ext>
                  </a:extLst>
                </p:cNvPr>
                <p:cNvSpPr txBox="1">
                  <a:spLocks noChangeAspect="1"/>
                </p:cNvSpPr>
                <p:nvPr/>
              </p:nvSpPr>
              <p:spPr>
                <a:xfrm>
                  <a:off x="1857559" y="1984638"/>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63" name="TextBox 62">
                  <a:extLst>
                    <a:ext uri="{FF2B5EF4-FFF2-40B4-BE49-F238E27FC236}">
                      <a16:creationId xmlns:a16="http://schemas.microsoft.com/office/drawing/2014/main" id="{443B806C-B313-4636-AF46-4864B99425B9}"/>
                    </a:ext>
                  </a:extLst>
                </p:cNvPr>
                <p:cNvSpPr txBox="1">
                  <a:spLocks noChangeAspect="1"/>
                </p:cNvSpPr>
                <p:nvPr/>
              </p:nvSpPr>
              <p:spPr>
                <a:xfrm>
                  <a:off x="1857559" y="2283132"/>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65" name="TextBox 64">
                  <a:extLst>
                    <a:ext uri="{FF2B5EF4-FFF2-40B4-BE49-F238E27FC236}">
                      <a16:creationId xmlns:a16="http://schemas.microsoft.com/office/drawing/2014/main" id="{59911F51-D27E-49B2-B192-4E2D8800FBEA}"/>
                    </a:ext>
                  </a:extLst>
                </p:cNvPr>
                <p:cNvSpPr txBox="1">
                  <a:spLocks noChangeAspect="1"/>
                </p:cNvSpPr>
                <p:nvPr/>
              </p:nvSpPr>
              <p:spPr>
                <a:xfrm>
                  <a:off x="1857559" y="2581626"/>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67" name="TextBox 66">
                  <a:extLst>
                    <a:ext uri="{FF2B5EF4-FFF2-40B4-BE49-F238E27FC236}">
                      <a16:creationId xmlns:a16="http://schemas.microsoft.com/office/drawing/2014/main" id="{BE829685-CD0B-4616-92D8-87E46FAE03AC}"/>
                    </a:ext>
                  </a:extLst>
                </p:cNvPr>
                <p:cNvSpPr txBox="1">
                  <a:spLocks noChangeAspect="1"/>
                </p:cNvSpPr>
                <p:nvPr/>
              </p:nvSpPr>
              <p:spPr>
                <a:xfrm>
                  <a:off x="1857559" y="2880120"/>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69" name="TextBox 68">
                  <a:extLst>
                    <a:ext uri="{FF2B5EF4-FFF2-40B4-BE49-F238E27FC236}">
                      <a16:creationId xmlns:a16="http://schemas.microsoft.com/office/drawing/2014/main" id="{DB63CA86-E603-401A-B1AB-986509F92D06}"/>
                    </a:ext>
                  </a:extLst>
                </p:cNvPr>
                <p:cNvSpPr txBox="1">
                  <a:spLocks noChangeAspect="1"/>
                </p:cNvSpPr>
                <p:nvPr/>
              </p:nvSpPr>
              <p:spPr>
                <a:xfrm>
                  <a:off x="1857559" y="3178614"/>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71" name="TextBox 70">
                  <a:extLst>
                    <a:ext uri="{FF2B5EF4-FFF2-40B4-BE49-F238E27FC236}">
                      <a16:creationId xmlns:a16="http://schemas.microsoft.com/office/drawing/2014/main" id="{5B5D70D0-690D-4A1A-B45B-804A99FDC740}"/>
                    </a:ext>
                  </a:extLst>
                </p:cNvPr>
                <p:cNvSpPr txBox="1">
                  <a:spLocks noChangeAspect="1"/>
                </p:cNvSpPr>
                <p:nvPr/>
              </p:nvSpPr>
              <p:spPr>
                <a:xfrm>
                  <a:off x="1857559" y="3477109"/>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grpSp>
          <p:grpSp>
            <p:nvGrpSpPr>
              <p:cNvPr id="6" name="Group 5">
                <a:extLst>
                  <a:ext uri="{FF2B5EF4-FFF2-40B4-BE49-F238E27FC236}">
                    <a16:creationId xmlns:a16="http://schemas.microsoft.com/office/drawing/2014/main" id="{F0ED93E4-0A88-4E21-9C12-E32DBFD6813C}"/>
                  </a:ext>
                </a:extLst>
              </p:cNvPr>
              <p:cNvGrpSpPr/>
              <p:nvPr/>
            </p:nvGrpSpPr>
            <p:grpSpPr>
              <a:xfrm>
                <a:off x="2155831" y="1984638"/>
                <a:ext cx="261819" cy="1754290"/>
                <a:chOff x="2155831" y="1984638"/>
                <a:chExt cx="261819" cy="1754290"/>
              </a:xfrm>
            </p:grpSpPr>
            <p:sp>
              <p:nvSpPr>
                <p:cNvPr id="62" name="TextBox 61">
                  <a:extLst>
                    <a:ext uri="{FF2B5EF4-FFF2-40B4-BE49-F238E27FC236}">
                      <a16:creationId xmlns:a16="http://schemas.microsoft.com/office/drawing/2014/main" id="{0119E34B-0FEE-46AA-9978-EE2B27C7683F}"/>
                    </a:ext>
                  </a:extLst>
                </p:cNvPr>
                <p:cNvSpPr txBox="1">
                  <a:spLocks noChangeAspect="1"/>
                </p:cNvSpPr>
                <p:nvPr/>
              </p:nvSpPr>
              <p:spPr>
                <a:xfrm>
                  <a:off x="2155831" y="1984638"/>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64" name="TextBox 63">
                  <a:extLst>
                    <a:ext uri="{FF2B5EF4-FFF2-40B4-BE49-F238E27FC236}">
                      <a16:creationId xmlns:a16="http://schemas.microsoft.com/office/drawing/2014/main" id="{85995D4A-12AF-4099-9965-CCCFFB963E94}"/>
                    </a:ext>
                  </a:extLst>
                </p:cNvPr>
                <p:cNvSpPr txBox="1">
                  <a:spLocks noChangeAspect="1"/>
                </p:cNvSpPr>
                <p:nvPr/>
              </p:nvSpPr>
              <p:spPr>
                <a:xfrm>
                  <a:off x="2155831" y="2283132"/>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66" name="TextBox 65">
                  <a:extLst>
                    <a:ext uri="{FF2B5EF4-FFF2-40B4-BE49-F238E27FC236}">
                      <a16:creationId xmlns:a16="http://schemas.microsoft.com/office/drawing/2014/main" id="{24944E50-C88E-4C71-A270-8ED47B7D005C}"/>
                    </a:ext>
                  </a:extLst>
                </p:cNvPr>
                <p:cNvSpPr txBox="1">
                  <a:spLocks noChangeAspect="1"/>
                </p:cNvSpPr>
                <p:nvPr/>
              </p:nvSpPr>
              <p:spPr>
                <a:xfrm>
                  <a:off x="2155831" y="2581626"/>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68" name="TextBox 67">
                  <a:extLst>
                    <a:ext uri="{FF2B5EF4-FFF2-40B4-BE49-F238E27FC236}">
                      <a16:creationId xmlns:a16="http://schemas.microsoft.com/office/drawing/2014/main" id="{9C241DA8-CA28-48A4-B3FD-233509CA9174}"/>
                    </a:ext>
                  </a:extLst>
                </p:cNvPr>
                <p:cNvSpPr txBox="1">
                  <a:spLocks noChangeAspect="1"/>
                </p:cNvSpPr>
                <p:nvPr/>
              </p:nvSpPr>
              <p:spPr>
                <a:xfrm>
                  <a:off x="2155831" y="2880120"/>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70" name="TextBox 69">
                  <a:extLst>
                    <a:ext uri="{FF2B5EF4-FFF2-40B4-BE49-F238E27FC236}">
                      <a16:creationId xmlns:a16="http://schemas.microsoft.com/office/drawing/2014/main" id="{D252E6A0-E38E-4F41-AF7C-77DBB137BB39}"/>
                    </a:ext>
                  </a:extLst>
                </p:cNvPr>
                <p:cNvSpPr txBox="1">
                  <a:spLocks noChangeAspect="1"/>
                </p:cNvSpPr>
                <p:nvPr/>
              </p:nvSpPr>
              <p:spPr>
                <a:xfrm>
                  <a:off x="2155831" y="3178614"/>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72" name="TextBox 71">
                  <a:extLst>
                    <a:ext uri="{FF2B5EF4-FFF2-40B4-BE49-F238E27FC236}">
                      <a16:creationId xmlns:a16="http://schemas.microsoft.com/office/drawing/2014/main" id="{03010AB8-C4A1-4111-A086-08EC091879A9}"/>
                    </a:ext>
                  </a:extLst>
                </p:cNvPr>
                <p:cNvSpPr txBox="1">
                  <a:spLocks noChangeAspect="1"/>
                </p:cNvSpPr>
                <p:nvPr/>
              </p:nvSpPr>
              <p:spPr>
                <a:xfrm>
                  <a:off x="2155831" y="3477109"/>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grpSp>
        </p:grpSp>
        <p:grpSp>
          <p:nvGrpSpPr>
            <p:cNvPr id="80" name="Group 79">
              <a:extLst>
                <a:ext uri="{FF2B5EF4-FFF2-40B4-BE49-F238E27FC236}">
                  <a16:creationId xmlns:a16="http://schemas.microsoft.com/office/drawing/2014/main" id="{2E00C158-5E95-4EDC-B6AA-03B13D253DBA}"/>
                </a:ext>
              </a:extLst>
            </p:cNvPr>
            <p:cNvGrpSpPr/>
            <p:nvPr/>
          </p:nvGrpSpPr>
          <p:grpSpPr>
            <a:xfrm>
              <a:off x="2231343" y="1984638"/>
              <a:ext cx="560091" cy="1754290"/>
              <a:chOff x="1857559" y="1984638"/>
              <a:chExt cx="560091" cy="1754290"/>
            </a:xfrm>
          </p:grpSpPr>
          <p:grpSp>
            <p:nvGrpSpPr>
              <p:cNvPr id="81" name="Group 80">
                <a:extLst>
                  <a:ext uri="{FF2B5EF4-FFF2-40B4-BE49-F238E27FC236}">
                    <a16:creationId xmlns:a16="http://schemas.microsoft.com/office/drawing/2014/main" id="{D1F0251A-7EE3-43B5-9F18-5BE43DC4A982}"/>
                  </a:ext>
                </a:extLst>
              </p:cNvPr>
              <p:cNvGrpSpPr/>
              <p:nvPr/>
            </p:nvGrpSpPr>
            <p:grpSpPr>
              <a:xfrm>
                <a:off x="1857559" y="1984638"/>
                <a:ext cx="261819" cy="1754290"/>
                <a:chOff x="1857559" y="1984638"/>
                <a:chExt cx="261819" cy="1754290"/>
              </a:xfrm>
            </p:grpSpPr>
            <p:sp>
              <p:nvSpPr>
                <p:cNvPr id="89" name="TextBox 88">
                  <a:extLst>
                    <a:ext uri="{FF2B5EF4-FFF2-40B4-BE49-F238E27FC236}">
                      <a16:creationId xmlns:a16="http://schemas.microsoft.com/office/drawing/2014/main" id="{4FEA30E8-29A7-4EF3-9463-25B69D4DC20E}"/>
                    </a:ext>
                  </a:extLst>
                </p:cNvPr>
                <p:cNvSpPr txBox="1">
                  <a:spLocks noChangeAspect="1"/>
                </p:cNvSpPr>
                <p:nvPr/>
              </p:nvSpPr>
              <p:spPr>
                <a:xfrm>
                  <a:off x="1857559" y="1984638"/>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90" name="TextBox 89">
                  <a:extLst>
                    <a:ext uri="{FF2B5EF4-FFF2-40B4-BE49-F238E27FC236}">
                      <a16:creationId xmlns:a16="http://schemas.microsoft.com/office/drawing/2014/main" id="{30600AA2-5BE5-4B30-9693-AA9929FFEE54}"/>
                    </a:ext>
                  </a:extLst>
                </p:cNvPr>
                <p:cNvSpPr txBox="1">
                  <a:spLocks noChangeAspect="1"/>
                </p:cNvSpPr>
                <p:nvPr/>
              </p:nvSpPr>
              <p:spPr>
                <a:xfrm>
                  <a:off x="1857559" y="2283132"/>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91" name="TextBox 90">
                  <a:extLst>
                    <a:ext uri="{FF2B5EF4-FFF2-40B4-BE49-F238E27FC236}">
                      <a16:creationId xmlns:a16="http://schemas.microsoft.com/office/drawing/2014/main" id="{350AC183-5041-41F9-AF6F-8869915A5B72}"/>
                    </a:ext>
                  </a:extLst>
                </p:cNvPr>
                <p:cNvSpPr txBox="1">
                  <a:spLocks noChangeAspect="1"/>
                </p:cNvSpPr>
                <p:nvPr/>
              </p:nvSpPr>
              <p:spPr>
                <a:xfrm>
                  <a:off x="1857559" y="2581626"/>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92" name="TextBox 91">
                  <a:extLst>
                    <a:ext uri="{FF2B5EF4-FFF2-40B4-BE49-F238E27FC236}">
                      <a16:creationId xmlns:a16="http://schemas.microsoft.com/office/drawing/2014/main" id="{E85C0FB6-D621-442F-A230-6F462B3AF12D}"/>
                    </a:ext>
                  </a:extLst>
                </p:cNvPr>
                <p:cNvSpPr txBox="1">
                  <a:spLocks noChangeAspect="1"/>
                </p:cNvSpPr>
                <p:nvPr/>
              </p:nvSpPr>
              <p:spPr>
                <a:xfrm>
                  <a:off x="1857559" y="2880120"/>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93" name="TextBox 92">
                  <a:extLst>
                    <a:ext uri="{FF2B5EF4-FFF2-40B4-BE49-F238E27FC236}">
                      <a16:creationId xmlns:a16="http://schemas.microsoft.com/office/drawing/2014/main" id="{C2CB2B07-B78B-4BE5-B4B8-081AB3A22B5A}"/>
                    </a:ext>
                  </a:extLst>
                </p:cNvPr>
                <p:cNvSpPr txBox="1">
                  <a:spLocks noChangeAspect="1"/>
                </p:cNvSpPr>
                <p:nvPr/>
              </p:nvSpPr>
              <p:spPr>
                <a:xfrm>
                  <a:off x="1857559" y="3178614"/>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94" name="TextBox 93">
                  <a:extLst>
                    <a:ext uri="{FF2B5EF4-FFF2-40B4-BE49-F238E27FC236}">
                      <a16:creationId xmlns:a16="http://schemas.microsoft.com/office/drawing/2014/main" id="{0D0684D9-C33F-4DA0-93A4-E2C9A853E7B0}"/>
                    </a:ext>
                  </a:extLst>
                </p:cNvPr>
                <p:cNvSpPr txBox="1">
                  <a:spLocks noChangeAspect="1"/>
                </p:cNvSpPr>
                <p:nvPr/>
              </p:nvSpPr>
              <p:spPr>
                <a:xfrm>
                  <a:off x="1857559" y="3477109"/>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grpSp>
          <p:grpSp>
            <p:nvGrpSpPr>
              <p:cNvPr id="82" name="Group 81">
                <a:extLst>
                  <a:ext uri="{FF2B5EF4-FFF2-40B4-BE49-F238E27FC236}">
                    <a16:creationId xmlns:a16="http://schemas.microsoft.com/office/drawing/2014/main" id="{504F8AA7-512B-4910-A252-F01D418EEC4F}"/>
                  </a:ext>
                </a:extLst>
              </p:cNvPr>
              <p:cNvGrpSpPr/>
              <p:nvPr/>
            </p:nvGrpSpPr>
            <p:grpSpPr>
              <a:xfrm>
                <a:off x="2155831" y="1984638"/>
                <a:ext cx="261819" cy="1754290"/>
                <a:chOff x="2155831" y="1984638"/>
                <a:chExt cx="261819" cy="1754290"/>
              </a:xfrm>
            </p:grpSpPr>
            <p:sp>
              <p:nvSpPr>
                <p:cNvPr id="83" name="TextBox 82">
                  <a:extLst>
                    <a:ext uri="{FF2B5EF4-FFF2-40B4-BE49-F238E27FC236}">
                      <a16:creationId xmlns:a16="http://schemas.microsoft.com/office/drawing/2014/main" id="{0C167A1E-E222-4F8F-967F-AEFF53AEA322}"/>
                    </a:ext>
                  </a:extLst>
                </p:cNvPr>
                <p:cNvSpPr txBox="1">
                  <a:spLocks noChangeAspect="1"/>
                </p:cNvSpPr>
                <p:nvPr/>
              </p:nvSpPr>
              <p:spPr>
                <a:xfrm>
                  <a:off x="2155831" y="1984638"/>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84" name="TextBox 83">
                  <a:extLst>
                    <a:ext uri="{FF2B5EF4-FFF2-40B4-BE49-F238E27FC236}">
                      <a16:creationId xmlns:a16="http://schemas.microsoft.com/office/drawing/2014/main" id="{E5753560-6F5D-474B-BF31-2064DD6AE19D}"/>
                    </a:ext>
                  </a:extLst>
                </p:cNvPr>
                <p:cNvSpPr txBox="1">
                  <a:spLocks noChangeAspect="1"/>
                </p:cNvSpPr>
                <p:nvPr/>
              </p:nvSpPr>
              <p:spPr>
                <a:xfrm>
                  <a:off x="2155831" y="2283132"/>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85" name="TextBox 84">
                  <a:extLst>
                    <a:ext uri="{FF2B5EF4-FFF2-40B4-BE49-F238E27FC236}">
                      <a16:creationId xmlns:a16="http://schemas.microsoft.com/office/drawing/2014/main" id="{1221BAF9-2FC9-418E-8909-B84F433D1D86}"/>
                    </a:ext>
                  </a:extLst>
                </p:cNvPr>
                <p:cNvSpPr txBox="1">
                  <a:spLocks noChangeAspect="1"/>
                </p:cNvSpPr>
                <p:nvPr/>
              </p:nvSpPr>
              <p:spPr>
                <a:xfrm>
                  <a:off x="2155831" y="2581626"/>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86" name="TextBox 85">
                  <a:extLst>
                    <a:ext uri="{FF2B5EF4-FFF2-40B4-BE49-F238E27FC236}">
                      <a16:creationId xmlns:a16="http://schemas.microsoft.com/office/drawing/2014/main" id="{8559627B-068F-4A78-A77A-3732DC75D540}"/>
                    </a:ext>
                  </a:extLst>
                </p:cNvPr>
                <p:cNvSpPr txBox="1">
                  <a:spLocks noChangeAspect="1"/>
                </p:cNvSpPr>
                <p:nvPr/>
              </p:nvSpPr>
              <p:spPr>
                <a:xfrm>
                  <a:off x="2155831" y="2880120"/>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87" name="TextBox 86">
                  <a:extLst>
                    <a:ext uri="{FF2B5EF4-FFF2-40B4-BE49-F238E27FC236}">
                      <a16:creationId xmlns:a16="http://schemas.microsoft.com/office/drawing/2014/main" id="{26D81016-C02B-4704-9AA9-16F3399247D6}"/>
                    </a:ext>
                  </a:extLst>
                </p:cNvPr>
                <p:cNvSpPr txBox="1">
                  <a:spLocks noChangeAspect="1"/>
                </p:cNvSpPr>
                <p:nvPr/>
              </p:nvSpPr>
              <p:spPr>
                <a:xfrm>
                  <a:off x="2155831" y="3178614"/>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88" name="TextBox 87">
                  <a:extLst>
                    <a:ext uri="{FF2B5EF4-FFF2-40B4-BE49-F238E27FC236}">
                      <a16:creationId xmlns:a16="http://schemas.microsoft.com/office/drawing/2014/main" id="{AA71D862-1139-4967-9D53-F48F7D46289C}"/>
                    </a:ext>
                  </a:extLst>
                </p:cNvPr>
                <p:cNvSpPr txBox="1">
                  <a:spLocks noChangeAspect="1"/>
                </p:cNvSpPr>
                <p:nvPr/>
              </p:nvSpPr>
              <p:spPr>
                <a:xfrm>
                  <a:off x="2155831" y="3477109"/>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grpSp>
        </p:grpSp>
      </p:grpSp>
      <p:graphicFrame>
        <p:nvGraphicFramePr>
          <p:cNvPr id="96" name="Table 95">
            <a:extLst>
              <a:ext uri="{FF2B5EF4-FFF2-40B4-BE49-F238E27FC236}">
                <a16:creationId xmlns:a16="http://schemas.microsoft.com/office/drawing/2014/main" id="{A1285213-F9BE-4865-BBAF-306DC51FB93C}"/>
              </a:ext>
            </a:extLst>
          </p:cNvPr>
          <p:cNvGraphicFramePr>
            <a:graphicFrameLocks noGrp="1"/>
          </p:cNvGraphicFramePr>
          <p:nvPr>
            <p:extLst>
              <p:ext uri="{D42A27DB-BD31-4B8C-83A1-F6EECF244321}">
                <p14:modId xmlns:p14="http://schemas.microsoft.com/office/powerpoint/2010/main" val="2320915318"/>
              </p:ext>
            </p:extLst>
          </p:nvPr>
        </p:nvGraphicFramePr>
        <p:xfrm>
          <a:off x="5392405" y="1750303"/>
          <a:ext cx="2551048" cy="1913286"/>
        </p:xfrm>
        <a:graphic>
          <a:graphicData uri="http://schemas.openxmlformats.org/drawingml/2006/table">
            <a:tbl>
              <a:tblPr firstRow="1" bandRow="1">
                <a:tableStyleId>{5940675A-B579-460E-94D1-54222C63F5DA}</a:tableStyleId>
              </a:tblPr>
              <a:tblGrid>
                <a:gridCol w="637762">
                  <a:extLst>
                    <a:ext uri="{9D8B030D-6E8A-4147-A177-3AD203B41FA5}">
                      <a16:colId xmlns:a16="http://schemas.microsoft.com/office/drawing/2014/main" val="2321952832"/>
                    </a:ext>
                  </a:extLst>
                </a:gridCol>
                <a:gridCol w="637762">
                  <a:extLst>
                    <a:ext uri="{9D8B030D-6E8A-4147-A177-3AD203B41FA5}">
                      <a16:colId xmlns:a16="http://schemas.microsoft.com/office/drawing/2014/main" val="3528134454"/>
                    </a:ext>
                  </a:extLst>
                </a:gridCol>
                <a:gridCol w="637762">
                  <a:extLst>
                    <a:ext uri="{9D8B030D-6E8A-4147-A177-3AD203B41FA5}">
                      <a16:colId xmlns:a16="http://schemas.microsoft.com/office/drawing/2014/main" val="3070618480"/>
                    </a:ext>
                  </a:extLst>
                </a:gridCol>
                <a:gridCol w="637762">
                  <a:extLst>
                    <a:ext uri="{9D8B030D-6E8A-4147-A177-3AD203B41FA5}">
                      <a16:colId xmlns:a16="http://schemas.microsoft.com/office/drawing/2014/main" val="2171328521"/>
                    </a:ext>
                  </a:extLst>
                </a:gridCol>
              </a:tblGrid>
              <a:tr h="637762">
                <a:tc>
                  <a:txBody>
                    <a:bodyPr/>
                    <a:lstStyle/>
                    <a:p>
                      <a:pPr algn="ctr"/>
                      <a:endParaRPr lang="en-GB" sz="2500" b="1" dirty="0">
                        <a:latin typeface="Century Gothic" panose="020B0502020202020204" pitchFamily="34" charset="0"/>
                      </a:endParaRP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latin typeface="Century Gothic" panose="020B0502020202020204" pitchFamily="34" charset="0"/>
                        </a:rPr>
                        <a:t>4</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latin typeface="Century Gothic" panose="020B0502020202020204" pitchFamily="34" charset="0"/>
                        </a:rPr>
                        <a:t>2</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latin typeface="Century Gothic" panose="020B0502020202020204" pitchFamily="34" charset="0"/>
                        </a:rPr>
                        <a:t>0</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13153559"/>
                  </a:ext>
                </a:extLst>
              </a:tr>
              <a:tr h="637762">
                <a:tc>
                  <a:txBody>
                    <a:bodyPr/>
                    <a:lstStyle/>
                    <a:p>
                      <a:pPr algn="ctr"/>
                      <a:r>
                        <a:rPr lang="en-GB" sz="2500" b="1" dirty="0">
                          <a:latin typeface="Century Gothic" panose="020B0502020202020204" pitchFamily="34" charset="0"/>
                        </a:rPr>
                        <a:t>x</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500" b="1" dirty="0">
                        <a:latin typeface="Century Gothic" panose="020B0502020202020204" pitchFamily="34" charset="0"/>
                      </a:endParaRP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500" b="1" dirty="0">
                        <a:latin typeface="Century Gothic" panose="020B0502020202020204" pitchFamily="34" charset="0"/>
                      </a:endParaRP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latin typeface="Century Gothic" panose="020B0502020202020204" pitchFamily="34" charset="0"/>
                        </a:rPr>
                        <a:t>4</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9997263"/>
                  </a:ext>
                </a:extLst>
              </a:tr>
              <a:tr h="637762">
                <a:tc>
                  <a:txBody>
                    <a:bodyPr/>
                    <a:lstStyle/>
                    <a:p>
                      <a:pPr algn="ctr"/>
                      <a:endParaRPr lang="en-GB" sz="2500" b="1" dirty="0">
                        <a:latin typeface="Century Gothic" panose="020B0502020202020204" pitchFamily="34" charset="0"/>
                      </a:endParaRP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500" b="1" dirty="0">
                        <a:latin typeface="Century Gothic" panose="020B0502020202020204" pitchFamily="34" charset="0"/>
                      </a:endParaRP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500" b="1" dirty="0">
                        <a:latin typeface="Century Gothic" panose="020B0502020202020204" pitchFamily="34" charset="0"/>
                      </a:endParaRP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500" b="1" dirty="0">
                        <a:latin typeface="Century Gothic" panose="020B0502020202020204" pitchFamily="34" charset="0"/>
                      </a:endParaRP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39960690"/>
                  </a:ext>
                </a:extLst>
              </a:tr>
            </a:tbl>
          </a:graphicData>
        </a:graphic>
      </p:graphicFrame>
    </p:spTree>
    <p:extLst>
      <p:ext uri="{BB962C8B-B14F-4D97-AF65-F5344CB8AC3E}">
        <p14:creationId xmlns:p14="http://schemas.microsoft.com/office/powerpoint/2010/main" val="2522925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defTabSz="685800">
              <a:defRPr/>
            </a:pPr>
            <a:endParaRPr lang="en-GB" sz="2000" b="1" u="sng"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Circle the correct answer to the calculation below.</a:t>
            </a:r>
          </a:p>
          <a:p>
            <a:pPr lvl="0" algn="ctr" defTabSz="685800">
              <a:defRPr/>
            </a:pPr>
            <a:r>
              <a:rPr lang="en-GB" sz="2000" b="1" dirty="0">
                <a:solidFill>
                  <a:schemeClr val="tx1"/>
                </a:solidFill>
                <a:latin typeface="Century Gothic" panose="020B0502020202020204" pitchFamily="34" charset="0"/>
              </a:rPr>
              <a:t> </a:t>
            </a: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nvGrpSpPr>
          <p:cNvPr id="10" name="Group 9">
            <a:extLst>
              <a:ext uri="{FF2B5EF4-FFF2-40B4-BE49-F238E27FC236}">
                <a16:creationId xmlns:a16="http://schemas.microsoft.com/office/drawing/2014/main" id="{1255F81E-9FED-4A23-9180-2D2EEAAD15B6}"/>
              </a:ext>
            </a:extLst>
          </p:cNvPr>
          <p:cNvGrpSpPr/>
          <p:nvPr/>
        </p:nvGrpSpPr>
        <p:grpSpPr>
          <a:xfrm>
            <a:off x="2375590" y="4424430"/>
            <a:ext cx="4392821" cy="438728"/>
            <a:chOff x="564288" y="6808749"/>
            <a:chExt cx="2479633" cy="247650"/>
          </a:xfrm>
        </p:grpSpPr>
        <p:sp>
          <p:nvSpPr>
            <p:cNvPr id="11" name="Rectangle: Rounded Corners 10">
              <a:extLst>
                <a:ext uri="{FF2B5EF4-FFF2-40B4-BE49-F238E27FC236}">
                  <a16:creationId xmlns:a16="http://schemas.microsoft.com/office/drawing/2014/main" id="{13C8EFBF-FC69-4E7C-8C78-C7CC15043877}"/>
                </a:ext>
              </a:extLst>
            </p:cNvPr>
            <p:cNvSpPr/>
            <p:nvPr/>
          </p:nvSpPr>
          <p:spPr>
            <a:xfrm>
              <a:off x="1431502" y="6808749"/>
              <a:ext cx="745206" cy="247650"/>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2">
                      <a:lumMod val="50000"/>
                    </a:schemeClr>
                  </a:solidFill>
                  <a:latin typeface="Century Gothic" panose="020B0502020202020204" pitchFamily="34" charset="0"/>
                </a:rPr>
                <a:t>1,860</a:t>
              </a:r>
            </a:p>
          </p:txBody>
        </p:sp>
        <p:sp>
          <p:nvSpPr>
            <p:cNvPr id="12" name="Rectangle: Rounded Corners 11">
              <a:extLst>
                <a:ext uri="{FF2B5EF4-FFF2-40B4-BE49-F238E27FC236}">
                  <a16:creationId xmlns:a16="http://schemas.microsoft.com/office/drawing/2014/main" id="{C7984550-1766-442E-8C34-4F8981E8C806}"/>
                </a:ext>
              </a:extLst>
            </p:cNvPr>
            <p:cNvSpPr/>
            <p:nvPr/>
          </p:nvSpPr>
          <p:spPr>
            <a:xfrm>
              <a:off x="564288" y="6808749"/>
              <a:ext cx="745206" cy="247650"/>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2">
                      <a:lumMod val="50000"/>
                    </a:schemeClr>
                  </a:solidFill>
                  <a:latin typeface="Century Gothic" panose="020B0502020202020204" pitchFamily="34" charset="0"/>
                </a:rPr>
                <a:t>1,608</a:t>
              </a:r>
            </a:p>
          </p:txBody>
        </p:sp>
        <p:sp>
          <p:nvSpPr>
            <p:cNvPr id="13" name="Rectangle: Rounded Corners 12">
              <a:extLst>
                <a:ext uri="{FF2B5EF4-FFF2-40B4-BE49-F238E27FC236}">
                  <a16:creationId xmlns:a16="http://schemas.microsoft.com/office/drawing/2014/main" id="{A5038CFF-FFBE-4BED-BAA0-3C5815992741}"/>
                </a:ext>
              </a:extLst>
            </p:cNvPr>
            <p:cNvSpPr/>
            <p:nvPr/>
          </p:nvSpPr>
          <p:spPr>
            <a:xfrm>
              <a:off x="2298715" y="6808749"/>
              <a:ext cx="745206" cy="247650"/>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0000"/>
                  </a:solidFill>
                  <a:latin typeface="Century Gothic" panose="020B0502020202020204" pitchFamily="34" charset="0"/>
                </a:rPr>
                <a:t>1,680</a:t>
              </a:r>
            </a:p>
          </p:txBody>
        </p:sp>
      </p:grpSp>
      <p:graphicFrame>
        <p:nvGraphicFramePr>
          <p:cNvPr id="15" name="Table 2">
            <a:extLst>
              <a:ext uri="{FF2B5EF4-FFF2-40B4-BE49-F238E27FC236}">
                <a16:creationId xmlns:a16="http://schemas.microsoft.com/office/drawing/2014/main" id="{8046A18D-5658-4F77-8C9C-B20BD83CC4BA}"/>
              </a:ext>
            </a:extLst>
          </p:cNvPr>
          <p:cNvGraphicFramePr>
            <a:graphicFrameLocks noGrp="1"/>
          </p:cNvGraphicFramePr>
          <p:nvPr/>
        </p:nvGraphicFramePr>
        <p:xfrm>
          <a:off x="1537567" y="1594719"/>
          <a:ext cx="3168000" cy="2224454"/>
        </p:xfrm>
        <a:graphic>
          <a:graphicData uri="http://schemas.openxmlformats.org/drawingml/2006/table">
            <a:tbl>
              <a:tblPr firstRow="1" bandRow="1">
                <a:tableStyleId>{5940675A-B579-460E-94D1-54222C63F5DA}</a:tableStyleId>
              </a:tblPr>
              <a:tblGrid>
                <a:gridCol w="1404000">
                  <a:extLst>
                    <a:ext uri="{9D8B030D-6E8A-4147-A177-3AD203B41FA5}">
                      <a16:colId xmlns:a16="http://schemas.microsoft.com/office/drawing/2014/main" val="3668740884"/>
                    </a:ext>
                  </a:extLst>
                </a:gridCol>
                <a:gridCol w="972000">
                  <a:extLst>
                    <a:ext uri="{9D8B030D-6E8A-4147-A177-3AD203B41FA5}">
                      <a16:colId xmlns:a16="http://schemas.microsoft.com/office/drawing/2014/main" val="890330391"/>
                    </a:ext>
                  </a:extLst>
                </a:gridCol>
                <a:gridCol w="792000">
                  <a:extLst>
                    <a:ext uri="{9D8B030D-6E8A-4147-A177-3AD203B41FA5}">
                      <a16:colId xmlns:a16="http://schemas.microsoft.com/office/drawing/2014/main" val="2359806001"/>
                    </a:ext>
                  </a:extLst>
                </a:gridCol>
              </a:tblGrid>
              <a:tr h="311168">
                <a:tc>
                  <a:txBody>
                    <a:bodyPr/>
                    <a:lstStyle/>
                    <a:p>
                      <a:pPr algn="ctr"/>
                      <a:r>
                        <a:rPr lang="en-GB" sz="1900" b="1" dirty="0">
                          <a:latin typeface="Century Gothic" panose="020B0502020202020204" pitchFamily="34" charset="0"/>
                        </a:rPr>
                        <a:t>Hundreds</a:t>
                      </a:r>
                    </a:p>
                  </a:txBody>
                  <a:tcPr marL="0" marR="0" marT="0" marB="0" anchor="ctr">
                    <a:solidFill>
                      <a:schemeClr val="accent1">
                        <a:lumMod val="20000"/>
                        <a:lumOff val="80000"/>
                      </a:schemeClr>
                    </a:solidFill>
                  </a:tcPr>
                </a:tc>
                <a:tc>
                  <a:txBody>
                    <a:bodyPr/>
                    <a:lstStyle/>
                    <a:p>
                      <a:pPr algn="ctr"/>
                      <a:r>
                        <a:rPr lang="en-GB" sz="1900" b="1" dirty="0">
                          <a:latin typeface="Century Gothic" panose="020B0502020202020204" pitchFamily="34" charset="0"/>
                        </a:rPr>
                        <a:t>Tens</a:t>
                      </a:r>
                    </a:p>
                  </a:txBody>
                  <a:tcPr marL="0" marR="0" marT="0" marB="0" anchor="ctr">
                    <a:solidFill>
                      <a:schemeClr val="accent1">
                        <a:lumMod val="20000"/>
                        <a:lumOff val="80000"/>
                      </a:schemeClr>
                    </a:solidFill>
                  </a:tcPr>
                </a:tc>
                <a:tc>
                  <a:txBody>
                    <a:bodyPr/>
                    <a:lstStyle/>
                    <a:p>
                      <a:pPr algn="ctr"/>
                      <a:r>
                        <a:rPr lang="en-GB" sz="1900" b="1" dirty="0">
                          <a:latin typeface="Century Gothic" panose="020B0502020202020204" pitchFamily="34" charset="0"/>
                        </a:rPr>
                        <a:t>Ones</a:t>
                      </a:r>
                    </a:p>
                  </a:txBody>
                  <a:tcPr marL="0" marR="0" marT="0" marB="0" anchor="ctr">
                    <a:solidFill>
                      <a:schemeClr val="accent1">
                        <a:lumMod val="20000"/>
                        <a:lumOff val="80000"/>
                      </a:schemeClr>
                    </a:solidFill>
                  </a:tcPr>
                </a:tc>
                <a:extLst>
                  <a:ext uri="{0D108BD9-81ED-4DB2-BD59-A6C34878D82A}">
                    <a16:rowId xmlns:a16="http://schemas.microsoft.com/office/drawing/2014/main" val="3001907682"/>
                  </a:ext>
                </a:extLst>
              </a:tr>
              <a:tr h="1913286">
                <a:tc>
                  <a:txBody>
                    <a:bodyPr/>
                    <a:lstStyle/>
                    <a:p>
                      <a:pPr algn="ctr"/>
                      <a:endParaRPr lang="en-GB" sz="100" b="1" dirty="0">
                        <a:latin typeface="Century Gothic" panose="020B0502020202020204" pitchFamily="34" charset="0"/>
                      </a:endParaRPr>
                    </a:p>
                    <a:p>
                      <a:pPr algn="ctr"/>
                      <a:endParaRPr lang="en-GB" sz="100" b="1" dirty="0">
                        <a:latin typeface="Century Gothic" panose="020B0502020202020204" pitchFamily="34" charset="0"/>
                      </a:endParaRPr>
                    </a:p>
                    <a:p>
                      <a:pPr algn="ctr"/>
                      <a:endParaRPr lang="en-GB" sz="100" b="1" dirty="0">
                        <a:latin typeface="Century Gothic" panose="020B0502020202020204" pitchFamily="34" charset="0"/>
                      </a:endParaRPr>
                    </a:p>
                    <a:p>
                      <a:pPr algn="ctr"/>
                      <a:endParaRPr lang="en-GB" sz="100" b="1" dirty="0">
                        <a:latin typeface="Century Gothic" panose="020B0502020202020204" pitchFamily="34" charset="0"/>
                      </a:endParaRPr>
                    </a:p>
                    <a:p>
                      <a:pPr algn="ctr"/>
                      <a:endParaRPr lang="en-GB" sz="100" b="1" dirty="0">
                        <a:latin typeface="Century Gothic" panose="020B0502020202020204" pitchFamily="34" charset="0"/>
                      </a:endParaRPr>
                    </a:p>
                    <a:p>
                      <a:pPr algn="ctr"/>
                      <a:endParaRPr lang="en-GB" sz="100" b="1" dirty="0">
                        <a:latin typeface="Century Gothic" panose="020B0502020202020204" pitchFamily="34" charset="0"/>
                      </a:endParaRPr>
                    </a:p>
                    <a:p>
                      <a:pPr algn="ctr"/>
                      <a:endParaRPr lang="en-GB" sz="100" b="1" dirty="0">
                        <a:latin typeface="Century Gothic" panose="020B0502020202020204" pitchFamily="34" charset="0"/>
                      </a:endParaRPr>
                    </a:p>
                    <a:p>
                      <a:pPr algn="ctr"/>
                      <a:endParaRPr lang="en-GB" sz="100" b="1" dirty="0">
                        <a:latin typeface="Century Gothic" panose="020B0502020202020204" pitchFamily="34" charset="0"/>
                      </a:endParaRPr>
                    </a:p>
                    <a:p>
                      <a:pPr algn="ctr"/>
                      <a:endParaRPr lang="en-GB" sz="100" b="1" dirty="0">
                        <a:latin typeface="Century Gothic" panose="020B0502020202020204" pitchFamily="34" charset="0"/>
                      </a:endParaRPr>
                    </a:p>
                  </a:txBody>
                  <a:tcPr marL="0" marR="0" marT="0" marB="0" anchor="ctr">
                    <a:solidFill>
                      <a:schemeClr val="bg1"/>
                    </a:solidFill>
                  </a:tcPr>
                </a:tc>
                <a:tc>
                  <a:txBody>
                    <a:bodyPr/>
                    <a:lstStyle/>
                    <a:p>
                      <a:pPr algn="ctr"/>
                      <a:endParaRPr lang="en-GB" sz="100" b="1" dirty="0">
                        <a:latin typeface="Century Gothic" panose="020B0502020202020204" pitchFamily="34" charset="0"/>
                      </a:endParaRPr>
                    </a:p>
                  </a:txBody>
                  <a:tcPr marL="0" marR="0" marT="0" marB="0" anchor="ctr">
                    <a:solidFill>
                      <a:schemeClr val="bg1"/>
                    </a:solidFill>
                  </a:tcPr>
                </a:tc>
                <a:tc>
                  <a:txBody>
                    <a:bodyPr/>
                    <a:lstStyle/>
                    <a:p>
                      <a:pPr algn="ctr"/>
                      <a:endParaRPr lang="en-GB" sz="100" b="1" dirty="0">
                        <a:latin typeface="Century Gothic" panose="020B0502020202020204" pitchFamily="34" charset="0"/>
                      </a:endParaRPr>
                    </a:p>
                  </a:txBody>
                  <a:tcPr marL="0" marR="0" marT="0" marB="0" anchor="ctr">
                    <a:solidFill>
                      <a:schemeClr val="bg1"/>
                    </a:solidFill>
                  </a:tcPr>
                </a:tc>
                <a:extLst>
                  <a:ext uri="{0D108BD9-81ED-4DB2-BD59-A6C34878D82A}">
                    <a16:rowId xmlns:a16="http://schemas.microsoft.com/office/drawing/2014/main" val="13353768"/>
                  </a:ext>
                </a:extLst>
              </a:tr>
            </a:tbl>
          </a:graphicData>
        </a:graphic>
      </p:graphicFrame>
      <p:grpSp>
        <p:nvGrpSpPr>
          <p:cNvPr id="4" name="Group 3">
            <a:extLst>
              <a:ext uri="{FF2B5EF4-FFF2-40B4-BE49-F238E27FC236}">
                <a16:creationId xmlns:a16="http://schemas.microsoft.com/office/drawing/2014/main" id="{C089D9C1-1DC3-4508-A2EA-C59ED9A8FB2A}"/>
              </a:ext>
            </a:extLst>
          </p:cNvPr>
          <p:cNvGrpSpPr/>
          <p:nvPr/>
        </p:nvGrpSpPr>
        <p:grpSpPr>
          <a:xfrm>
            <a:off x="3143290" y="1984638"/>
            <a:ext cx="577846" cy="1754290"/>
            <a:chOff x="2912283" y="1984638"/>
            <a:chExt cx="577846" cy="1754290"/>
          </a:xfrm>
        </p:grpSpPr>
        <p:grpSp>
          <p:nvGrpSpPr>
            <p:cNvPr id="3" name="Group 2">
              <a:extLst>
                <a:ext uri="{FF2B5EF4-FFF2-40B4-BE49-F238E27FC236}">
                  <a16:creationId xmlns:a16="http://schemas.microsoft.com/office/drawing/2014/main" id="{BCB0C666-C4B8-4359-B56D-734EA69110E1}"/>
                </a:ext>
              </a:extLst>
            </p:cNvPr>
            <p:cNvGrpSpPr/>
            <p:nvPr/>
          </p:nvGrpSpPr>
          <p:grpSpPr>
            <a:xfrm>
              <a:off x="2912283" y="1984638"/>
              <a:ext cx="261821" cy="1754290"/>
              <a:chOff x="2912283" y="1984638"/>
              <a:chExt cx="261821" cy="1754290"/>
            </a:xfrm>
          </p:grpSpPr>
          <p:sp>
            <p:nvSpPr>
              <p:cNvPr id="55" name="TextBox 54">
                <a:extLst>
                  <a:ext uri="{FF2B5EF4-FFF2-40B4-BE49-F238E27FC236}">
                    <a16:creationId xmlns:a16="http://schemas.microsoft.com/office/drawing/2014/main" id="{07D7F4C7-A8E3-48AB-B728-BDC7333ACB48}"/>
                  </a:ext>
                </a:extLst>
              </p:cNvPr>
              <p:cNvSpPr txBox="1">
                <a:spLocks noChangeAspect="1"/>
              </p:cNvSpPr>
              <p:nvPr/>
            </p:nvSpPr>
            <p:spPr>
              <a:xfrm>
                <a:off x="2912283" y="1984638"/>
                <a:ext cx="261821" cy="261819"/>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56" name="TextBox 55">
                <a:extLst>
                  <a:ext uri="{FF2B5EF4-FFF2-40B4-BE49-F238E27FC236}">
                    <a16:creationId xmlns:a16="http://schemas.microsoft.com/office/drawing/2014/main" id="{D00E2C11-5742-4C21-A07B-0EEC3595B28A}"/>
                  </a:ext>
                </a:extLst>
              </p:cNvPr>
              <p:cNvSpPr txBox="1">
                <a:spLocks noChangeAspect="1"/>
              </p:cNvSpPr>
              <p:nvPr/>
            </p:nvSpPr>
            <p:spPr>
              <a:xfrm>
                <a:off x="2912283" y="2283132"/>
                <a:ext cx="261821" cy="261819"/>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57" name="TextBox 56">
                <a:extLst>
                  <a:ext uri="{FF2B5EF4-FFF2-40B4-BE49-F238E27FC236}">
                    <a16:creationId xmlns:a16="http://schemas.microsoft.com/office/drawing/2014/main" id="{8358EB01-08B5-483C-9038-F58A9EAA8F00}"/>
                  </a:ext>
                </a:extLst>
              </p:cNvPr>
              <p:cNvSpPr txBox="1">
                <a:spLocks noChangeAspect="1"/>
              </p:cNvSpPr>
              <p:nvPr/>
            </p:nvSpPr>
            <p:spPr>
              <a:xfrm>
                <a:off x="2912283" y="2581626"/>
                <a:ext cx="261821" cy="261819"/>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58" name="TextBox 57">
                <a:extLst>
                  <a:ext uri="{FF2B5EF4-FFF2-40B4-BE49-F238E27FC236}">
                    <a16:creationId xmlns:a16="http://schemas.microsoft.com/office/drawing/2014/main" id="{75C26F89-A321-44AD-BB68-76CA74CBCD98}"/>
                  </a:ext>
                </a:extLst>
              </p:cNvPr>
              <p:cNvSpPr txBox="1">
                <a:spLocks noChangeAspect="1"/>
              </p:cNvSpPr>
              <p:nvPr/>
            </p:nvSpPr>
            <p:spPr>
              <a:xfrm>
                <a:off x="2912283" y="2880120"/>
                <a:ext cx="261821" cy="261819"/>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59" name="TextBox 58">
                <a:extLst>
                  <a:ext uri="{FF2B5EF4-FFF2-40B4-BE49-F238E27FC236}">
                    <a16:creationId xmlns:a16="http://schemas.microsoft.com/office/drawing/2014/main" id="{1C67F5FA-DB50-4186-93FE-531C0830A702}"/>
                  </a:ext>
                </a:extLst>
              </p:cNvPr>
              <p:cNvSpPr txBox="1">
                <a:spLocks noChangeAspect="1"/>
              </p:cNvSpPr>
              <p:nvPr/>
            </p:nvSpPr>
            <p:spPr>
              <a:xfrm>
                <a:off x="2912283" y="3178614"/>
                <a:ext cx="261821" cy="261819"/>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60" name="TextBox 59">
                <a:extLst>
                  <a:ext uri="{FF2B5EF4-FFF2-40B4-BE49-F238E27FC236}">
                    <a16:creationId xmlns:a16="http://schemas.microsoft.com/office/drawing/2014/main" id="{10B60A21-93DF-4CD3-9A1A-475511A3DF2E}"/>
                  </a:ext>
                </a:extLst>
              </p:cNvPr>
              <p:cNvSpPr txBox="1">
                <a:spLocks noChangeAspect="1"/>
              </p:cNvSpPr>
              <p:nvPr/>
            </p:nvSpPr>
            <p:spPr>
              <a:xfrm>
                <a:off x="2912283" y="3477109"/>
                <a:ext cx="261821" cy="261819"/>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grpSp>
        <p:grpSp>
          <p:nvGrpSpPr>
            <p:cNvPr id="73" name="Group 72">
              <a:extLst>
                <a:ext uri="{FF2B5EF4-FFF2-40B4-BE49-F238E27FC236}">
                  <a16:creationId xmlns:a16="http://schemas.microsoft.com/office/drawing/2014/main" id="{2AE30530-AA3E-43C7-81B5-FABE7C3F0E50}"/>
                </a:ext>
              </a:extLst>
            </p:cNvPr>
            <p:cNvGrpSpPr/>
            <p:nvPr/>
          </p:nvGrpSpPr>
          <p:grpSpPr>
            <a:xfrm>
              <a:off x="3228308" y="1984638"/>
              <a:ext cx="261821" cy="1754290"/>
              <a:chOff x="2912283" y="1984638"/>
              <a:chExt cx="261821" cy="1754290"/>
            </a:xfrm>
          </p:grpSpPr>
          <p:sp>
            <p:nvSpPr>
              <p:cNvPr id="74" name="TextBox 73">
                <a:extLst>
                  <a:ext uri="{FF2B5EF4-FFF2-40B4-BE49-F238E27FC236}">
                    <a16:creationId xmlns:a16="http://schemas.microsoft.com/office/drawing/2014/main" id="{7AB529F6-6AC6-40C0-BA62-604ADEE6561D}"/>
                  </a:ext>
                </a:extLst>
              </p:cNvPr>
              <p:cNvSpPr txBox="1">
                <a:spLocks noChangeAspect="1"/>
              </p:cNvSpPr>
              <p:nvPr/>
            </p:nvSpPr>
            <p:spPr>
              <a:xfrm>
                <a:off x="2912283" y="1984638"/>
                <a:ext cx="261821" cy="261819"/>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75" name="TextBox 74">
                <a:extLst>
                  <a:ext uri="{FF2B5EF4-FFF2-40B4-BE49-F238E27FC236}">
                    <a16:creationId xmlns:a16="http://schemas.microsoft.com/office/drawing/2014/main" id="{F748C885-5810-4ED6-9CBA-8DF543E1E408}"/>
                  </a:ext>
                </a:extLst>
              </p:cNvPr>
              <p:cNvSpPr txBox="1">
                <a:spLocks noChangeAspect="1"/>
              </p:cNvSpPr>
              <p:nvPr/>
            </p:nvSpPr>
            <p:spPr>
              <a:xfrm>
                <a:off x="2912283" y="2283132"/>
                <a:ext cx="261821" cy="261819"/>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76" name="TextBox 75">
                <a:extLst>
                  <a:ext uri="{FF2B5EF4-FFF2-40B4-BE49-F238E27FC236}">
                    <a16:creationId xmlns:a16="http://schemas.microsoft.com/office/drawing/2014/main" id="{F73AB1A0-E59B-4354-B2EB-B2A29505CE9F}"/>
                  </a:ext>
                </a:extLst>
              </p:cNvPr>
              <p:cNvSpPr txBox="1">
                <a:spLocks noChangeAspect="1"/>
              </p:cNvSpPr>
              <p:nvPr/>
            </p:nvSpPr>
            <p:spPr>
              <a:xfrm>
                <a:off x="2912283" y="2581626"/>
                <a:ext cx="261821" cy="261819"/>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77" name="TextBox 76">
                <a:extLst>
                  <a:ext uri="{FF2B5EF4-FFF2-40B4-BE49-F238E27FC236}">
                    <a16:creationId xmlns:a16="http://schemas.microsoft.com/office/drawing/2014/main" id="{0EEAEA19-96DF-4F08-B512-FE7D7CE296C3}"/>
                  </a:ext>
                </a:extLst>
              </p:cNvPr>
              <p:cNvSpPr txBox="1">
                <a:spLocks noChangeAspect="1"/>
              </p:cNvSpPr>
              <p:nvPr/>
            </p:nvSpPr>
            <p:spPr>
              <a:xfrm>
                <a:off x="2912283" y="2880120"/>
                <a:ext cx="261821" cy="261819"/>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78" name="TextBox 77">
                <a:extLst>
                  <a:ext uri="{FF2B5EF4-FFF2-40B4-BE49-F238E27FC236}">
                    <a16:creationId xmlns:a16="http://schemas.microsoft.com/office/drawing/2014/main" id="{4FCA2E0B-15E0-47A3-B05F-F3E6F94A8BAB}"/>
                  </a:ext>
                </a:extLst>
              </p:cNvPr>
              <p:cNvSpPr txBox="1">
                <a:spLocks noChangeAspect="1"/>
              </p:cNvSpPr>
              <p:nvPr/>
            </p:nvSpPr>
            <p:spPr>
              <a:xfrm>
                <a:off x="2912283" y="3178614"/>
                <a:ext cx="261821" cy="261819"/>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sp>
            <p:nvSpPr>
              <p:cNvPr id="79" name="TextBox 78">
                <a:extLst>
                  <a:ext uri="{FF2B5EF4-FFF2-40B4-BE49-F238E27FC236}">
                    <a16:creationId xmlns:a16="http://schemas.microsoft.com/office/drawing/2014/main" id="{B492812F-5FBB-420E-AB1B-A79AC215EB4E}"/>
                  </a:ext>
                </a:extLst>
              </p:cNvPr>
              <p:cNvSpPr txBox="1">
                <a:spLocks noChangeAspect="1"/>
              </p:cNvSpPr>
              <p:nvPr/>
            </p:nvSpPr>
            <p:spPr>
              <a:xfrm>
                <a:off x="2912283" y="3477109"/>
                <a:ext cx="261821" cy="261819"/>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endParaRPr lang="en-GB" sz="1000" b="1" dirty="0">
                  <a:latin typeface="Century Gothic" panose="020B0502020202020204" pitchFamily="34" charset="0"/>
                </a:endParaRPr>
              </a:p>
            </p:txBody>
          </p:sp>
        </p:grpSp>
      </p:grpSp>
      <p:grpSp>
        <p:nvGrpSpPr>
          <p:cNvPr id="95" name="Group 94">
            <a:extLst>
              <a:ext uri="{FF2B5EF4-FFF2-40B4-BE49-F238E27FC236}">
                <a16:creationId xmlns:a16="http://schemas.microsoft.com/office/drawing/2014/main" id="{556F22D5-E964-4A76-A11C-374366437265}"/>
              </a:ext>
            </a:extLst>
          </p:cNvPr>
          <p:cNvGrpSpPr/>
          <p:nvPr/>
        </p:nvGrpSpPr>
        <p:grpSpPr>
          <a:xfrm>
            <a:off x="1665050" y="1984638"/>
            <a:ext cx="1155259" cy="1754290"/>
            <a:chOff x="1636175" y="1984638"/>
            <a:chExt cx="1155259" cy="1754290"/>
          </a:xfrm>
        </p:grpSpPr>
        <p:grpSp>
          <p:nvGrpSpPr>
            <p:cNvPr id="9" name="Group 8">
              <a:extLst>
                <a:ext uri="{FF2B5EF4-FFF2-40B4-BE49-F238E27FC236}">
                  <a16:creationId xmlns:a16="http://schemas.microsoft.com/office/drawing/2014/main" id="{493BC9FA-AB69-4DC6-892C-C2B7F9400097}"/>
                </a:ext>
              </a:extLst>
            </p:cNvPr>
            <p:cNvGrpSpPr/>
            <p:nvPr/>
          </p:nvGrpSpPr>
          <p:grpSpPr>
            <a:xfrm>
              <a:off x="1636175" y="1984638"/>
              <a:ext cx="560091" cy="1754290"/>
              <a:chOff x="1857559" y="1984638"/>
              <a:chExt cx="560091" cy="1754290"/>
            </a:xfrm>
          </p:grpSpPr>
          <p:grpSp>
            <p:nvGrpSpPr>
              <p:cNvPr id="5" name="Group 4">
                <a:extLst>
                  <a:ext uri="{FF2B5EF4-FFF2-40B4-BE49-F238E27FC236}">
                    <a16:creationId xmlns:a16="http://schemas.microsoft.com/office/drawing/2014/main" id="{62949E69-3D84-4962-B347-673625D3B3F1}"/>
                  </a:ext>
                </a:extLst>
              </p:cNvPr>
              <p:cNvGrpSpPr/>
              <p:nvPr/>
            </p:nvGrpSpPr>
            <p:grpSpPr>
              <a:xfrm>
                <a:off x="1857559" y="1984638"/>
                <a:ext cx="261819" cy="1754290"/>
                <a:chOff x="1857559" y="1984638"/>
                <a:chExt cx="261819" cy="1754290"/>
              </a:xfrm>
            </p:grpSpPr>
            <p:sp>
              <p:nvSpPr>
                <p:cNvPr id="61" name="TextBox 60">
                  <a:extLst>
                    <a:ext uri="{FF2B5EF4-FFF2-40B4-BE49-F238E27FC236}">
                      <a16:creationId xmlns:a16="http://schemas.microsoft.com/office/drawing/2014/main" id="{32694F7A-824F-4607-B5EA-2758C2AE942D}"/>
                    </a:ext>
                  </a:extLst>
                </p:cNvPr>
                <p:cNvSpPr txBox="1">
                  <a:spLocks noChangeAspect="1"/>
                </p:cNvSpPr>
                <p:nvPr/>
              </p:nvSpPr>
              <p:spPr>
                <a:xfrm>
                  <a:off x="1857559" y="1984638"/>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63" name="TextBox 62">
                  <a:extLst>
                    <a:ext uri="{FF2B5EF4-FFF2-40B4-BE49-F238E27FC236}">
                      <a16:creationId xmlns:a16="http://schemas.microsoft.com/office/drawing/2014/main" id="{443B806C-B313-4636-AF46-4864B99425B9}"/>
                    </a:ext>
                  </a:extLst>
                </p:cNvPr>
                <p:cNvSpPr txBox="1">
                  <a:spLocks noChangeAspect="1"/>
                </p:cNvSpPr>
                <p:nvPr/>
              </p:nvSpPr>
              <p:spPr>
                <a:xfrm>
                  <a:off x="1857559" y="2283132"/>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65" name="TextBox 64">
                  <a:extLst>
                    <a:ext uri="{FF2B5EF4-FFF2-40B4-BE49-F238E27FC236}">
                      <a16:creationId xmlns:a16="http://schemas.microsoft.com/office/drawing/2014/main" id="{59911F51-D27E-49B2-B192-4E2D8800FBEA}"/>
                    </a:ext>
                  </a:extLst>
                </p:cNvPr>
                <p:cNvSpPr txBox="1">
                  <a:spLocks noChangeAspect="1"/>
                </p:cNvSpPr>
                <p:nvPr/>
              </p:nvSpPr>
              <p:spPr>
                <a:xfrm>
                  <a:off x="1857559" y="2581626"/>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67" name="TextBox 66">
                  <a:extLst>
                    <a:ext uri="{FF2B5EF4-FFF2-40B4-BE49-F238E27FC236}">
                      <a16:creationId xmlns:a16="http://schemas.microsoft.com/office/drawing/2014/main" id="{BE829685-CD0B-4616-92D8-87E46FAE03AC}"/>
                    </a:ext>
                  </a:extLst>
                </p:cNvPr>
                <p:cNvSpPr txBox="1">
                  <a:spLocks noChangeAspect="1"/>
                </p:cNvSpPr>
                <p:nvPr/>
              </p:nvSpPr>
              <p:spPr>
                <a:xfrm>
                  <a:off x="1857559" y="2880120"/>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69" name="TextBox 68">
                  <a:extLst>
                    <a:ext uri="{FF2B5EF4-FFF2-40B4-BE49-F238E27FC236}">
                      <a16:creationId xmlns:a16="http://schemas.microsoft.com/office/drawing/2014/main" id="{DB63CA86-E603-401A-B1AB-986509F92D06}"/>
                    </a:ext>
                  </a:extLst>
                </p:cNvPr>
                <p:cNvSpPr txBox="1">
                  <a:spLocks noChangeAspect="1"/>
                </p:cNvSpPr>
                <p:nvPr/>
              </p:nvSpPr>
              <p:spPr>
                <a:xfrm>
                  <a:off x="1857559" y="3178614"/>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71" name="TextBox 70">
                  <a:extLst>
                    <a:ext uri="{FF2B5EF4-FFF2-40B4-BE49-F238E27FC236}">
                      <a16:creationId xmlns:a16="http://schemas.microsoft.com/office/drawing/2014/main" id="{5B5D70D0-690D-4A1A-B45B-804A99FDC740}"/>
                    </a:ext>
                  </a:extLst>
                </p:cNvPr>
                <p:cNvSpPr txBox="1">
                  <a:spLocks noChangeAspect="1"/>
                </p:cNvSpPr>
                <p:nvPr/>
              </p:nvSpPr>
              <p:spPr>
                <a:xfrm>
                  <a:off x="1857559" y="3477109"/>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grpSp>
          <p:grpSp>
            <p:nvGrpSpPr>
              <p:cNvPr id="6" name="Group 5">
                <a:extLst>
                  <a:ext uri="{FF2B5EF4-FFF2-40B4-BE49-F238E27FC236}">
                    <a16:creationId xmlns:a16="http://schemas.microsoft.com/office/drawing/2014/main" id="{F0ED93E4-0A88-4E21-9C12-E32DBFD6813C}"/>
                  </a:ext>
                </a:extLst>
              </p:cNvPr>
              <p:cNvGrpSpPr/>
              <p:nvPr/>
            </p:nvGrpSpPr>
            <p:grpSpPr>
              <a:xfrm>
                <a:off x="2155831" y="1984638"/>
                <a:ext cx="261819" cy="1754290"/>
                <a:chOff x="2155831" y="1984638"/>
                <a:chExt cx="261819" cy="1754290"/>
              </a:xfrm>
            </p:grpSpPr>
            <p:sp>
              <p:nvSpPr>
                <p:cNvPr id="62" name="TextBox 61">
                  <a:extLst>
                    <a:ext uri="{FF2B5EF4-FFF2-40B4-BE49-F238E27FC236}">
                      <a16:creationId xmlns:a16="http://schemas.microsoft.com/office/drawing/2014/main" id="{0119E34B-0FEE-46AA-9978-EE2B27C7683F}"/>
                    </a:ext>
                  </a:extLst>
                </p:cNvPr>
                <p:cNvSpPr txBox="1">
                  <a:spLocks noChangeAspect="1"/>
                </p:cNvSpPr>
                <p:nvPr/>
              </p:nvSpPr>
              <p:spPr>
                <a:xfrm>
                  <a:off x="2155831" y="1984638"/>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64" name="TextBox 63">
                  <a:extLst>
                    <a:ext uri="{FF2B5EF4-FFF2-40B4-BE49-F238E27FC236}">
                      <a16:creationId xmlns:a16="http://schemas.microsoft.com/office/drawing/2014/main" id="{85995D4A-12AF-4099-9965-CCCFFB963E94}"/>
                    </a:ext>
                  </a:extLst>
                </p:cNvPr>
                <p:cNvSpPr txBox="1">
                  <a:spLocks noChangeAspect="1"/>
                </p:cNvSpPr>
                <p:nvPr/>
              </p:nvSpPr>
              <p:spPr>
                <a:xfrm>
                  <a:off x="2155831" y="2283132"/>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66" name="TextBox 65">
                  <a:extLst>
                    <a:ext uri="{FF2B5EF4-FFF2-40B4-BE49-F238E27FC236}">
                      <a16:creationId xmlns:a16="http://schemas.microsoft.com/office/drawing/2014/main" id="{24944E50-C88E-4C71-A270-8ED47B7D005C}"/>
                    </a:ext>
                  </a:extLst>
                </p:cNvPr>
                <p:cNvSpPr txBox="1">
                  <a:spLocks noChangeAspect="1"/>
                </p:cNvSpPr>
                <p:nvPr/>
              </p:nvSpPr>
              <p:spPr>
                <a:xfrm>
                  <a:off x="2155831" y="2581626"/>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68" name="TextBox 67">
                  <a:extLst>
                    <a:ext uri="{FF2B5EF4-FFF2-40B4-BE49-F238E27FC236}">
                      <a16:creationId xmlns:a16="http://schemas.microsoft.com/office/drawing/2014/main" id="{9C241DA8-CA28-48A4-B3FD-233509CA9174}"/>
                    </a:ext>
                  </a:extLst>
                </p:cNvPr>
                <p:cNvSpPr txBox="1">
                  <a:spLocks noChangeAspect="1"/>
                </p:cNvSpPr>
                <p:nvPr/>
              </p:nvSpPr>
              <p:spPr>
                <a:xfrm>
                  <a:off x="2155831" y="2880120"/>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70" name="TextBox 69">
                  <a:extLst>
                    <a:ext uri="{FF2B5EF4-FFF2-40B4-BE49-F238E27FC236}">
                      <a16:creationId xmlns:a16="http://schemas.microsoft.com/office/drawing/2014/main" id="{D252E6A0-E38E-4F41-AF7C-77DBB137BB39}"/>
                    </a:ext>
                  </a:extLst>
                </p:cNvPr>
                <p:cNvSpPr txBox="1">
                  <a:spLocks noChangeAspect="1"/>
                </p:cNvSpPr>
                <p:nvPr/>
              </p:nvSpPr>
              <p:spPr>
                <a:xfrm>
                  <a:off x="2155831" y="3178614"/>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72" name="TextBox 71">
                  <a:extLst>
                    <a:ext uri="{FF2B5EF4-FFF2-40B4-BE49-F238E27FC236}">
                      <a16:creationId xmlns:a16="http://schemas.microsoft.com/office/drawing/2014/main" id="{03010AB8-C4A1-4111-A086-08EC091879A9}"/>
                    </a:ext>
                  </a:extLst>
                </p:cNvPr>
                <p:cNvSpPr txBox="1">
                  <a:spLocks noChangeAspect="1"/>
                </p:cNvSpPr>
                <p:nvPr/>
              </p:nvSpPr>
              <p:spPr>
                <a:xfrm>
                  <a:off x="2155831" y="3477109"/>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grpSp>
        </p:grpSp>
        <p:grpSp>
          <p:nvGrpSpPr>
            <p:cNvPr id="80" name="Group 79">
              <a:extLst>
                <a:ext uri="{FF2B5EF4-FFF2-40B4-BE49-F238E27FC236}">
                  <a16:creationId xmlns:a16="http://schemas.microsoft.com/office/drawing/2014/main" id="{2E00C158-5E95-4EDC-B6AA-03B13D253DBA}"/>
                </a:ext>
              </a:extLst>
            </p:cNvPr>
            <p:cNvGrpSpPr/>
            <p:nvPr/>
          </p:nvGrpSpPr>
          <p:grpSpPr>
            <a:xfrm>
              <a:off x="2231343" y="1984638"/>
              <a:ext cx="560091" cy="1754290"/>
              <a:chOff x="1857559" y="1984638"/>
              <a:chExt cx="560091" cy="1754290"/>
            </a:xfrm>
          </p:grpSpPr>
          <p:grpSp>
            <p:nvGrpSpPr>
              <p:cNvPr id="81" name="Group 80">
                <a:extLst>
                  <a:ext uri="{FF2B5EF4-FFF2-40B4-BE49-F238E27FC236}">
                    <a16:creationId xmlns:a16="http://schemas.microsoft.com/office/drawing/2014/main" id="{D1F0251A-7EE3-43B5-9F18-5BE43DC4A982}"/>
                  </a:ext>
                </a:extLst>
              </p:cNvPr>
              <p:cNvGrpSpPr/>
              <p:nvPr/>
            </p:nvGrpSpPr>
            <p:grpSpPr>
              <a:xfrm>
                <a:off x="1857559" y="1984638"/>
                <a:ext cx="261819" cy="1754290"/>
                <a:chOff x="1857559" y="1984638"/>
                <a:chExt cx="261819" cy="1754290"/>
              </a:xfrm>
            </p:grpSpPr>
            <p:sp>
              <p:nvSpPr>
                <p:cNvPr id="89" name="TextBox 88">
                  <a:extLst>
                    <a:ext uri="{FF2B5EF4-FFF2-40B4-BE49-F238E27FC236}">
                      <a16:creationId xmlns:a16="http://schemas.microsoft.com/office/drawing/2014/main" id="{4FEA30E8-29A7-4EF3-9463-25B69D4DC20E}"/>
                    </a:ext>
                  </a:extLst>
                </p:cNvPr>
                <p:cNvSpPr txBox="1">
                  <a:spLocks noChangeAspect="1"/>
                </p:cNvSpPr>
                <p:nvPr/>
              </p:nvSpPr>
              <p:spPr>
                <a:xfrm>
                  <a:off x="1857559" y="1984638"/>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90" name="TextBox 89">
                  <a:extLst>
                    <a:ext uri="{FF2B5EF4-FFF2-40B4-BE49-F238E27FC236}">
                      <a16:creationId xmlns:a16="http://schemas.microsoft.com/office/drawing/2014/main" id="{30600AA2-5BE5-4B30-9693-AA9929FFEE54}"/>
                    </a:ext>
                  </a:extLst>
                </p:cNvPr>
                <p:cNvSpPr txBox="1">
                  <a:spLocks noChangeAspect="1"/>
                </p:cNvSpPr>
                <p:nvPr/>
              </p:nvSpPr>
              <p:spPr>
                <a:xfrm>
                  <a:off x="1857559" y="2283132"/>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91" name="TextBox 90">
                  <a:extLst>
                    <a:ext uri="{FF2B5EF4-FFF2-40B4-BE49-F238E27FC236}">
                      <a16:creationId xmlns:a16="http://schemas.microsoft.com/office/drawing/2014/main" id="{350AC183-5041-41F9-AF6F-8869915A5B72}"/>
                    </a:ext>
                  </a:extLst>
                </p:cNvPr>
                <p:cNvSpPr txBox="1">
                  <a:spLocks noChangeAspect="1"/>
                </p:cNvSpPr>
                <p:nvPr/>
              </p:nvSpPr>
              <p:spPr>
                <a:xfrm>
                  <a:off x="1857559" y="2581626"/>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92" name="TextBox 91">
                  <a:extLst>
                    <a:ext uri="{FF2B5EF4-FFF2-40B4-BE49-F238E27FC236}">
                      <a16:creationId xmlns:a16="http://schemas.microsoft.com/office/drawing/2014/main" id="{E85C0FB6-D621-442F-A230-6F462B3AF12D}"/>
                    </a:ext>
                  </a:extLst>
                </p:cNvPr>
                <p:cNvSpPr txBox="1">
                  <a:spLocks noChangeAspect="1"/>
                </p:cNvSpPr>
                <p:nvPr/>
              </p:nvSpPr>
              <p:spPr>
                <a:xfrm>
                  <a:off x="1857559" y="2880120"/>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93" name="TextBox 92">
                  <a:extLst>
                    <a:ext uri="{FF2B5EF4-FFF2-40B4-BE49-F238E27FC236}">
                      <a16:creationId xmlns:a16="http://schemas.microsoft.com/office/drawing/2014/main" id="{C2CB2B07-B78B-4BE5-B4B8-081AB3A22B5A}"/>
                    </a:ext>
                  </a:extLst>
                </p:cNvPr>
                <p:cNvSpPr txBox="1">
                  <a:spLocks noChangeAspect="1"/>
                </p:cNvSpPr>
                <p:nvPr/>
              </p:nvSpPr>
              <p:spPr>
                <a:xfrm>
                  <a:off x="1857559" y="3178614"/>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94" name="TextBox 93">
                  <a:extLst>
                    <a:ext uri="{FF2B5EF4-FFF2-40B4-BE49-F238E27FC236}">
                      <a16:creationId xmlns:a16="http://schemas.microsoft.com/office/drawing/2014/main" id="{0D0684D9-C33F-4DA0-93A4-E2C9A853E7B0}"/>
                    </a:ext>
                  </a:extLst>
                </p:cNvPr>
                <p:cNvSpPr txBox="1">
                  <a:spLocks noChangeAspect="1"/>
                </p:cNvSpPr>
                <p:nvPr/>
              </p:nvSpPr>
              <p:spPr>
                <a:xfrm>
                  <a:off x="1857559" y="3477109"/>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grpSp>
          <p:grpSp>
            <p:nvGrpSpPr>
              <p:cNvPr id="82" name="Group 81">
                <a:extLst>
                  <a:ext uri="{FF2B5EF4-FFF2-40B4-BE49-F238E27FC236}">
                    <a16:creationId xmlns:a16="http://schemas.microsoft.com/office/drawing/2014/main" id="{504F8AA7-512B-4910-A252-F01D418EEC4F}"/>
                  </a:ext>
                </a:extLst>
              </p:cNvPr>
              <p:cNvGrpSpPr/>
              <p:nvPr/>
            </p:nvGrpSpPr>
            <p:grpSpPr>
              <a:xfrm>
                <a:off x="2155831" y="1984638"/>
                <a:ext cx="261819" cy="1754290"/>
                <a:chOff x="2155831" y="1984638"/>
                <a:chExt cx="261819" cy="1754290"/>
              </a:xfrm>
            </p:grpSpPr>
            <p:sp>
              <p:nvSpPr>
                <p:cNvPr id="83" name="TextBox 82">
                  <a:extLst>
                    <a:ext uri="{FF2B5EF4-FFF2-40B4-BE49-F238E27FC236}">
                      <a16:creationId xmlns:a16="http://schemas.microsoft.com/office/drawing/2014/main" id="{0C167A1E-E222-4F8F-967F-AEFF53AEA322}"/>
                    </a:ext>
                  </a:extLst>
                </p:cNvPr>
                <p:cNvSpPr txBox="1">
                  <a:spLocks noChangeAspect="1"/>
                </p:cNvSpPr>
                <p:nvPr/>
              </p:nvSpPr>
              <p:spPr>
                <a:xfrm>
                  <a:off x="2155831" y="1984638"/>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84" name="TextBox 83">
                  <a:extLst>
                    <a:ext uri="{FF2B5EF4-FFF2-40B4-BE49-F238E27FC236}">
                      <a16:creationId xmlns:a16="http://schemas.microsoft.com/office/drawing/2014/main" id="{E5753560-6F5D-474B-BF31-2064DD6AE19D}"/>
                    </a:ext>
                  </a:extLst>
                </p:cNvPr>
                <p:cNvSpPr txBox="1">
                  <a:spLocks noChangeAspect="1"/>
                </p:cNvSpPr>
                <p:nvPr/>
              </p:nvSpPr>
              <p:spPr>
                <a:xfrm>
                  <a:off x="2155831" y="2283132"/>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85" name="TextBox 84">
                  <a:extLst>
                    <a:ext uri="{FF2B5EF4-FFF2-40B4-BE49-F238E27FC236}">
                      <a16:creationId xmlns:a16="http://schemas.microsoft.com/office/drawing/2014/main" id="{1221BAF9-2FC9-418E-8909-B84F433D1D86}"/>
                    </a:ext>
                  </a:extLst>
                </p:cNvPr>
                <p:cNvSpPr txBox="1">
                  <a:spLocks noChangeAspect="1"/>
                </p:cNvSpPr>
                <p:nvPr/>
              </p:nvSpPr>
              <p:spPr>
                <a:xfrm>
                  <a:off x="2155831" y="2581626"/>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86" name="TextBox 85">
                  <a:extLst>
                    <a:ext uri="{FF2B5EF4-FFF2-40B4-BE49-F238E27FC236}">
                      <a16:creationId xmlns:a16="http://schemas.microsoft.com/office/drawing/2014/main" id="{8559627B-068F-4A78-A77A-3732DC75D540}"/>
                    </a:ext>
                  </a:extLst>
                </p:cNvPr>
                <p:cNvSpPr txBox="1">
                  <a:spLocks noChangeAspect="1"/>
                </p:cNvSpPr>
                <p:nvPr/>
              </p:nvSpPr>
              <p:spPr>
                <a:xfrm>
                  <a:off x="2155831" y="2880120"/>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87" name="TextBox 86">
                  <a:extLst>
                    <a:ext uri="{FF2B5EF4-FFF2-40B4-BE49-F238E27FC236}">
                      <a16:creationId xmlns:a16="http://schemas.microsoft.com/office/drawing/2014/main" id="{26D81016-C02B-4704-9AA9-16F3399247D6}"/>
                    </a:ext>
                  </a:extLst>
                </p:cNvPr>
                <p:cNvSpPr txBox="1">
                  <a:spLocks noChangeAspect="1"/>
                </p:cNvSpPr>
                <p:nvPr/>
              </p:nvSpPr>
              <p:spPr>
                <a:xfrm>
                  <a:off x="2155831" y="3178614"/>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sp>
              <p:nvSpPr>
                <p:cNvPr id="88" name="TextBox 87">
                  <a:extLst>
                    <a:ext uri="{FF2B5EF4-FFF2-40B4-BE49-F238E27FC236}">
                      <a16:creationId xmlns:a16="http://schemas.microsoft.com/office/drawing/2014/main" id="{AA71D862-1139-4967-9D53-F48F7D46289C}"/>
                    </a:ext>
                  </a:extLst>
                </p:cNvPr>
                <p:cNvSpPr txBox="1">
                  <a:spLocks noChangeAspect="1"/>
                </p:cNvSpPr>
                <p:nvPr/>
              </p:nvSpPr>
              <p:spPr>
                <a:xfrm>
                  <a:off x="2155831" y="3477109"/>
                  <a:ext cx="261819" cy="261819"/>
                </a:xfrm>
                <a:prstGeom prst="ellipse">
                  <a:avLst/>
                </a:prstGeom>
                <a:solidFill>
                  <a:schemeClr val="accent6">
                    <a:lumMod val="60000"/>
                    <a:lumOff val="40000"/>
                  </a:schemeClr>
                </a:solidFill>
                <a:ln>
                  <a:solidFill>
                    <a:schemeClr val="accent6">
                      <a:lumMod val="60000"/>
                      <a:lumOff val="40000"/>
                    </a:schemeClr>
                  </a:solidFill>
                </a:ln>
              </p:spPr>
              <p:txBody>
                <a:bodyPr wrap="none" lIns="0" tIns="0" rIns="0" bIns="0" rtlCol="0" anchor="ctr" anchorCtr="0">
                  <a:noAutofit/>
                </a:bodyPr>
                <a:lstStyle/>
                <a:p>
                  <a:pPr algn="ctr"/>
                  <a:endParaRPr lang="en-GB" sz="600" b="1" dirty="0">
                    <a:latin typeface="Century Gothic" panose="020B0502020202020204" pitchFamily="34" charset="0"/>
                  </a:endParaRPr>
                </a:p>
              </p:txBody>
            </p:sp>
          </p:grpSp>
        </p:grpSp>
      </p:grpSp>
      <p:graphicFrame>
        <p:nvGraphicFramePr>
          <p:cNvPr id="96" name="Table 95">
            <a:extLst>
              <a:ext uri="{FF2B5EF4-FFF2-40B4-BE49-F238E27FC236}">
                <a16:creationId xmlns:a16="http://schemas.microsoft.com/office/drawing/2014/main" id="{E0BD9F52-918D-494F-9F58-A8FC66D522DA}"/>
              </a:ext>
            </a:extLst>
          </p:cNvPr>
          <p:cNvGraphicFramePr>
            <a:graphicFrameLocks noGrp="1"/>
          </p:cNvGraphicFramePr>
          <p:nvPr>
            <p:extLst>
              <p:ext uri="{D42A27DB-BD31-4B8C-83A1-F6EECF244321}">
                <p14:modId xmlns:p14="http://schemas.microsoft.com/office/powerpoint/2010/main" val="1307332583"/>
              </p:ext>
            </p:extLst>
          </p:nvPr>
        </p:nvGraphicFramePr>
        <p:xfrm>
          <a:off x="5392405" y="1750303"/>
          <a:ext cx="2551048" cy="1913286"/>
        </p:xfrm>
        <a:graphic>
          <a:graphicData uri="http://schemas.openxmlformats.org/drawingml/2006/table">
            <a:tbl>
              <a:tblPr firstRow="1" bandRow="1">
                <a:tableStyleId>{5940675A-B579-460E-94D1-54222C63F5DA}</a:tableStyleId>
              </a:tblPr>
              <a:tblGrid>
                <a:gridCol w="637762">
                  <a:extLst>
                    <a:ext uri="{9D8B030D-6E8A-4147-A177-3AD203B41FA5}">
                      <a16:colId xmlns:a16="http://schemas.microsoft.com/office/drawing/2014/main" val="2321952832"/>
                    </a:ext>
                  </a:extLst>
                </a:gridCol>
                <a:gridCol w="637762">
                  <a:extLst>
                    <a:ext uri="{9D8B030D-6E8A-4147-A177-3AD203B41FA5}">
                      <a16:colId xmlns:a16="http://schemas.microsoft.com/office/drawing/2014/main" val="3528134454"/>
                    </a:ext>
                  </a:extLst>
                </a:gridCol>
                <a:gridCol w="637762">
                  <a:extLst>
                    <a:ext uri="{9D8B030D-6E8A-4147-A177-3AD203B41FA5}">
                      <a16:colId xmlns:a16="http://schemas.microsoft.com/office/drawing/2014/main" val="3070618480"/>
                    </a:ext>
                  </a:extLst>
                </a:gridCol>
                <a:gridCol w="637762">
                  <a:extLst>
                    <a:ext uri="{9D8B030D-6E8A-4147-A177-3AD203B41FA5}">
                      <a16:colId xmlns:a16="http://schemas.microsoft.com/office/drawing/2014/main" val="2171328521"/>
                    </a:ext>
                  </a:extLst>
                </a:gridCol>
              </a:tblGrid>
              <a:tr h="637762">
                <a:tc>
                  <a:txBody>
                    <a:bodyPr/>
                    <a:lstStyle/>
                    <a:p>
                      <a:pPr algn="ctr"/>
                      <a:endParaRPr lang="en-GB" sz="2500" b="1" dirty="0">
                        <a:latin typeface="Century Gothic" panose="020B0502020202020204" pitchFamily="34" charset="0"/>
                      </a:endParaRP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latin typeface="Century Gothic" panose="020B0502020202020204" pitchFamily="34" charset="0"/>
                        </a:rPr>
                        <a:t>4</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latin typeface="Century Gothic" panose="020B0502020202020204" pitchFamily="34" charset="0"/>
                        </a:rPr>
                        <a:t>2</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latin typeface="Century Gothic" panose="020B0502020202020204" pitchFamily="34" charset="0"/>
                        </a:rPr>
                        <a:t>0</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13153559"/>
                  </a:ext>
                </a:extLst>
              </a:tr>
              <a:tr h="637762">
                <a:tc>
                  <a:txBody>
                    <a:bodyPr/>
                    <a:lstStyle/>
                    <a:p>
                      <a:pPr algn="ctr"/>
                      <a:r>
                        <a:rPr lang="en-GB" sz="2500" b="1" dirty="0">
                          <a:latin typeface="Century Gothic" panose="020B0502020202020204" pitchFamily="34" charset="0"/>
                        </a:rPr>
                        <a:t>x</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500" b="1" dirty="0">
                        <a:latin typeface="Century Gothic" panose="020B0502020202020204" pitchFamily="34" charset="0"/>
                      </a:endParaRP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500" b="1" dirty="0">
                        <a:latin typeface="Century Gothic" panose="020B0502020202020204" pitchFamily="34" charset="0"/>
                      </a:endParaRP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latin typeface="Century Gothic" panose="020B0502020202020204" pitchFamily="34" charset="0"/>
                        </a:rPr>
                        <a:t>4</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9997263"/>
                  </a:ext>
                </a:extLst>
              </a:tr>
              <a:tr h="637762">
                <a:tc>
                  <a:txBody>
                    <a:bodyPr/>
                    <a:lstStyle/>
                    <a:p>
                      <a:pPr algn="ctr"/>
                      <a:r>
                        <a:rPr lang="en-GB" sz="2500" b="1" dirty="0">
                          <a:solidFill>
                            <a:srgbClr val="FF0000"/>
                          </a:solidFill>
                          <a:latin typeface="Century Gothic" panose="020B0502020202020204" pitchFamily="34" charset="0"/>
                        </a:rPr>
                        <a:t>1</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solidFill>
                            <a:srgbClr val="FF0000"/>
                          </a:solidFill>
                          <a:latin typeface="Century Gothic" panose="020B0502020202020204" pitchFamily="34" charset="0"/>
                        </a:rPr>
                        <a:t>6</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solidFill>
                            <a:srgbClr val="FF0000"/>
                          </a:solidFill>
                          <a:latin typeface="Century Gothic" panose="020B0502020202020204" pitchFamily="34" charset="0"/>
                        </a:rPr>
                        <a:t>8</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solidFill>
                            <a:srgbClr val="FF0000"/>
                          </a:solidFill>
                          <a:latin typeface="Century Gothic" panose="020B0502020202020204" pitchFamily="34" charset="0"/>
                        </a:rPr>
                        <a:t>0</a:t>
                      </a:r>
                    </a:p>
                  </a:txBody>
                  <a:tcPr marL="0" marR="0" marT="0"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39960690"/>
                  </a:ext>
                </a:extLst>
              </a:tr>
            </a:tbl>
          </a:graphicData>
        </a:graphic>
      </p:graphicFrame>
    </p:spTree>
    <p:extLst>
      <p:ext uri="{BB962C8B-B14F-4D97-AF65-F5344CB8AC3E}">
        <p14:creationId xmlns:p14="http://schemas.microsoft.com/office/powerpoint/2010/main" val="3169370188"/>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9" ma:contentTypeDescription="Create a new document." ma:contentTypeScope="" ma:versionID="066ddb0580c6cb957c158bf950613a88">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b6edf0ecd0c2312d28fd762618f18263"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EFBD67-555F-4A90-BD79-B30E5299630B}"/>
</file>

<file path=customXml/itemProps2.xml><?xml version="1.0" encoding="utf-8"?>
<ds:datastoreItem xmlns:ds="http://schemas.openxmlformats.org/officeDocument/2006/customXml" ds:itemID="{0EF8F11D-A449-4684-B8E0-461263A2E192}">
  <ds:schemaRefs>
    <ds:schemaRef ds:uri="http://purl.org/dc/terms/"/>
    <ds:schemaRef ds:uri="http://purl.org/dc/dcmitype/"/>
    <ds:schemaRef ds:uri="http://purl.org/dc/elements/1.1/"/>
    <ds:schemaRef ds:uri="http://schemas.openxmlformats.org/package/2006/metadata/core-properties"/>
    <ds:schemaRef ds:uri="http://schemas.microsoft.com/office/2006/documentManagement/types"/>
    <ds:schemaRef ds:uri="86144f90-c7b6-48d0-aae5-f5e9e48cc3df"/>
    <ds:schemaRef ds:uri="0f0ae0ff-29c4-4766-b250-c1a9bee8d430"/>
    <ds:schemaRef ds:uri="http://www.w3.org/XML/1998/namespace"/>
    <ds:schemaRef ds:uri="http://schemas.microsoft.com/office/infopath/2007/PartnerControls"/>
    <ds:schemaRef ds:uri="http://schemas.microsoft.com/sharepoint/v3"/>
    <ds:schemaRef ds:uri="http://schemas.microsoft.com/office/2006/metadata/properties"/>
  </ds:schemaRefs>
</ds:datastoreItem>
</file>

<file path=customXml/itemProps3.xml><?xml version="1.0" encoding="utf-8"?>
<ds:datastoreItem xmlns:ds="http://schemas.openxmlformats.org/officeDocument/2006/customXml" ds:itemID="{8BE7001C-4FE1-4FF1-8D32-419BDEA7C0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1761</TotalTime>
  <Words>778</Words>
  <Application>Microsoft Office PowerPoint</Application>
  <PresentationFormat>On-screen Show (4:3)</PresentationFormat>
  <Paragraphs>453</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4 Multiply 3 Digits by 1 Digit PowerPoint Presentation</dc:title>
  <dc:creator>Ashleigh Sobol</dc:creator>
  <cp:lastModifiedBy>Helen Woodhead</cp:lastModifiedBy>
  <cp:revision>60</cp:revision>
  <dcterms:created xsi:type="dcterms:W3CDTF">2018-03-17T10:08:43Z</dcterms:created>
  <dcterms:modified xsi:type="dcterms:W3CDTF">2019-12-23T12:00:37Z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