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sldIdLst>
    <p:sldId id="256" r:id="rId5"/>
    <p:sldId id="366" r:id="rId6"/>
    <p:sldId id="365" r:id="rId7"/>
    <p:sldId id="381" r:id="rId8"/>
    <p:sldId id="360" r:id="rId9"/>
    <p:sldId id="369" r:id="rId10"/>
    <p:sldId id="370" r:id="rId11"/>
    <p:sldId id="371" r:id="rId12"/>
    <p:sldId id="372" r:id="rId13"/>
    <p:sldId id="373" r:id="rId14"/>
    <p:sldId id="368" r:id="rId15"/>
    <p:sldId id="374" r:id="rId16"/>
    <p:sldId id="355" r:id="rId17"/>
    <p:sldId id="380" r:id="rId18"/>
    <p:sldId id="314" r:id="rId19"/>
    <p:sldId id="377" r:id="rId20"/>
    <p:sldId id="378" r:id="rId21"/>
    <p:sldId id="375" r:id="rId22"/>
    <p:sldId id="379" r:id="rId23"/>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C99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BB6CFE1-A23E-489F-9049-009E78648C18}" v="61" dt="2018-12-06T11:39:01.443"/>
    <p1510:client id="{BA8D7A10-2357-434E-AB14-CC8A6C8A621A}" v="6" dt="2018-12-06T11:05:50.649"/>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17292A2E-F333-43FB-9621-5CBBE7FDCDCB}" styleName="Light Style 2 - Accent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861" autoAdjust="0"/>
    <p:restoredTop sz="94660"/>
  </p:normalViewPr>
  <p:slideViewPr>
    <p:cSldViewPr snapToGrid="0">
      <p:cViewPr varScale="1">
        <p:scale>
          <a:sx n="112" d="100"/>
          <a:sy n="112" d="100"/>
        </p:scale>
        <p:origin x="1488"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theme" Target="theme/theme1.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presProps" Target="pres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microsoft.com/office/2016/11/relationships/changesInfo" Target="changesInfos/changesInfo1.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Lindsay Grix" userId="a678036f-2d88-407c-addb-d0af3fea6eec" providerId="ADAL" clId="{9DADDA2D-7023-4224-AA88-96B93008952B}"/>
    <pc:docChg chg="undo custSel modSld">
      <pc:chgData name="Lindsay Grix" userId="a678036f-2d88-407c-addb-d0af3fea6eec" providerId="ADAL" clId="{9DADDA2D-7023-4224-AA88-96B93008952B}" dt="2018-10-02T09:40:39.593" v="53"/>
      <pc:docMkLst>
        <pc:docMk/>
      </pc:docMkLst>
      <pc:sldChg chg="addSp delSp modSp">
        <pc:chgData name="Lindsay Grix" userId="a678036f-2d88-407c-addb-d0af3fea6eec" providerId="ADAL" clId="{9DADDA2D-7023-4224-AA88-96B93008952B}" dt="2018-10-02T09:40:02.251" v="45"/>
        <pc:sldMkLst>
          <pc:docMk/>
          <pc:sldMk cId="2637481266" sldId="256"/>
        </pc:sldMkLst>
        <pc:spChg chg="add">
          <ac:chgData name="Lindsay Grix" userId="a678036f-2d88-407c-addb-d0af3fea6eec" providerId="ADAL" clId="{9DADDA2D-7023-4224-AA88-96B93008952B}" dt="2018-10-02T09:40:02.251" v="45"/>
          <ac:spMkLst>
            <pc:docMk/>
            <pc:sldMk cId="2637481266" sldId="256"/>
            <ac:spMk id="7" creationId="{277FDC6C-B99A-4ED8-B341-A52126824B67}"/>
          </ac:spMkLst>
        </pc:spChg>
        <pc:spChg chg="del mod topLvl">
          <ac:chgData name="Lindsay Grix" userId="a678036f-2d88-407c-addb-d0af3fea6eec" providerId="ADAL" clId="{9DADDA2D-7023-4224-AA88-96B93008952B}" dt="2018-10-02T09:40:01.076" v="44" actId="478"/>
          <ac:spMkLst>
            <pc:docMk/>
            <pc:sldMk cId="2637481266" sldId="256"/>
            <ac:spMk id="17" creationId="{0F18B4CD-798D-4EA5-92CF-7A4BB6DD9812}"/>
          </ac:spMkLst>
        </pc:spChg>
        <pc:spChg chg="mod">
          <ac:chgData name="Lindsay Grix" userId="a678036f-2d88-407c-addb-d0af3fea6eec" providerId="ADAL" clId="{9DADDA2D-7023-4224-AA88-96B93008952B}" dt="2018-10-02T09:19:53.593" v="30" actId="255"/>
          <ac:spMkLst>
            <pc:docMk/>
            <pc:sldMk cId="2637481266" sldId="256"/>
            <ac:spMk id="19" creationId="{5252A847-DE45-4FA3-A1F8-EEBEB845FF8E}"/>
          </ac:spMkLst>
        </pc:spChg>
        <pc:grpChg chg="del">
          <ac:chgData name="Lindsay Grix" userId="a678036f-2d88-407c-addb-d0af3fea6eec" providerId="ADAL" clId="{9DADDA2D-7023-4224-AA88-96B93008952B}" dt="2018-10-02T09:40:01.076" v="44" actId="478"/>
          <ac:grpSpMkLst>
            <pc:docMk/>
            <pc:sldMk cId="2637481266" sldId="256"/>
            <ac:grpSpMk id="16" creationId="{B31300A9-E3C5-4701-8EF1-45ED088A04DD}"/>
          </ac:grpSpMkLst>
        </pc:grpChg>
        <pc:picChg chg="mod">
          <ac:chgData name="Lindsay Grix" userId="a678036f-2d88-407c-addb-d0af3fea6eec" providerId="ADAL" clId="{9DADDA2D-7023-4224-AA88-96B93008952B}" dt="2018-10-02T09:34:03.563" v="33" actId="1076"/>
          <ac:picMkLst>
            <pc:docMk/>
            <pc:sldMk cId="2637481266" sldId="256"/>
            <ac:picMk id="8" creationId="{D9426B6B-94AA-4D9B-BC63-8F0BC9ED5115}"/>
          </ac:picMkLst>
        </pc:picChg>
        <pc:picChg chg="topLvl">
          <ac:chgData name="Lindsay Grix" userId="a678036f-2d88-407c-addb-d0af3fea6eec" providerId="ADAL" clId="{9DADDA2D-7023-4224-AA88-96B93008952B}" dt="2018-10-02T09:40:01.076" v="44" actId="478"/>
          <ac:picMkLst>
            <pc:docMk/>
            <pc:sldMk cId="2637481266" sldId="256"/>
            <ac:picMk id="18" creationId="{AF62330C-AB9B-43BE-82E4-98A7F5B9D6D1}"/>
          </ac:picMkLst>
        </pc:picChg>
      </pc:sldChg>
      <pc:sldChg chg="addSp delSp modSp">
        <pc:chgData name="Lindsay Grix" userId="a678036f-2d88-407c-addb-d0af3fea6eec" providerId="ADAL" clId="{9DADDA2D-7023-4224-AA88-96B93008952B}" dt="2018-10-02T09:40:33.903" v="51"/>
        <pc:sldMkLst>
          <pc:docMk/>
          <pc:sldMk cId="636014570" sldId="314"/>
        </pc:sldMkLst>
        <pc:spChg chg="add">
          <ac:chgData name="Lindsay Grix" userId="a678036f-2d88-407c-addb-d0af3fea6eec" providerId="ADAL" clId="{9DADDA2D-7023-4224-AA88-96B93008952B}" dt="2018-10-02T09:40:33.903" v="51"/>
          <ac:spMkLst>
            <pc:docMk/>
            <pc:sldMk cId="636014570" sldId="314"/>
            <ac:spMk id="7" creationId="{84B107DC-B90C-4A45-B422-BA8DE29C2552}"/>
          </ac:spMkLst>
        </pc:spChg>
        <pc:spChg chg="del topLvl">
          <ac:chgData name="Lindsay Grix" userId="a678036f-2d88-407c-addb-d0af3fea6eec" providerId="ADAL" clId="{9DADDA2D-7023-4224-AA88-96B93008952B}" dt="2018-10-02T09:40:33.083" v="50" actId="478"/>
          <ac:spMkLst>
            <pc:docMk/>
            <pc:sldMk cId="636014570" sldId="314"/>
            <ac:spMk id="17" creationId="{0F18B4CD-798D-4EA5-92CF-7A4BB6DD9812}"/>
          </ac:spMkLst>
        </pc:spChg>
        <pc:spChg chg="mod">
          <ac:chgData name="Lindsay Grix" userId="a678036f-2d88-407c-addb-d0af3fea6eec" providerId="ADAL" clId="{9DADDA2D-7023-4224-AA88-96B93008952B}" dt="2018-10-02T09:18:57.674" v="21" actId="404"/>
          <ac:spMkLst>
            <pc:docMk/>
            <pc:sldMk cId="636014570" sldId="314"/>
            <ac:spMk id="19" creationId="{5252A847-DE45-4FA3-A1F8-EEBEB845FF8E}"/>
          </ac:spMkLst>
        </pc:spChg>
        <pc:grpChg chg="del">
          <ac:chgData name="Lindsay Grix" userId="a678036f-2d88-407c-addb-d0af3fea6eec" providerId="ADAL" clId="{9DADDA2D-7023-4224-AA88-96B93008952B}" dt="2018-10-02T09:40:33.083" v="50" actId="478"/>
          <ac:grpSpMkLst>
            <pc:docMk/>
            <pc:sldMk cId="636014570" sldId="314"/>
            <ac:grpSpMk id="16" creationId="{B31300A9-E3C5-4701-8EF1-45ED088A04DD}"/>
          </ac:grpSpMkLst>
        </pc:grpChg>
        <pc:picChg chg="topLvl">
          <ac:chgData name="Lindsay Grix" userId="a678036f-2d88-407c-addb-d0af3fea6eec" providerId="ADAL" clId="{9DADDA2D-7023-4224-AA88-96B93008952B}" dt="2018-10-02T09:40:33.083" v="50" actId="478"/>
          <ac:picMkLst>
            <pc:docMk/>
            <pc:sldMk cId="636014570" sldId="314"/>
            <ac:picMk id="18" creationId="{AF62330C-AB9B-43BE-82E4-98A7F5B9D6D1}"/>
          </ac:picMkLst>
        </pc:picChg>
      </pc:sldChg>
      <pc:sldChg chg="addSp delSp modSp">
        <pc:chgData name="Lindsay Grix" userId="a678036f-2d88-407c-addb-d0af3fea6eec" providerId="ADAL" clId="{9DADDA2D-7023-4224-AA88-96B93008952B}" dt="2018-10-02T09:40:39.593" v="53"/>
        <pc:sldMkLst>
          <pc:docMk/>
          <pc:sldMk cId="1071900124" sldId="355"/>
        </pc:sldMkLst>
        <pc:spChg chg="add">
          <ac:chgData name="Lindsay Grix" userId="a678036f-2d88-407c-addb-d0af3fea6eec" providerId="ADAL" clId="{9DADDA2D-7023-4224-AA88-96B93008952B}" dt="2018-10-02T09:40:39.593" v="53"/>
          <ac:spMkLst>
            <pc:docMk/>
            <pc:sldMk cId="1071900124" sldId="355"/>
            <ac:spMk id="7" creationId="{F2267ACB-233E-41BC-B01B-8F3DC45483E4}"/>
          </ac:spMkLst>
        </pc:spChg>
        <pc:spChg chg="del topLvl">
          <ac:chgData name="Lindsay Grix" userId="a678036f-2d88-407c-addb-d0af3fea6eec" providerId="ADAL" clId="{9DADDA2D-7023-4224-AA88-96B93008952B}" dt="2018-10-02T09:40:38.661" v="52" actId="478"/>
          <ac:spMkLst>
            <pc:docMk/>
            <pc:sldMk cId="1071900124" sldId="355"/>
            <ac:spMk id="17" creationId="{0F18B4CD-798D-4EA5-92CF-7A4BB6DD9812}"/>
          </ac:spMkLst>
        </pc:spChg>
        <pc:spChg chg="mod">
          <ac:chgData name="Lindsay Grix" userId="a678036f-2d88-407c-addb-d0af3fea6eec" providerId="ADAL" clId="{9DADDA2D-7023-4224-AA88-96B93008952B}" dt="2018-10-02T09:19:11.310" v="22" actId="404"/>
          <ac:spMkLst>
            <pc:docMk/>
            <pc:sldMk cId="1071900124" sldId="355"/>
            <ac:spMk id="19" creationId="{5252A847-DE45-4FA3-A1F8-EEBEB845FF8E}"/>
          </ac:spMkLst>
        </pc:spChg>
        <pc:grpChg chg="del">
          <ac:chgData name="Lindsay Grix" userId="a678036f-2d88-407c-addb-d0af3fea6eec" providerId="ADAL" clId="{9DADDA2D-7023-4224-AA88-96B93008952B}" dt="2018-10-02T09:40:38.661" v="52" actId="478"/>
          <ac:grpSpMkLst>
            <pc:docMk/>
            <pc:sldMk cId="1071900124" sldId="355"/>
            <ac:grpSpMk id="16" creationId="{B31300A9-E3C5-4701-8EF1-45ED088A04DD}"/>
          </ac:grpSpMkLst>
        </pc:grpChg>
        <pc:picChg chg="topLvl">
          <ac:chgData name="Lindsay Grix" userId="a678036f-2d88-407c-addb-d0af3fea6eec" providerId="ADAL" clId="{9DADDA2D-7023-4224-AA88-96B93008952B}" dt="2018-10-02T09:40:38.661" v="52" actId="478"/>
          <ac:picMkLst>
            <pc:docMk/>
            <pc:sldMk cId="1071900124" sldId="355"/>
            <ac:picMk id="18" creationId="{AF62330C-AB9B-43BE-82E4-98A7F5B9D6D1}"/>
          </ac:picMkLst>
        </pc:picChg>
      </pc:sldChg>
      <pc:sldChg chg="addSp delSp modSp">
        <pc:chgData name="Lindsay Grix" userId="a678036f-2d88-407c-addb-d0af3fea6eec" providerId="ADAL" clId="{9DADDA2D-7023-4224-AA88-96B93008952B}" dt="2018-10-02T09:40:23.440" v="49"/>
        <pc:sldMkLst>
          <pc:docMk/>
          <pc:sldMk cId="36917022" sldId="360"/>
        </pc:sldMkLst>
        <pc:spChg chg="add">
          <ac:chgData name="Lindsay Grix" userId="a678036f-2d88-407c-addb-d0af3fea6eec" providerId="ADAL" clId="{9DADDA2D-7023-4224-AA88-96B93008952B}" dt="2018-10-02T09:40:23.440" v="49"/>
          <ac:spMkLst>
            <pc:docMk/>
            <pc:sldMk cId="36917022" sldId="360"/>
            <ac:spMk id="7" creationId="{B632E459-9B27-4467-B89C-78410207B713}"/>
          </ac:spMkLst>
        </pc:spChg>
        <pc:spChg chg="del topLvl">
          <ac:chgData name="Lindsay Grix" userId="a678036f-2d88-407c-addb-d0af3fea6eec" providerId="ADAL" clId="{9DADDA2D-7023-4224-AA88-96B93008952B}" dt="2018-10-02T09:40:22.430" v="48" actId="478"/>
          <ac:spMkLst>
            <pc:docMk/>
            <pc:sldMk cId="36917022" sldId="360"/>
            <ac:spMk id="17" creationId="{0F18B4CD-798D-4EA5-92CF-7A4BB6DD9812}"/>
          </ac:spMkLst>
        </pc:spChg>
        <pc:spChg chg="mod">
          <ac:chgData name="Lindsay Grix" userId="a678036f-2d88-407c-addb-d0af3fea6eec" providerId="ADAL" clId="{9DADDA2D-7023-4224-AA88-96B93008952B}" dt="2018-10-02T09:19:24.097" v="26" actId="1076"/>
          <ac:spMkLst>
            <pc:docMk/>
            <pc:sldMk cId="36917022" sldId="360"/>
            <ac:spMk id="19" creationId="{5252A847-DE45-4FA3-A1F8-EEBEB845FF8E}"/>
          </ac:spMkLst>
        </pc:spChg>
        <pc:grpChg chg="del">
          <ac:chgData name="Lindsay Grix" userId="a678036f-2d88-407c-addb-d0af3fea6eec" providerId="ADAL" clId="{9DADDA2D-7023-4224-AA88-96B93008952B}" dt="2018-10-02T09:40:22.430" v="48" actId="478"/>
          <ac:grpSpMkLst>
            <pc:docMk/>
            <pc:sldMk cId="36917022" sldId="360"/>
            <ac:grpSpMk id="16" creationId="{B31300A9-E3C5-4701-8EF1-45ED088A04DD}"/>
          </ac:grpSpMkLst>
        </pc:grpChg>
        <pc:picChg chg="topLvl">
          <ac:chgData name="Lindsay Grix" userId="a678036f-2d88-407c-addb-d0af3fea6eec" providerId="ADAL" clId="{9DADDA2D-7023-4224-AA88-96B93008952B}" dt="2018-10-02T09:40:22.430" v="48" actId="478"/>
          <ac:picMkLst>
            <pc:docMk/>
            <pc:sldMk cId="36917022" sldId="360"/>
            <ac:picMk id="18" creationId="{AF62330C-AB9B-43BE-82E4-98A7F5B9D6D1}"/>
          </ac:picMkLst>
        </pc:picChg>
      </pc:sldChg>
    </pc:docChg>
  </pc:docChgLst>
  <pc:docChgLst>
    <pc:chgData name="Ashleigh Sobol" userId="8430f2a2-602f-4dde-a79b-412efd9dd8bf" providerId="ADAL" clId="{A204DDAC-AA7C-4679-9F40-91028CD5C38E}"/>
    <pc:docChg chg="undo custSel modSld sldOrd">
      <pc:chgData name="Ashleigh Sobol" userId="8430f2a2-602f-4dde-a79b-412efd9dd8bf" providerId="ADAL" clId="{A204DDAC-AA7C-4679-9F40-91028CD5C38E}" dt="2018-10-02T10:39:47.420" v="70" actId="207"/>
      <pc:docMkLst>
        <pc:docMk/>
      </pc:docMkLst>
      <pc:sldChg chg="modSp">
        <pc:chgData name="Ashleigh Sobol" userId="8430f2a2-602f-4dde-a79b-412efd9dd8bf" providerId="ADAL" clId="{A204DDAC-AA7C-4679-9F40-91028CD5C38E}" dt="2018-10-02T09:51:54.639" v="0" actId="404"/>
        <pc:sldMkLst>
          <pc:docMk/>
          <pc:sldMk cId="2637481266" sldId="256"/>
        </pc:sldMkLst>
        <pc:spChg chg="mod">
          <ac:chgData name="Ashleigh Sobol" userId="8430f2a2-602f-4dde-a79b-412efd9dd8bf" providerId="ADAL" clId="{A204DDAC-AA7C-4679-9F40-91028CD5C38E}" dt="2018-10-02T09:51:54.639" v="0" actId="404"/>
          <ac:spMkLst>
            <pc:docMk/>
            <pc:sldMk cId="2637481266" sldId="256"/>
            <ac:spMk id="19" creationId="{5252A847-DE45-4FA3-A1F8-EEBEB845FF8E}"/>
          </ac:spMkLst>
        </pc:spChg>
      </pc:sldChg>
      <pc:sldChg chg="modSp ord">
        <pc:chgData name="Ashleigh Sobol" userId="8430f2a2-602f-4dde-a79b-412efd9dd8bf" providerId="ADAL" clId="{A204DDAC-AA7C-4679-9F40-91028CD5C38E}" dt="2018-10-02T10:39:31.933" v="63" actId="207"/>
        <pc:sldMkLst>
          <pc:docMk/>
          <pc:sldMk cId="636014570" sldId="314"/>
        </pc:sldMkLst>
        <pc:spChg chg="mod">
          <ac:chgData name="Ashleigh Sobol" userId="8430f2a2-602f-4dde-a79b-412efd9dd8bf" providerId="ADAL" clId="{A204DDAC-AA7C-4679-9F40-91028CD5C38E}" dt="2018-10-02T10:39:31.933" v="63" actId="207"/>
          <ac:spMkLst>
            <pc:docMk/>
            <pc:sldMk cId="636014570" sldId="314"/>
            <ac:spMk id="19" creationId="{5252A847-DE45-4FA3-A1F8-EEBEB845FF8E}"/>
          </ac:spMkLst>
        </pc:spChg>
      </pc:sldChg>
      <pc:sldChg chg="modSp">
        <pc:chgData name="Ashleigh Sobol" userId="8430f2a2-602f-4dde-a79b-412efd9dd8bf" providerId="ADAL" clId="{A204DDAC-AA7C-4679-9F40-91028CD5C38E}" dt="2018-10-02T10:39:23.888" v="61" actId="403"/>
        <pc:sldMkLst>
          <pc:docMk/>
          <pc:sldMk cId="1071900124" sldId="355"/>
        </pc:sldMkLst>
        <pc:spChg chg="mod">
          <ac:chgData name="Ashleigh Sobol" userId="8430f2a2-602f-4dde-a79b-412efd9dd8bf" providerId="ADAL" clId="{A204DDAC-AA7C-4679-9F40-91028CD5C38E}" dt="2018-10-02T10:39:23.888" v="61" actId="403"/>
          <ac:spMkLst>
            <pc:docMk/>
            <pc:sldMk cId="1071900124" sldId="355"/>
            <ac:spMk id="19" creationId="{5252A847-DE45-4FA3-A1F8-EEBEB845FF8E}"/>
          </ac:spMkLst>
        </pc:spChg>
      </pc:sldChg>
      <pc:sldChg chg="modSp">
        <pc:chgData name="Ashleigh Sobol" userId="8430f2a2-602f-4dde-a79b-412efd9dd8bf" providerId="ADAL" clId="{A204DDAC-AA7C-4679-9F40-91028CD5C38E}" dt="2018-10-02T10:39:36.851" v="65" actId="403"/>
        <pc:sldMkLst>
          <pc:docMk/>
          <pc:sldMk cId="36917022" sldId="360"/>
        </pc:sldMkLst>
        <pc:spChg chg="mod">
          <ac:chgData name="Ashleigh Sobol" userId="8430f2a2-602f-4dde-a79b-412efd9dd8bf" providerId="ADAL" clId="{A204DDAC-AA7C-4679-9F40-91028CD5C38E}" dt="2018-10-02T10:39:36.851" v="65" actId="403"/>
          <ac:spMkLst>
            <pc:docMk/>
            <pc:sldMk cId="36917022" sldId="360"/>
            <ac:spMk id="19" creationId="{5252A847-DE45-4FA3-A1F8-EEBEB845FF8E}"/>
          </ac:spMkLst>
        </pc:spChg>
      </pc:sldChg>
    </pc:docChg>
  </pc:docChgLst>
  <pc:docChgLst>
    <pc:chgData name="Kyle Tidswell-Brown" userId="3518c4a0-5c99-4880-b127-cb60ccf11a39" providerId="ADAL" clId="{BA8D7A10-2357-434E-AB14-CC8A6C8A621A}"/>
    <pc:docChg chg="custSel modSld">
      <pc:chgData name="Kyle Tidswell-Brown" userId="3518c4a0-5c99-4880-b127-cb60ccf11a39" providerId="ADAL" clId="{BA8D7A10-2357-434E-AB14-CC8A6C8A621A}" dt="2018-12-06T11:06:18.952" v="50" actId="478"/>
      <pc:docMkLst>
        <pc:docMk/>
      </pc:docMkLst>
      <pc:sldChg chg="addSp delSp modSp">
        <pc:chgData name="Kyle Tidswell-Brown" userId="3518c4a0-5c99-4880-b127-cb60ccf11a39" providerId="ADAL" clId="{BA8D7A10-2357-434E-AB14-CC8A6C8A621A}" dt="2018-12-06T11:06:18.952" v="50" actId="478"/>
        <pc:sldMkLst>
          <pc:docMk/>
          <pc:sldMk cId="36917022" sldId="360"/>
        </pc:sldMkLst>
        <pc:spChg chg="add del mod">
          <ac:chgData name="Kyle Tidswell-Brown" userId="3518c4a0-5c99-4880-b127-cb60ccf11a39" providerId="ADAL" clId="{BA8D7A10-2357-434E-AB14-CC8A6C8A621A}" dt="2018-12-06T11:06:18.952" v="50" actId="478"/>
          <ac:spMkLst>
            <pc:docMk/>
            <pc:sldMk cId="36917022" sldId="360"/>
            <ac:spMk id="2" creationId="{05030A7B-849E-4B02-873D-E02D18DD8A66}"/>
          </ac:spMkLst>
        </pc:spChg>
      </pc:sldChg>
      <pc:sldChg chg="addSp modSp">
        <pc:chgData name="Kyle Tidswell-Brown" userId="3518c4a0-5c99-4880-b127-cb60ccf11a39" providerId="ADAL" clId="{BA8D7A10-2357-434E-AB14-CC8A6C8A621A}" dt="2018-12-06T11:04:37.022" v="4" actId="12788"/>
        <pc:sldMkLst>
          <pc:docMk/>
          <pc:sldMk cId="1669721746" sldId="365"/>
        </pc:sldMkLst>
        <pc:grpChg chg="add mod">
          <ac:chgData name="Kyle Tidswell-Brown" userId="3518c4a0-5c99-4880-b127-cb60ccf11a39" providerId="ADAL" clId="{BA8D7A10-2357-434E-AB14-CC8A6C8A621A}" dt="2018-12-06T11:04:37.022" v="4" actId="12788"/>
          <ac:grpSpMkLst>
            <pc:docMk/>
            <pc:sldMk cId="1669721746" sldId="365"/>
            <ac:grpSpMk id="2" creationId="{45036995-91D6-4415-AB4A-73934A309BF2}"/>
          </ac:grpSpMkLst>
        </pc:grpChg>
        <pc:grpChg chg="mod">
          <ac:chgData name="Kyle Tidswell-Brown" userId="3518c4a0-5c99-4880-b127-cb60ccf11a39" providerId="ADAL" clId="{BA8D7A10-2357-434E-AB14-CC8A6C8A621A}" dt="2018-12-06T11:04:37.022" v="4" actId="12788"/>
          <ac:grpSpMkLst>
            <pc:docMk/>
            <pc:sldMk cId="1669721746" sldId="365"/>
            <ac:grpSpMk id="6" creationId="{91B5E742-495D-4C33-A59E-A3E8D44F5F36}"/>
          </ac:grpSpMkLst>
        </pc:grpChg>
        <pc:grpChg chg="mod">
          <ac:chgData name="Kyle Tidswell-Brown" userId="3518c4a0-5c99-4880-b127-cb60ccf11a39" providerId="ADAL" clId="{BA8D7A10-2357-434E-AB14-CC8A6C8A621A}" dt="2018-12-06T11:04:37.022" v="4" actId="12788"/>
          <ac:grpSpMkLst>
            <pc:docMk/>
            <pc:sldMk cId="1669721746" sldId="365"/>
            <ac:grpSpMk id="13" creationId="{DE2EA7CF-6153-43C8-81FC-9516E4212CBB}"/>
          </ac:grpSpMkLst>
        </pc:grpChg>
      </pc:sldChg>
      <pc:sldChg chg="modSp">
        <pc:chgData name="Kyle Tidswell-Brown" userId="3518c4a0-5c99-4880-b127-cb60ccf11a39" providerId="ADAL" clId="{BA8D7A10-2357-434E-AB14-CC8A6C8A621A}" dt="2018-12-06T11:04:08.408" v="0" actId="20577"/>
        <pc:sldMkLst>
          <pc:docMk/>
          <pc:sldMk cId="332354265" sldId="366"/>
        </pc:sldMkLst>
        <pc:spChg chg="mod">
          <ac:chgData name="Kyle Tidswell-Brown" userId="3518c4a0-5c99-4880-b127-cb60ccf11a39" providerId="ADAL" clId="{BA8D7A10-2357-434E-AB14-CC8A6C8A621A}" dt="2018-12-06T11:04:08.408" v="0" actId="20577"/>
          <ac:spMkLst>
            <pc:docMk/>
            <pc:sldMk cId="332354265" sldId="366"/>
            <ac:spMk id="19" creationId="{5252A847-DE45-4FA3-A1F8-EEBEB845FF8E}"/>
          </ac:spMkLst>
        </pc:spChg>
      </pc:sldChg>
      <pc:sldChg chg="modSp">
        <pc:chgData name="Kyle Tidswell-Brown" userId="3518c4a0-5c99-4880-b127-cb60ccf11a39" providerId="ADAL" clId="{BA8D7A10-2357-434E-AB14-CC8A6C8A621A}" dt="2018-12-06T11:05:50.645" v="49" actId="12788"/>
        <pc:sldMkLst>
          <pc:docMk/>
          <pc:sldMk cId="2945336328" sldId="370"/>
        </pc:sldMkLst>
        <pc:graphicFrameChg chg="mod">
          <ac:chgData name="Kyle Tidswell-Brown" userId="3518c4a0-5c99-4880-b127-cb60ccf11a39" providerId="ADAL" clId="{BA8D7A10-2357-434E-AB14-CC8A6C8A621A}" dt="2018-12-06T11:05:50.645" v="49" actId="12788"/>
          <ac:graphicFrameMkLst>
            <pc:docMk/>
            <pc:sldMk cId="2945336328" sldId="370"/>
            <ac:graphicFrameMk id="9" creationId="{968B8A5A-2BA0-4FEC-A33B-1429BD74EDAD}"/>
          </ac:graphicFrameMkLst>
        </pc:graphicFrameChg>
      </pc:sldChg>
      <pc:sldChg chg="addSp modSp">
        <pc:chgData name="Kyle Tidswell-Brown" userId="3518c4a0-5c99-4880-b127-cb60ccf11a39" providerId="ADAL" clId="{BA8D7A10-2357-434E-AB14-CC8A6C8A621A}" dt="2018-12-06T11:04:26.965" v="2" actId="12788"/>
        <pc:sldMkLst>
          <pc:docMk/>
          <pc:sldMk cId="2885705464" sldId="381"/>
        </pc:sldMkLst>
        <pc:grpChg chg="add mod">
          <ac:chgData name="Kyle Tidswell-Brown" userId="3518c4a0-5c99-4880-b127-cb60ccf11a39" providerId="ADAL" clId="{BA8D7A10-2357-434E-AB14-CC8A6C8A621A}" dt="2018-12-06T11:04:26.965" v="2" actId="12788"/>
          <ac:grpSpMkLst>
            <pc:docMk/>
            <pc:sldMk cId="2885705464" sldId="381"/>
            <ac:grpSpMk id="2" creationId="{CEA02467-8200-40E8-8131-B20496DEDCA2}"/>
          </ac:grpSpMkLst>
        </pc:grpChg>
        <pc:grpChg chg="mod">
          <ac:chgData name="Kyle Tidswell-Brown" userId="3518c4a0-5c99-4880-b127-cb60ccf11a39" providerId="ADAL" clId="{BA8D7A10-2357-434E-AB14-CC8A6C8A621A}" dt="2018-12-06T11:04:26.965" v="2" actId="12788"/>
          <ac:grpSpMkLst>
            <pc:docMk/>
            <pc:sldMk cId="2885705464" sldId="381"/>
            <ac:grpSpMk id="6" creationId="{91B5E742-495D-4C33-A59E-A3E8D44F5F36}"/>
          </ac:grpSpMkLst>
        </pc:grpChg>
        <pc:grpChg chg="mod">
          <ac:chgData name="Kyle Tidswell-Brown" userId="3518c4a0-5c99-4880-b127-cb60ccf11a39" providerId="ADAL" clId="{BA8D7A10-2357-434E-AB14-CC8A6C8A621A}" dt="2018-12-06T11:04:26.965" v="2" actId="12788"/>
          <ac:grpSpMkLst>
            <pc:docMk/>
            <pc:sldMk cId="2885705464" sldId="381"/>
            <ac:grpSpMk id="13" creationId="{DE2EA7CF-6153-43C8-81FC-9516E4212CBB}"/>
          </ac:grpSpMkLst>
        </pc:grpChg>
        <pc:cxnChg chg="mod">
          <ac:chgData name="Kyle Tidswell-Brown" userId="3518c4a0-5c99-4880-b127-cb60ccf11a39" providerId="ADAL" clId="{BA8D7A10-2357-434E-AB14-CC8A6C8A621A}" dt="2018-12-06T11:04:25.560" v="1" actId="164"/>
          <ac:cxnSpMkLst>
            <pc:docMk/>
            <pc:sldMk cId="2885705464" sldId="381"/>
            <ac:cxnSpMk id="20" creationId="{91E74F03-F5B1-4D8C-9D28-B5F3CA1C8E5F}"/>
          </ac:cxnSpMkLst>
        </pc:cxnChg>
        <pc:cxnChg chg="mod">
          <ac:chgData name="Kyle Tidswell-Brown" userId="3518c4a0-5c99-4880-b127-cb60ccf11a39" providerId="ADAL" clId="{BA8D7A10-2357-434E-AB14-CC8A6C8A621A}" dt="2018-12-06T11:04:25.560" v="1" actId="164"/>
          <ac:cxnSpMkLst>
            <pc:docMk/>
            <pc:sldMk cId="2885705464" sldId="381"/>
            <ac:cxnSpMk id="21" creationId="{B6A6BE50-A3B4-43D6-895E-B25A08F43F10}"/>
          </ac:cxnSpMkLst>
        </pc:cxnChg>
        <pc:cxnChg chg="mod">
          <ac:chgData name="Kyle Tidswell-Brown" userId="3518c4a0-5c99-4880-b127-cb60ccf11a39" providerId="ADAL" clId="{BA8D7A10-2357-434E-AB14-CC8A6C8A621A}" dt="2018-12-06T11:04:25.560" v="1" actId="164"/>
          <ac:cxnSpMkLst>
            <pc:docMk/>
            <pc:sldMk cId="2885705464" sldId="381"/>
            <ac:cxnSpMk id="22" creationId="{70F38D9A-EA7F-44F2-A06C-C7CE83F91C9D}"/>
          </ac:cxnSpMkLst>
        </pc:cxnChg>
        <pc:cxnChg chg="mod">
          <ac:chgData name="Kyle Tidswell-Brown" userId="3518c4a0-5c99-4880-b127-cb60ccf11a39" providerId="ADAL" clId="{BA8D7A10-2357-434E-AB14-CC8A6C8A621A}" dt="2018-12-06T11:04:25.560" v="1" actId="164"/>
          <ac:cxnSpMkLst>
            <pc:docMk/>
            <pc:sldMk cId="2885705464" sldId="381"/>
            <ac:cxnSpMk id="23" creationId="{78F54760-8603-4B7A-9361-F4FE094CC5A6}"/>
          </ac:cxnSpMkLst>
        </pc:cxnChg>
      </pc:sldChg>
    </pc:docChg>
  </pc:docChgLst>
  <pc:docChgLst>
    <pc:chgData name="Louise Pezzaioli" userId="360b41a0-b242-48d2-b707-f5fa57585d53" providerId="ADAL" clId="{26F992EB-FC93-4751-B7DF-A8F21B482A43}"/>
    <pc:docChg chg="undo modSld">
      <pc:chgData name="Louise Pezzaioli" userId="360b41a0-b242-48d2-b707-f5fa57585d53" providerId="ADAL" clId="{26F992EB-FC93-4751-B7DF-A8F21B482A43}" dt="2018-11-29T12:02:13.084" v="86" actId="20577"/>
      <pc:docMkLst>
        <pc:docMk/>
      </pc:docMkLst>
      <pc:sldChg chg="modSp">
        <pc:chgData name="Louise Pezzaioli" userId="360b41a0-b242-48d2-b707-f5fa57585d53" providerId="ADAL" clId="{26F992EB-FC93-4751-B7DF-A8F21B482A43}" dt="2018-11-29T12:02:13.084" v="86" actId="20577"/>
        <pc:sldMkLst>
          <pc:docMk/>
          <pc:sldMk cId="2637481266" sldId="256"/>
        </pc:sldMkLst>
        <pc:spChg chg="mod">
          <ac:chgData name="Louise Pezzaioli" userId="360b41a0-b242-48d2-b707-f5fa57585d53" providerId="ADAL" clId="{26F992EB-FC93-4751-B7DF-A8F21B482A43}" dt="2018-11-29T12:02:13.084" v="86" actId="20577"/>
          <ac:spMkLst>
            <pc:docMk/>
            <pc:sldMk cId="2637481266" sldId="256"/>
            <ac:spMk id="19" creationId="{5252A847-DE45-4FA3-A1F8-EEBEB845FF8E}"/>
          </ac:spMkLst>
        </pc:spChg>
      </pc:sldChg>
    </pc:docChg>
  </pc:docChgLst>
  <pc:docChgLst>
    <pc:chgData name="Ashleigh Sobol" userId="8430f2a2-602f-4dde-a79b-412efd9dd8bf" providerId="ADAL" clId="{4E762FB4-02C7-4155-A12A-4ED79F828FBE}"/>
    <pc:docChg chg="addSld delSld modSld sldOrd">
      <pc:chgData name="Ashleigh Sobol" userId="8430f2a2-602f-4dde-a79b-412efd9dd8bf" providerId="ADAL" clId="{4E762FB4-02C7-4155-A12A-4ED79F828FBE}" dt="2018-11-23T11:07:08.687" v="35" actId="207"/>
      <pc:docMkLst>
        <pc:docMk/>
      </pc:docMkLst>
      <pc:sldChg chg="modSp add del ord">
        <pc:chgData name="Ashleigh Sobol" userId="8430f2a2-602f-4dde-a79b-412efd9dd8bf" providerId="ADAL" clId="{4E762FB4-02C7-4155-A12A-4ED79F828FBE}" dt="2018-11-23T10:59:56.704" v="4"/>
        <pc:sldMkLst>
          <pc:docMk/>
          <pc:sldMk cId="2637481266" sldId="256"/>
        </pc:sldMkLst>
        <pc:spChg chg="mod">
          <ac:chgData name="Ashleigh Sobol" userId="8430f2a2-602f-4dde-a79b-412efd9dd8bf" providerId="ADAL" clId="{4E762FB4-02C7-4155-A12A-4ED79F828FBE}" dt="2018-11-23T10:59:56.704" v="4"/>
          <ac:spMkLst>
            <pc:docMk/>
            <pc:sldMk cId="2637481266" sldId="256"/>
            <ac:spMk id="7" creationId="{277FDC6C-B99A-4ED8-B341-A52126824B67}"/>
          </ac:spMkLst>
        </pc:spChg>
      </pc:sldChg>
      <pc:sldChg chg="modSp">
        <pc:chgData name="Ashleigh Sobol" userId="8430f2a2-602f-4dde-a79b-412efd9dd8bf" providerId="ADAL" clId="{4E762FB4-02C7-4155-A12A-4ED79F828FBE}" dt="2018-11-23T11:06:53.861" v="29" actId="115"/>
        <pc:sldMkLst>
          <pc:docMk/>
          <pc:sldMk cId="636014570" sldId="314"/>
        </pc:sldMkLst>
        <pc:spChg chg="mod">
          <ac:chgData name="Ashleigh Sobol" userId="8430f2a2-602f-4dde-a79b-412efd9dd8bf" providerId="ADAL" clId="{4E762FB4-02C7-4155-A12A-4ED79F828FBE}" dt="2018-11-23T10:59:56.704" v="4"/>
          <ac:spMkLst>
            <pc:docMk/>
            <pc:sldMk cId="636014570" sldId="314"/>
            <ac:spMk id="7" creationId="{84B107DC-B90C-4A45-B422-BA8DE29C2552}"/>
          </ac:spMkLst>
        </pc:spChg>
        <pc:spChg chg="mod">
          <ac:chgData name="Ashleigh Sobol" userId="8430f2a2-602f-4dde-a79b-412efd9dd8bf" providerId="ADAL" clId="{4E762FB4-02C7-4155-A12A-4ED79F828FBE}" dt="2018-11-23T11:06:53.861" v="29" actId="115"/>
          <ac:spMkLst>
            <pc:docMk/>
            <pc:sldMk cId="636014570" sldId="314"/>
            <ac:spMk id="19" creationId="{5252A847-DE45-4FA3-A1F8-EEBEB845FF8E}"/>
          </ac:spMkLst>
        </pc:spChg>
      </pc:sldChg>
      <pc:sldChg chg="modSp">
        <pc:chgData name="Ashleigh Sobol" userId="8430f2a2-602f-4dde-a79b-412efd9dd8bf" providerId="ADAL" clId="{4E762FB4-02C7-4155-A12A-4ED79F828FBE}" dt="2018-11-23T11:06:46.416" v="27" actId="115"/>
        <pc:sldMkLst>
          <pc:docMk/>
          <pc:sldMk cId="1071900124" sldId="355"/>
        </pc:sldMkLst>
        <pc:spChg chg="mod">
          <ac:chgData name="Ashleigh Sobol" userId="8430f2a2-602f-4dde-a79b-412efd9dd8bf" providerId="ADAL" clId="{4E762FB4-02C7-4155-A12A-4ED79F828FBE}" dt="2018-11-23T10:59:56.704" v="4"/>
          <ac:spMkLst>
            <pc:docMk/>
            <pc:sldMk cId="1071900124" sldId="355"/>
            <ac:spMk id="7" creationId="{F2267ACB-233E-41BC-B01B-8F3DC45483E4}"/>
          </ac:spMkLst>
        </pc:spChg>
        <pc:spChg chg="mod">
          <ac:chgData name="Ashleigh Sobol" userId="8430f2a2-602f-4dde-a79b-412efd9dd8bf" providerId="ADAL" clId="{4E762FB4-02C7-4155-A12A-4ED79F828FBE}" dt="2018-11-23T11:06:46.416" v="27" actId="115"/>
          <ac:spMkLst>
            <pc:docMk/>
            <pc:sldMk cId="1071900124" sldId="355"/>
            <ac:spMk id="19" creationId="{5252A847-DE45-4FA3-A1F8-EEBEB845FF8E}"/>
          </ac:spMkLst>
        </pc:spChg>
      </pc:sldChg>
      <pc:sldChg chg="modSp">
        <pc:chgData name="Ashleigh Sobol" userId="8430f2a2-602f-4dde-a79b-412efd9dd8bf" providerId="ADAL" clId="{4E762FB4-02C7-4155-A12A-4ED79F828FBE}" dt="2018-11-23T11:05:57.095" v="7" actId="115"/>
        <pc:sldMkLst>
          <pc:docMk/>
          <pc:sldMk cId="36917022" sldId="360"/>
        </pc:sldMkLst>
        <pc:spChg chg="mod">
          <ac:chgData name="Ashleigh Sobol" userId="8430f2a2-602f-4dde-a79b-412efd9dd8bf" providerId="ADAL" clId="{4E762FB4-02C7-4155-A12A-4ED79F828FBE}" dt="2018-11-23T10:59:56.704" v="4"/>
          <ac:spMkLst>
            <pc:docMk/>
            <pc:sldMk cId="36917022" sldId="360"/>
            <ac:spMk id="7" creationId="{B632E459-9B27-4467-B89C-78410207B713}"/>
          </ac:spMkLst>
        </pc:spChg>
        <pc:spChg chg="mod">
          <ac:chgData name="Ashleigh Sobol" userId="8430f2a2-602f-4dde-a79b-412efd9dd8bf" providerId="ADAL" clId="{4E762FB4-02C7-4155-A12A-4ED79F828FBE}" dt="2018-11-23T11:05:57.095" v="7" actId="115"/>
          <ac:spMkLst>
            <pc:docMk/>
            <pc:sldMk cId="36917022" sldId="360"/>
            <ac:spMk id="19" creationId="{5252A847-DE45-4FA3-A1F8-EEBEB845FF8E}"/>
          </ac:spMkLst>
        </pc:spChg>
      </pc:sldChg>
      <pc:sldChg chg="modSp">
        <pc:chgData name="Ashleigh Sobol" userId="8430f2a2-602f-4dde-a79b-412efd9dd8bf" providerId="ADAL" clId="{4E762FB4-02C7-4155-A12A-4ED79F828FBE}" dt="2018-11-23T11:07:08.687" v="35" actId="207"/>
        <pc:sldMkLst>
          <pc:docMk/>
          <pc:sldMk cId="1669721746" sldId="365"/>
        </pc:sldMkLst>
        <pc:spChg chg="mod">
          <ac:chgData name="Ashleigh Sobol" userId="8430f2a2-602f-4dde-a79b-412efd9dd8bf" providerId="ADAL" clId="{4E762FB4-02C7-4155-A12A-4ED79F828FBE}" dt="2018-11-23T10:59:56.704" v="4"/>
          <ac:spMkLst>
            <pc:docMk/>
            <pc:sldMk cId="1669721746" sldId="365"/>
            <ac:spMk id="7" creationId="{9C98043F-F327-469C-AFFD-8AE7F5773C62}"/>
          </ac:spMkLst>
        </pc:spChg>
        <pc:spChg chg="mod">
          <ac:chgData name="Ashleigh Sobol" userId="8430f2a2-602f-4dde-a79b-412efd9dd8bf" providerId="ADAL" clId="{4E762FB4-02C7-4155-A12A-4ED79F828FBE}" dt="2018-11-23T11:07:08.687" v="35" actId="207"/>
          <ac:spMkLst>
            <pc:docMk/>
            <pc:sldMk cId="1669721746" sldId="365"/>
            <ac:spMk id="19" creationId="{5252A847-DE45-4FA3-A1F8-EEBEB845FF8E}"/>
          </ac:spMkLst>
        </pc:spChg>
      </pc:sldChg>
      <pc:sldChg chg="modSp add ord">
        <pc:chgData name="Ashleigh Sobol" userId="8430f2a2-602f-4dde-a79b-412efd9dd8bf" providerId="ADAL" clId="{4E762FB4-02C7-4155-A12A-4ED79F828FBE}" dt="2018-11-23T10:59:56.704" v="4"/>
        <pc:sldMkLst>
          <pc:docMk/>
          <pc:sldMk cId="332354265" sldId="366"/>
        </pc:sldMkLst>
        <pc:spChg chg="mod">
          <ac:chgData name="Ashleigh Sobol" userId="8430f2a2-602f-4dde-a79b-412efd9dd8bf" providerId="ADAL" clId="{4E762FB4-02C7-4155-A12A-4ED79F828FBE}" dt="2018-11-23T10:59:56.704" v="4"/>
          <ac:spMkLst>
            <pc:docMk/>
            <pc:sldMk cId="332354265" sldId="366"/>
            <ac:spMk id="7" creationId="{9C98043F-F327-469C-AFFD-8AE7F5773C62}"/>
          </ac:spMkLst>
        </pc:spChg>
      </pc:sldChg>
    </pc:docChg>
  </pc:docChgLst>
  <pc:docChgLst>
    <pc:chgData name="Theresa Hodgson" userId="213b339f-9e68-4d61-b6e1-9aa385d3ff46" providerId="ADAL" clId="{CEDF6EAB-48B3-4E8B-B988-15571ECC3495}"/>
    <pc:docChg chg="undo custSel addSld delSld modSld sldOrd">
      <pc:chgData name="Theresa Hodgson" userId="213b339f-9e68-4d61-b6e1-9aa385d3ff46" providerId="ADAL" clId="{CEDF6EAB-48B3-4E8B-B988-15571ECC3495}" dt="2018-11-12T09:51:28.879" v="1697" actId="20577"/>
      <pc:docMkLst>
        <pc:docMk/>
      </pc:docMkLst>
      <pc:sldChg chg="modSp">
        <pc:chgData name="Theresa Hodgson" userId="213b339f-9e68-4d61-b6e1-9aa385d3ff46" providerId="ADAL" clId="{CEDF6EAB-48B3-4E8B-B988-15571ECC3495}" dt="2018-11-12T09:51:28.879" v="1697" actId="20577"/>
        <pc:sldMkLst>
          <pc:docMk/>
          <pc:sldMk cId="2637481266" sldId="256"/>
        </pc:sldMkLst>
        <pc:spChg chg="mod">
          <ac:chgData name="Theresa Hodgson" userId="213b339f-9e68-4d61-b6e1-9aa385d3ff46" providerId="ADAL" clId="{CEDF6EAB-48B3-4E8B-B988-15571ECC3495}" dt="2018-11-09T10:46:34.597" v="72" actId="313"/>
          <ac:spMkLst>
            <pc:docMk/>
            <pc:sldMk cId="2637481266" sldId="256"/>
            <ac:spMk id="7" creationId="{277FDC6C-B99A-4ED8-B341-A52126824B67}"/>
          </ac:spMkLst>
        </pc:spChg>
        <pc:spChg chg="mod">
          <ac:chgData name="Theresa Hodgson" userId="213b339f-9e68-4d61-b6e1-9aa385d3ff46" providerId="ADAL" clId="{CEDF6EAB-48B3-4E8B-B988-15571ECC3495}" dt="2018-11-12T09:51:28.879" v="1697" actId="20577"/>
          <ac:spMkLst>
            <pc:docMk/>
            <pc:sldMk cId="2637481266" sldId="256"/>
            <ac:spMk id="19" creationId="{5252A847-DE45-4FA3-A1F8-EEBEB845FF8E}"/>
          </ac:spMkLst>
        </pc:spChg>
      </pc:sldChg>
      <pc:sldChg chg="addSp delSp modSp">
        <pc:chgData name="Theresa Hodgson" userId="213b339f-9e68-4d61-b6e1-9aa385d3ff46" providerId="ADAL" clId="{CEDF6EAB-48B3-4E8B-B988-15571ECC3495}" dt="2018-11-12T09:50:49.527" v="1641" actId="478"/>
        <pc:sldMkLst>
          <pc:docMk/>
          <pc:sldMk cId="636014570" sldId="314"/>
        </pc:sldMkLst>
        <pc:spChg chg="mod">
          <ac:chgData name="Theresa Hodgson" userId="213b339f-9e68-4d61-b6e1-9aa385d3ff46" providerId="ADAL" clId="{CEDF6EAB-48B3-4E8B-B988-15571ECC3495}" dt="2018-11-09T10:46:37.792" v="76" actId="313"/>
          <ac:spMkLst>
            <pc:docMk/>
            <pc:sldMk cId="636014570" sldId="314"/>
            <ac:spMk id="7" creationId="{84B107DC-B90C-4A45-B422-BA8DE29C2552}"/>
          </ac:spMkLst>
        </pc:spChg>
        <pc:spChg chg="mod">
          <ac:chgData name="Theresa Hodgson" userId="213b339f-9e68-4d61-b6e1-9aa385d3ff46" providerId="ADAL" clId="{CEDF6EAB-48B3-4E8B-B988-15571ECC3495}" dt="2018-11-12T09:50:39.690" v="1637" actId="20577"/>
          <ac:spMkLst>
            <pc:docMk/>
            <pc:sldMk cId="636014570" sldId="314"/>
            <ac:spMk id="19" creationId="{5252A847-DE45-4FA3-A1F8-EEBEB845FF8E}"/>
          </ac:spMkLst>
        </pc:spChg>
        <pc:grpChg chg="add del mod">
          <ac:chgData name="Theresa Hodgson" userId="213b339f-9e68-4d61-b6e1-9aa385d3ff46" providerId="ADAL" clId="{CEDF6EAB-48B3-4E8B-B988-15571ECC3495}" dt="2018-11-12T09:50:49.527" v="1641" actId="478"/>
          <ac:grpSpMkLst>
            <pc:docMk/>
            <pc:sldMk cId="636014570" sldId="314"/>
            <ac:grpSpMk id="12" creationId="{FE902FB6-3A47-41D6-B303-DE3D611642DB}"/>
          </ac:grpSpMkLst>
        </pc:grpChg>
        <pc:graphicFrameChg chg="add del mod">
          <ac:chgData name="Theresa Hodgson" userId="213b339f-9e68-4d61-b6e1-9aa385d3ff46" providerId="ADAL" clId="{CEDF6EAB-48B3-4E8B-B988-15571ECC3495}" dt="2018-11-09T14:38:09.757" v="913"/>
          <ac:graphicFrameMkLst>
            <pc:docMk/>
            <pc:sldMk cId="636014570" sldId="314"/>
            <ac:graphicFrameMk id="6" creationId="{6F19B433-92C4-48A6-B9B0-3CC44A873528}"/>
          </ac:graphicFrameMkLst>
        </pc:graphicFrameChg>
        <pc:graphicFrameChg chg="add del mod">
          <ac:chgData name="Theresa Hodgson" userId="213b339f-9e68-4d61-b6e1-9aa385d3ff46" providerId="ADAL" clId="{CEDF6EAB-48B3-4E8B-B988-15571ECC3495}" dt="2018-11-09T14:38:09.757" v="913"/>
          <ac:graphicFrameMkLst>
            <pc:docMk/>
            <pc:sldMk cId="636014570" sldId="314"/>
            <ac:graphicFrameMk id="9" creationId="{564D615C-C94A-4BD8-AC1A-76FD8009FC18}"/>
          </ac:graphicFrameMkLst>
        </pc:graphicFrameChg>
        <pc:graphicFrameChg chg="add del mod modGraphic">
          <ac:chgData name="Theresa Hodgson" userId="213b339f-9e68-4d61-b6e1-9aa385d3ff46" providerId="ADAL" clId="{CEDF6EAB-48B3-4E8B-B988-15571ECC3495}" dt="2018-11-09T15:11:19.253" v="1209" actId="478"/>
          <ac:graphicFrameMkLst>
            <pc:docMk/>
            <pc:sldMk cId="636014570" sldId="314"/>
            <ac:graphicFrameMk id="10" creationId="{9F100268-57A1-41E4-9633-0AA5D9BED606}"/>
          </ac:graphicFrameMkLst>
        </pc:graphicFrameChg>
        <pc:graphicFrameChg chg="add del mod modGraphic">
          <ac:chgData name="Theresa Hodgson" userId="213b339f-9e68-4d61-b6e1-9aa385d3ff46" providerId="ADAL" clId="{CEDF6EAB-48B3-4E8B-B988-15571ECC3495}" dt="2018-11-12T09:50:47.522" v="1640" actId="478"/>
          <ac:graphicFrameMkLst>
            <pc:docMk/>
            <pc:sldMk cId="636014570" sldId="314"/>
            <ac:graphicFrameMk id="11" creationId="{28C302ED-874F-4694-B213-996C1949D707}"/>
          </ac:graphicFrameMkLst>
        </pc:graphicFrameChg>
        <pc:graphicFrameChg chg="add del mod modGraphic">
          <ac:chgData name="Theresa Hodgson" userId="213b339f-9e68-4d61-b6e1-9aa385d3ff46" providerId="ADAL" clId="{CEDF6EAB-48B3-4E8B-B988-15571ECC3495}" dt="2018-11-12T09:50:45.381" v="1639" actId="478"/>
          <ac:graphicFrameMkLst>
            <pc:docMk/>
            <pc:sldMk cId="636014570" sldId="314"/>
            <ac:graphicFrameMk id="17" creationId="{54B0CF32-C419-4047-8B48-814048F1CC35}"/>
          </ac:graphicFrameMkLst>
        </pc:graphicFrameChg>
      </pc:sldChg>
      <pc:sldChg chg="addSp delSp modSp ord">
        <pc:chgData name="Theresa Hodgson" userId="213b339f-9e68-4d61-b6e1-9aa385d3ff46" providerId="ADAL" clId="{CEDF6EAB-48B3-4E8B-B988-15571ECC3495}" dt="2018-11-12T09:50:17.996" v="1593" actId="6549"/>
        <pc:sldMkLst>
          <pc:docMk/>
          <pc:sldMk cId="1071900124" sldId="355"/>
        </pc:sldMkLst>
        <pc:spChg chg="mod">
          <ac:chgData name="Theresa Hodgson" userId="213b339f-9e68-4d61-b6e1-9aa385d3ff46" providerId="ADAL" clId="{CEDF6EAB-48B3-4E8B-B988-15571ECC3495}" dt="2018-11-09T10:46:38.378" v="77" actId="313"/>
          <ac:spMkLst>
            <pc:docMk/>
            <pc:sldMk cId="1071900124" sldId="355"/>
            <ac:spMk id="7" creationId="{F2267ACB-233E-41BC-B01B-8F3DC45483E4}"/>
          </ac:spMkLst>
        </pc:spChg>
        <pc:spChg chg="mod">
          <ac:chgData name="Theresa Hodgson" userId="213b339f-9e68-4d61-b6e1-9aa385d3ff46" providerId="ADAL" clId="{CEDF6EAB-48B3-4E8B-B988-15571ECC3495}" dt="2018-11-12T09:50:17.996" v="1593" actId="6549"/>
          <ac:spMkLst>
            <pc:docMk/>
            <pc:sldMk cId="1071900124" sldId="355"/>
            <ac:spMk id="19" creationId="{5252A847-DE45-4FA3-A1F8-EEBEB845FF8E}"/>
          </ac:spMkLst>
        </pc:spChg>
        <pc:graphicFrameChg chg="add del mod modGraphic">
          <ac:chgData name="Theresa Hodgson" userId="213b339f-9e68-4d61-b6e1-9aa385d3ff46" providerId="ADAL" clId="{CEDF6EAB-48B3-4E8B-B988-15571ECC3495}" dt="2018-11-12T09:50:16.232" v="1592" actId="478"/>
          <ac:graphicFrameMkLst>
            <pc:docMk/>
            <pc:sldMk cId="1071900124" sldId="355"/>
            <ac:graphicFrameMk id="6" creationId="{4E4E4B99-B3C7-4E8E-9364-4464F849422A}"/>
          </ac:graphicFrameMkLst>
        </pc:graphicFrameChg>
      </pc:sldChg>
      <pc:sldChg chg="addSp delSp modSp">
        <pc:chgData name="Theresa Hodgson" userId="213b339f-9e68-4d61-b6e1-9aa385d3ff46" providerId="ADAL" clId="{CEDF6EAB-48B3-4E8B-B988-15571ECC3495}" dt="2018-11-12T09:50:00.859" v="1583" actId="478"/>
        <pc:sldMkLst>
          <pc:docMk/>
          <pc:sldMk cId="36917022" sldId="360"/>
        </pc:sldMkLst>
        <pc:spChg chg="add del mod">
          <ac:chgData name="Theresa Hodgson" userId="213b339f-9e68-4d61-b6e1-9aa385d3ff46" providerId="ADAL" clId="{CEDF6EAB-48B3-4E8B-B988-15571ECC3495}" dt="2018-11-09T12:26:19.824" v="552" actId="478"/>
          <ac:spMkLst>
            <pc:docMk/>
            <pc:sldMk cId="36917022" sldId="360"/>
            <ac:spMk id="2" creationId="{D368A0D9-8637-48BC-870E-888547FCAE5D}"/>
          </ac:spMkLst>
        </pc:spChg>
        <pc:spChg chg="mod">
          <ac:chgData name="Theresa Hodgson" userId="213b339f-9e68-4d61-b6e1-9aa385d3ff46" providerId="ADAL" clId="{CEDF6EAB-48B3-4E8B-B988-15571ECC3495}" dt="2018-11-09T10:46:37.244" v="75" actId="313"/>
          <ac:spMkLst>
            <pc:docMk/>
            <pc:sldMk cId="36917022" sldId="360"/>
            <ac:spMk id="7" creationId="{B632E459-9B27-4467-B89C-78410207B713}"/>
          </ac:spMkLst>
        </pc:spChg>
        <pc:spChg chg="mod">
          <ac:chgData name="Theresa Hodgson" userId="213b339f-9e68-4d61-b6e1-9aa385d3ff46" providerId="ADAL" clId="{CEDF6EAB-48B3-4E8B-B988-15571ECC3495}" dt="2018-11-12T09:49:56.995" v="1582" actId="6549"/>
          <ac:spMkLst>
            <pc:docMk/>
            <pc:sldMk cId="36917022" sldId="360"/>
            <ac:spMk id="19" creationId="{5252A847-DE45-4FA3-A1F8-EEBEB845FF8E}"/>
          </ac:spMkLst>
        </pc:spChg>
        <pc:graphicFrameChg chg="add del mod modGraphic">
          <ac:chgData name="Theresa Hodgson" userId="213b339f-9e68-4d61-b6e1-9aa385d3ff46" providerId="ADAL" clId="{CEDF6EAB-48B3-4E8B-B988-15571ECC3495}" dt="2018-11-09T12:21:28.410" v="507" actId="478"/>
          <ac:graphicFrameMkLst>
            <pc:docMk/>
            <pc:sldMk cId="36917022" sldId="360"/>
            <ac:graphicFrameMk id="9" creationId="{E67ED280-B8ED-4E03-A5A5-F3D7CC7D3D7F}"/>
          </ac:graphicFrameMkLst>
        </pc:graphicFrameChg>
        <pc:graphicFrameChg chg="add del mod modGraphic">
          <ac:chgData name="Theresa Hodgson" userId="213b339f-9e68-4d61-b6e1-9aa385d3ff46" providerId="ADAL" clId="{CEDF6EAB-48B3-4E8B-B988-15571ECC3495}" dt="2018-11-09T14:34:28.923" v="848" actId="478"/>
          <ac:graphicFrameMkLst>
            <pc:docMk/>
            <pc:sldMk cId="36917022" sldId="360"/>
            <ac:graphicFrameMk id="10" creationId="{705F366F-F49B-4CE5-B745-DCE0A33E6C15}"/>
          </ac:graphicFrameMkLst>
        </pc:graphicFrameChg>
        <pc:graphicFrameChg chg="add del mod modGraphic">
          <ac:chgData name="Theresa Hodgson" userId="213b339f-9e68-4d61-b6e1-9aa385d3ff46" providerId="ADAL" clId="{CEDF6EAB-48B3-4E8B-B988-15571ECC3495}" dt="2018-11-12T09:50:00.859" v="1583" actId="478"/>
          <ac:graphicFrameMkLst>
            <pc:docMk/>
            <pc:sldMk cId="36917022" sldId="360"/>
            <ac:graphicFrameMk id="11" creationId="{D5242800-5D10-4C2B-994E-5F7DFF3809A7}"/>
          </ac:graphicFrameMkLst>
        </pc:graphicFrameChg>
      </pc:sldChg>
      <pc:sldChg chg="modSp add">
        <pc:chgData name="Theresa Hodgson" userId="213b339f-9e68-4d61-b6e1-9aa385d3ff46" providerId="ADAL" clId="{CEDF6EAB-48B3-4E8B-B988-15571ECC3495}" dt="2018-11-12T09:49:42.405" v="1576" actId="6549"/>
        <pc:sldMkLst>
          <pc:docMk/>
          <pc:sldMk cId="1669721746" sldId="365"/>
        </pc:sldMkLst>
        <pc:spChg chg="mod">
          <ac:chgData name="Theresa Hodgson" userId="213b339f-9e68-4d61-b6e1-9aa385d3ff46" providerId="ADAL" clId="{CEDF6EAB-48B3-4E8B-B988-15571ECC3495}" dt="2018-11-12T09:49:42.405" v="1576" actId="6549"/>
          <ac:spMkLst>
            <pc:docMk/>
            <pc:sldMk cId="1669721746" sldId="365"/>
            <ac:spMk id="19" creationId="{5252A847-DE45-4FA3-A1F8-EEBEB845FF8E}"/>
          </ac:spMkLst>
        </pc:spChg>
      </pc:sldChg>
    </pc:docChg>
  </pc:docChgLst>
  <pc:docChgLst>
    <pc:chgData name="Ashleigh Sobol" userId="8430f2a2-602f-4dde-a79b-412efd9dd8bf" providerId="ADAL" clId="{314E36DF-02F4-4957-B175-8AD4C9F6E04E}"/>
  </pc:docChgLst>
  <pc:docChgLst>
    <pc:chgData name="Cath Scanlon" userId="217f4c6b-e607-4a48-bdce-98b05a0a86c5" providerId="ADAL" clId="{EA6D9528-94BA-43FB-A7EA-3DEA358CADC5}"/>
    <pc:docChg chg="undo redo custSel addSld delSld modSld sldOrd">
      <pc:chgData name="Cath Scanlon" userId="217f4c6b-e607-4a48-bdce-98b05a0a86c5" providerId="ADAL" clId="{EA6D9528-94BA-43FB-A7EA-3DEA358CADC5}" dt="2018-12-02T15:12:33.968" v="1588" actId="12788"/>
      <pc:docMkLst>
        <pc:docMk/>
      </pc:docMkLst>
      <pc:sldChg chg="modSp">
        <pc:chgData name="Cath Scanlon" userId="217f4c6b-e607-4a48-bdce-98b05a0a86c5" providerId="ADAL" clId="{EA6D9528-94BA-43FB-A7EA-3DEA358CADC5}" dt="2018-12-02T13:25:34.613" v="10" actId="207"/>
        <pc:sldMkLst>
          <pc:docMk/>
          <pc:sldMk cId="2637481266" sldId="256"/>
        </pc:sldMkLst>
        <pc:spChg chg="mod">
          <ac:chgData name="Cath Scanlon" userId="217f4c6b-e607-4a48-bdce-98b05a0a86c5" providerId="ADAL" clId="{EA6D9528-94BA-43FB-A7EA-3DEA358CADC5}" dt="2018-12-02T13:25:34.613" v="10" actId="207"/>
          <ac:spMkLst>
            <pc:docMk/>
            <pc:sldMk cId="2637481266" sldId="256"/>
            <ac:spMk id="19" creationId="{5252A847-DE45-4FA3-A1F8-EEBEB845FF8E}"/>
          </ac:spMkLst>
        </pc:spChg>
      </pc:sldChg>
      <pc:sldChg chg="addSp modSp">
        <pc:chgData name="Cath Scanlon" userId="217f4c6b-e607-4a48-bdce-98b05a0a86c5" providerId="ADAL" clId="{EA6D9528-94BA-43FB-A7EA-3DEA358CADC5}" dt="2018-12-02T15:05:09.868" v="1373" actId="1036"/>
        <pc:sldMkLst>
          <pc:docMk/>
          <pc:sldMk cId="636014570" sldId="314"/>
        </pc:sldMkLst>
        <pc:spChg chg="mod">
          <ac:chgData name="Cath Scanlon" userId="217f4c6b-e607-4a48-bdce-98b05a0a86c5" providerId="ADAL" clId="{EA6D9528-94BA-43FB-A7EA-3DEA358CADC5}" dt="2018-12-02T15:05:00.927" v="1361" actId="1036"/>
          <ac:spMkLst>
            <pc:docMk/>
            <pc:sldMk cId="636014570" sldId="314"/>
            <ac:spMk id="19" creationId="{5252A847-DE45-4FA3-A1F8-EEBEB845FF8E}"/>
          </ac:spMkLst>
        </pc:spChg>
        <pc:graphicFrameChg chg="add mod modGraphic">
          <ac:chgData name="Cath Scanlon" userId="217f4c6b-e607-4a48-bdce-98b05a0a86c5" providerId="ADAL" clId="{EA6D9528-94BA-43FB-A7EA-3DEA358CADC5}" dt="2018-12-02T15:05:09.868" v="1373" actId="1036"/>
          <ac:graphicFrameMkLst>
            <pc:docMk/>
            <pc:sldMk cId="636014570" sldId="314"/>
            <ac:graphicFrameMk id="6" creationId="{4C1C199D-C585-44AF-A499-A0BF7D32B211}"/>
          </ac:graphicFrameMkLst>
        </pc:graphicFrameChg>
      </pc:sldChg>
      <pc:sldChg chg="addSp modSp">
        <pc:chgData name="Cath Scanlon" userId="217f4c6b-e607-4a48-bdce-98b05a0a86c5" providerId="ADAL" clId="{EA6D9528-94BA-43FB-A7EA-3DEA358CADC5}" dt="2018-12-02T15:11:51.399" v="1587" actId="1076"/>
        <pc:sldMkLst>
          <pc:docMk/>
          <pc:sldMk cId="1071900124" sldId="355"/>
        </pc:sldMkLst>
        <pc:spChg chg="mod">
          <ac:chgData name="Cath Scanlon" userId="217f4c6b-e607-4a48-bdce-98b05a0a86c5" providerId="ADAL" clId="{EA6D9528-94BA-43FB-A7EA-3DEA358CADC5}" dt="2018-12-02T15:03:00.841" v="1262" actId="20577"/>
          <ac:spMkLst>
            <pc:docMk/>
            <pc:sldMk cId="1071900124" sldId="355"/>
            <ac:spMk id="19" creationId="{5252A847-DE45-4FA3-A1F8-EEBEB845FF8E}"/>
          </ac:spMkLst>
        </pc:spChg>
        <pc:graphicFrameChg chg="add mod modGraphic">
          <ac:chgData name="Cath Scanlon" userId="217f4c6b-e607-4a48-bdce-98b05a0a86c5" providerId="ADAL" clId="{EA6D9528-94BA-43FB-A7EA-3DEA358CADC5}" dt="2018-12-02T15:11:43.591" v="1584" actId="12788"/>
          <ac:graphicFrameMkLst>
            <pc:docMk/>
            <pc:sldMk cId="1071900124" sldId="355"/>
            <ac:graphicFrameMk id="6" creationId="{9462E311-35AB-4FA3-8DE2-FE7D4C25F9EE}"/>
          </ac:graphicFrameMkLst>
        </pc:graphicFrameChg>
        <pc:picChg chg="add mod">
          <ac:chgData name="Cath Scanlon" userId="217f4c6b-e607-4a48-bdce-98b05a0a86c5" providerId="ADAL" clId="{EA6D9528-94BA-43FB-A7EA-3DEA358CADC5}" dt="2018-12-02T15:11:46.822" v="1585" actId="1076"/>
          <ac:picMkLst>
            <pc:docMk/>
            <pc:sldMk cId="1071900124" sldId="355"/>
            <ac:picMk id="9" creationId="{64EEACF0-21E3-4683-BE82-CCCAC48F39BE}"/>
          </ac:picMkLst>
        </pc:picChg>
        <pc:picChg chg="add mod">
          <ac:chgData name="Cath Scanlon" userId="217f4c6b-e607-4a48-bdce-98b05a0a86c5" providerId="ADAL" clId="{EA6D9528-94BA-43FB-A7EA-3DEA358CADC5}" dt="2018-12-02T15:11:48.303" v="1586" actId="1076"/>
          <ac:picMkLst>
            <pc:docMk/>
            <pc:sldMk cId="1071900124" sldId="355"/>
            <ac:picMk id="10" creationId="{6FD997CD-BCC1-4AC9-8AA8-A8A397D37407}"/>
          </ac:picMkLst>
        </pc:picChg>
        <pc:picChg chg="add mod">
          <ac:chgData name="Cath Scanlon" userId="217f4c6b-e607-4a48-bdce-98b05a0a86c5" providerId="ADAL" clId="{EA6D9528-94BA-43FB-A7EA-3DEA358CADC5}" dt="2018-12-02T15:11:51.399" v="1587" actId="1076"/>
          <ac:picMkLst>
            <pc:docMk/>
            <pc:sldMk cId="1071900124" sldId="355"/>
            <ac:picMk id="11" creationId="{AD0C6845-2CB5-4AE8-9522-045B523FDDDC}"/>
          </ac:picMkLst>
        </pc:picChg>
      </pc:sldChg>
      <pc:sldChg chg="addSp modSp">
        <pc:chgData name="Cath Scanlon" userId="217f4c6b-e607-4a48-bdce-98b05a0a86c5" providerId="ADAL" clId="{EA6D9528-94BA-43FB-A7EA-3DEA358CADC5}" dt="2018-12-02T14:06:59.378" v="792" actId="20577"/>
        <pc:sldMkLst>
          <pc:docMk/>
          <pc:sldMk cId="36917022" sldId="360"/>
        </pc:sldMkLst>
        <pc:spChg chg="mod">
          <ac:chgData name="Cath Scanlon" userId="217f4c6b-e607-4a48-bdce-98b05a0a86c5" providerId="ADAL" clId="{EA6D9528-94BA-43FB-A7EA-3DEA358CADC5}" dt="2018-12-02T13:29:58.768" v="215" actId="255"/>
          <ac:spMkLst>
            <pc:docMk/>
            <pc:sldMk cId="36917022" sldId="360"/>
            <ac:spMk id="10" creationId="{3BE61B7B-93B6-4CAE-B2B1-225EC5AB1A1F}"/>
          </ac:spMkLst>
        </pc:spChg>
        <pc:spChg chg="mod">
          <ac:chgData name="Cath Scanlon" userId="217f4c6b-e607-4a48-bdce-98b05a0a86c5" providerId="ADAL" clId="{EA6D9528-94BA-43FB-A7EA-3DEA358CADC5}" dt="2018-12-02T13:29:58.768" v="215" actId="255"/>
          <ac:spMkLst>
            <pc:docMk/>
            <pc:sldMk cId="36917022" sldId="360"/>
            <ac:spMk id="11" creationId="{57E264A1-CC39-446D-BBD1-7DC5AE725066}"/>
          </ac:spMkLst>
        </pc:spChg>
        <pc:spChg chg="mod">
          <ac:chgData name="Cath Scanlon" userId="217f4c6b-e607-4a48-bdce-98b05a0a86c5" providerId="ADAL" clId="{EA6D9528-94BA-43FB-A7EA-3DEA358CADC5}" dt="2018-12-02T13:29:58.768" v="215" actId="255"/>
          <ac:spMkLst>
            <pc:docMk/>
            <pc:sldMk cId="36917022" sldId="360"/>
            <ac:spMk id="12" creationId="{782811DB-8C49-4DF6-9405-B94F07AE72CA}"/>
          </ac:spMkLst>
        </pc:spChg>
        <pc:spChg chg="mod">
          <ac:chgData name="Cath Scanlon" userId="217f4c6b-e607-4a48-bdce-98b05a0a86c5" providerId="ADAL" clId="{EA6D9528-94BA-43FB-A7EA-3DEA358CADC5}" dt="2018-12-02T13:30:33.025" v="225" actId="255"/>
          <ac:spMkLst>
            <pc:docMk/>
            <pc:sldMk cId="36917022" sldId="360"/>
            <ac:spMk id="14" creationId="{9D89083B-2000-4701-BD69-0C07DBD510D0}"/>
          </ac:spMkLst>
        </pc:spChg>
        <pc:spChg chg="mod">
          <ac:chgData name="Cath Scanlon" userId="217f4c6b-e607-4a48-bdce-98b05a0a86c5" providerId="ADAL" clId="{EA6D9528-94BA-43FB-A7EA-3DEA358CADC5}" dt="2018-12-02T13:30:33.025" v="225" actId="255"/>
          <ac:spMkLst>
            <pc:docMk/>
            <pc:sldMk cId="36917022" sldId="360"/>
            <ac:spMk id="15" creationId="{A19CAF37-3838-415D-8889-85EE35FBF3CB}"/>
          </ac:spMkLst>
        </pc:spChg>
        <pc:spChg chg="mod">
          <ac:chgData name="Cath Scanlon" userId="217f4c6b-e607-4a48-bdce-98b05a0a86c5" providerId="ADAL" clId="{EA6D9528-94BA-43FB-A7EA-3DEA358CADC5}" dt="2018-12-02T13:30:33.025" v="225" actId="255"/>
          <ac:spMkLst>
            <pc:docMk/>
            <pc:sldMk cId="36917022" sldId="360"/>
            <ac:spMk id="16" creationId="{06F11EE1-994B-4B97-A0C0-D30B61C094FB}"/>
          </ac:spMkLst>
        </pc:spChg>
        <pc:spChg chg="mod">
          <ac:chgData name="Cath Scanlon" userId="217f4c6b-e607-4a48-bdce-98b05a0a86c5" providerId="ADAL" clId="{EA6D9528-94BA-43FB-A7EA-3DEA358CADC5}" dt="2018-12-02T13:35:47.893" v="379" actId="12788"/>
          <ac:spMkLst>
            <pc:docMk/>
            <pc:sldMk cId="36917022" sldId="360"/>
            <ac:spMk id="19" creationId="{5252A847-DE45-4FA3-A1F8-EEBEB845FF8E}"/>
          </ac:spMkLst>
        </pc:spChg>
        <pc:spChg chg="mod">
          <ac:chgData name="Cath Scanlon" userId="217f4c6b-e607-4a48-bdce-98b05a0a86c5" providerId="ADAL" clId="{EA6D9528-94BA-43FB-A7EA-3DEA358CADC5}" dt="2018-12-02T13:30:33.025" v="225" actId="255"/>
          <ac:spMkLst>
            <pc:docMk/>
            <pc:sldMk cId="36917022" sldId="360"/>
            <ac:spMk id="20" creationId="{67557B36-E792-4894-B7F4-E503F3466A9E}"/>
          </ac:spMkLst>
        </pc:spChg>
        <pc:spChg chg="mod">
          <ac:chgData name="Cath Scanlon" userId="217f4c6b-e607-4a48-bdce-98b05a0a86c5" providerId="ADAL" clId="{EA6D9528-94BA-43FB-A7EA-3DEA358CADC5}" dt="2018-12-02T13:30:33.025" v="225" actId="255"/>
          <ac:spMkLst>
            <pc:docMk/>
            <pc:sldMk cId="36917022" sldId="360"/>
            <ac:spMk id="21" creationId="{F893D72C-E1E9-419D-9C80-585066653A4A}"/>
          </ac:spMkLst>
        </pc:spChg>
        <pc:spChg chg="mod">
          <ac:chgData name="Cath Scanlon" userId="217f4c6b-e607-4a48-bdce-98b05a0a86c5" providerId="ADAL" clId="{EA6D9528-94BA-43FB-A7EA-3DEA358CADC5}" dt="2018-12-02T13:29:58.768" v="215" actId="255"/>
          <ac:spMkLst>
            <pc:docMk/>
            <pc:sldMk cId="36917022" sldId="360"/>
            <ac:spMk id="23" creationId="{9458117C-FE76-4E1F-A616-9FA5DD21C952}"/>
          </ac:spMkLst>
        </pc:spChg>
        <pc:spChg chg="mod">
          <ac:chgData name="Cath Scanlon" userId="217f4c6b-e607-4a48-bdce-98b05a0a86c5" providerId="ADAL" clId="{EA6D9528-94BA-43FB-A7EA-3DEA358CADC5}" dt="2018-12-02T13:29:58.768" v="215" actId="255"/>
          <ac:spMkLst>
            <pc:docMk/>
            <pc:sldMk cId="36917022" sldId="360"/>
            <ac:spMk id="24" creationId="{567B8F52-C27C-4F75-AEEC-7E6610A3B9A6}"/>
          </ac:spMkLst>
        </pc:spChg>
        <pc:spChg chg="mod">
          <ac:chgData name="Cath Scanlon" userId="217f4c6b-e607-4a48-bdce-98b05a0a86c5" providerId="ADAL" clId="{EA6D9528-94BA-43FB-A7EA-3DEA358CADC5}" dt="2018-12-02T13:30:22.183" v="223" actId="255"/>
          <ac:spMkLst>
            <pc:docMk/>
            <pc:sldMk cId="36917022" sldId="360"/>
            <ac:spMk id="26" creationId="{3FC16629-C4A5-486A-B8D9-F2853F9628BF}"/>
          </ac:spMkLst>
        </pc:spChg>
        <pc:spChg chg="mod">
          <ac:chgData name="Cath Scanlon" userId="217f4c6b-e607-4a48-bdce-98b05a0a86c5" providerId="ADAL" clId="{EA6D9528-94BA-43FB-A7EA-3DEA358CADC5}" dt="2018-12-02T13:30:22.183" v="223" actId="255"/>
          <ac:spMkLst>
            <pc:docMk/>
            <pc:sldMk cId="36917022" sldId="360"/>
            <ac:spMk id="27" creationId="{5C34D057-CE1A-4685-85A5-D7BBE6F1F807}"/>
          </ac:spMkLst>
        </pc:spChg>
        <pc:spChg chg="mod">
          <ac:chgData name="Cath Scanlon" userId="217f4c6b-e607-4a48-bdce-98b05a0a86c5" providerId="ADAL" clId="{EA6D9528-94BA-43FB-A7EA-3DEA358CADC5}" dt="2018-12-02T13:30:22.183" v="223" actId="255"/>
          <ac:spMkLst>
            <pc:docMk/>
            <pc:sldMk cId="36917022" sldId="360"/>
            <ac:spMk id="28" creationId="{E6FFBB49-E803-46A1-8267-149341C38692}"/>
          </ac:spMkLst>
        </pc:spChg>
        <pc:spChg chg="mod">
          <ac:chgData name="Cath Scanlon" userId="217f4c6b-e607-4a48-bdce-98b05a0a86c5" providerId="ADAL" clId="{EA6D9528-94BA-43FB-A7EA-3DEA358CADC5}" dt="2018-12-02T13:30:22.183" v="223" actId="255"/>
          <ac:spMkLst>
            <pc:docMk/>
            <pc:sldMk cId="36917022" sldId="360"/>
            <ac:spMk id="30" creationId="{C2B57C0E-F6F3-41BB-85E3-CB3BC20084A2}"/>
          </ac:spMkLst>
        </pc:spChg>
        <pc:spChg chg="mod">
          <ac:chgData name="Cath Scanlon" userId="217f4c6b-e607-4a48-bdce-98b05a0a86c5" providerId="ADAL" clId="{EA6D9528-94BA-43FB-A7EA-3DEA358CADC5}" dt="2018-12-02T13:30:22.183" v="223" actId="255"/>
          <ac:spMkLst>
            <pc:docMk/>
            <pc:sldMk cId="36917022" sldId="360"/>
            <ac:spMk id="31" creationId="{712A2D1C-6FBD-47B9-A40E-567FC6D6FCE9}"/>
          </ac:spMkLst>
        </pc:spChg>
        <pc:spChg chg="mod">
          <ac:chgData name="Cath Scanlon" userId="217f4c6b-e607-4a48-bdce-98b05a0a86c5" providerId="ADAL" clId="{EA6D9528-94BA-43FB-A7EA-3DEA358CADC5}" dt="2018-12-02T13:30:22.183" v="223" actId="255"/>
          <ac:spMkLst>
            <pc:docMk/>
            <pc:sldMk cId="36917022" sldId="360"/>
            <ac:spMk id="32" creationId="{55333D14-AB07-49F8-9D2F-A288FF32BBDB}"/>
          </ac:spMkLst>
        </pc:spChg>
        <pc:grpChg chg="add mod">
          <ac:chgData name="Cath Scanlon" userId="217f4c6b-e607-4a48-bdce-98b05a0a86c5" providerId="ADAL" clId="{EA6D9528-94BA-43FB-A7EA-3DEA358CADC5}" dt="2018-12-02T13:36:03.494" v="393" actId="1037"/>
          <ac:grpSpMkLst>
            <pc:docMk/>
            <pc:sldMk cId="36917022" sldId="360"/>
            <ac:grpSpMk id="9" creationId="{9308D206-6D62-4C45-917B-CE553E27EFF5}"/>
          </ac:grpSpMkLst>
        </pc:grpChg>
        <pc:grpChg chg="add mod">
          <ac:chgData name="Cath Scanlon" userId="217f4c6b-e607-4a48-bdce-98b05a0a86c5" providerId="ADAL" clId="{EA6D9528-94BA-43FB-A7EA-3DEA358CADC5}" dt="2018-12-02T13:36:08.011" v="396" actId="1038"/>
          <ac:grpSpMkLst>
            <pc:docMk/>
            <pc:sldMk cId="36917022" sldId="360"/>
            <ac:grpSpMk id="13" creationId="{9030A82B-C2F5-4187-B79C-F4FB02DE2CF0}"/>
          </ac:grpSpMkLst>
        </pc:grpChg>
        <pc:grpChg chg="add mod">
          <ac:chgData name="Cath Scanlon" userId="217f4c6b-e607-4a48-bdce-98b05a0a86c5" providerId="ADAL" clId="{EA6D9528-94BA-43FB-A7EA-3DEA358CADC5}" dt="2018-12-02T13:36:08.011" v="396" actId="1038"/>
          <ac:grpSpMkLst>
            <pc:docMk/>
            <pc:sldMk cId="36917022" sldId="360"/>
            <ac:grpSpMk id="17" creationId="{FD9C9E2C-BE40-4B24-951B-5133F37B80B2}"/>
          </ac:grpSpMkLst>
        </pc:grpChg>
        <pc:grpChg chg="add mod">
          <ac:chgData name="Cath Scanlon" userId="217f4c6b-e607-4a48-bdce-98b05a0a86c5" providerId="ADAL" clId="{EA6D9528-94BA-43FB-A7EA-3DEA358CADC5}" dt="2018-12-02T13:36:03.494" v="393" actId="1037"/>
          <ac:grpSpMkLst>
            <pc:docMk/>
            <pc:sldMk cId="36917022" sldId="360"/>
            <ac:grpSpMk id="22" creationId="{C33F7819-1267-4A15-8E49-C65338C8F2E6}"/>
          </ac:grpSpMkLst>
        </pc:grpChg>
        <pc:grpChg chg="add mod">
          <ac:chgData name="Cath Scanlon" userId="217f4c6b-e607-4a48-bdce-98b05a0a86c5" providerId="ADAL" clId="{EA6D9528-94BA-43FB-A7EA-3DEA358CADC5}" dt="2018-12-02T13:36:08.011" v="396" actId="1038"/>
          <ac:grpSpMkLst>
            <pc:docMk/>
            <pc:sldMk cId="36917022" sldId="360"/>
            <ac:grpSpMk id="25" creationId="{6AB07A8C-BD52-46E7-BF7F-D23DA71260D6}"/>
          </ac:grpSpMkLst>
        </pc:grpChg>
        <pc:grpChg chg="mod">
          <ac:chgData name="Cath Scanlon" userId="217f4c6b-e607-4a48-bdce-98b05a0a86c5" providerId="ADAL" clId="{EA6D9528-94BA-43FB-A7EA-3DEA358CADC5}" dt="2018-12-02T13:31:31.556" v="237" actId="12789"/>
          <ac:grpSpMkLst>
            <pc:docMk/>
            <pc:sldMk cId="36917022" sldId="360"/>
            <ac:grpSpMk id="29" creationId="{E3B2867D-C4FD-4C2E-8D58-3A0CBAE40124}"/>
          </ac:grpSpMkLst>
        </pc:grpChg>
        <pc:graphicFrameChg chg="add mod modGraphic">
          <ac:chgData name="Cath Scanlon" userId="217f4c6b-e607-4a48-bdce-98b05a0a86c5" providerId="ADAL" clId="{EA6D9528-94BA-43FB-A7EA-3DEA358CADC5}" dt="2018-12-02T14:06:59.378" v="792" actId="20577"/>
          <ac:graphicFrameMkLst>
            <pc:docMk/>
            <pc:sldMk cId="36917022" sldId="360"/>
            <ac:graphicFrameMk id="6" creationId="{9AF18147-93D4-407E-BAB3-618C50A1DF82}"/>
          </ac:graphicFrameMkLst>
        </pc:graphicFrameChg>
      </pc:sldChg>
      <pc:sldChg chg="addSp modSp">
        <pc:chgData name="Cath Scanlon" userId="217f4c6b-e607-4a48-bdce-98b05a0a86c5" providerId="ADAL" clId="{EA6D9528-94BA-43FB-A7EA-3DEA358CADC5}" dt="2018-12-02T15:09:36.826" v="1516"/>
        <pc:sldMkLst>
          <pc:docMk/>
          <pc:sldMk cId="1669721746" sldId="365"/>
        </pc:sldMkLst>
        <pc:spChg chg="mod">
          <ac:chgData name="Cath Scanlon" userId="217f4c6b-e607-4a48-bdce-98b05a0a86c5" providerId="ADAL" clId="{EA6D9528-94BA-43FB-A7EA-3DEA358CADC5}" dt="2018-12-02T15:09:36.826" v="1516"/>
          <ac:spMkLst>
            <pc:docMk/>
            <pc:sldMk cId="1669721746" sldId="365"/>
            <ac:spMk id="19" creationId="{5252A847-DE45-4FA3-A1F8-EEBEB845FF8E}"/>
          </ac:spMkLst>
        </pc:spChg>
        <pc:grpChg chg="add mod">
          <ac:chgData name="Cath Scanlon" userId="217f4c6b-e607-4a48-bdce-98b05a0a86c5" providerId="ADAL" clId="{EA6D9528-94BA-43FB-A7EA-3DEA358CADC5}" dt="2018-12-02T13:27:09.873" v="138" actId="1037"/>
          <ac:grpSpMkLst>
            <pc:docMk/>
            <pc:sldMk cId="1669721746" sldId="365"/>
            <ac:grpSpMk id="6" creationId="{91B5E742-495D-4C33-A59E-A3E8D44F5F36}"/>
          </ac:grpSpMkLst>
        </pc:grpChg>
        <pc:grpChg chg="add mod">
          <ac:chgData name="Cath Scanlon" userId="217f4c6b-e607-4a48-bdce-98b05a0a86c5" providerId="ADAL" clId="{EA6D9528-94BA-43FB-A7EA-3DEA358CADC5}" dt="2018-12-02T13:27:09.873" v="138" actId="1037"/>
          <ac:grpSpMkLst>
            <pc:docMk/>
            <pc:sldMk cId="1669721746" sldId="365"/>
            <ac:grpSpMk id="13" creationId="{DE2EA7CF-6153-43C8-81FC-9516E4212CBB}"/>
          </ac:grpSpMkLst>
        </pc:grpChg>
      </pc:sldChg>
      <pc:sldChg chg="modSp">
        <pc:chgData name="Cath Scanlon" userId="217f4c6b-e607-4a48-bdce-98b05a0a86c5" providerId="ADAL" clId="{EA6D9528-94BA-43FB-A7EA-3DEA358CADC5}" dt="2018-12-02T13:25:53.449" v="18" actId="20577"/>
        <pc:sldMkLst>
          <pc:docMk/>
          <pc:sldMk cId="332354265" sldId="366"/>
        </pc:sldMkLst>
        <pc:spChg chg="mod">
          <ac:chgData name="Cath Scanlon" userId="217f4c6b-e607-4a48-bdce-98b05a0a86c5" providerId="ADAL" clId="{EA6D9528-94BA-43FB-A7EA-3DEA358CADC5}" dt="2018-12-02T13:25:53.449" v="18" actId="20577"/>
          <ac:spMkLst>
            <pc:docMk/>
            <pc:sldMk cId="332354265" sldId="366"/>
            <ac:spMk id="19" creationId="{5252A847-DE45-4FA3-A1F8-EEBEB845FF8E}"/>
          </ac:spMkLst>
        </pc:spChg>
      </pc:sldChg>
      <pc:sldChg chg="addSp modSp add">
        <pc:chgData name="Cath Scanlon" userId="217f4c6b-e607-4a48-bdce-98b05a0a86c5" providerId="ADAL" clId="{EA6D9528-94BA-43FB-A7EA-3DEA358CADC5}" dt="2018-12-02T14:27:42.762" v="1197" actId="12789"/>
        <pc:sldMkLst>
          <pc:docMk/>
          <pc:sldMk cId="2522891207" sldId="368"/>
        </pc:sldMkLst>
        <pc:spChg chg="add mod">
          <ac:chgData name="Cath Scanlon" userId="217f4c6b-e607-4a48-bdce-98b05a0a86c5" providerId="ADAL" clId="{EA6D9528-94BA-43FB-A7EA-3DEA358CADC5}" dt="2018-12-02T14:27:30.310" v="1194" actId="12788"/>
          <ac:spMkLst>
            <pc:docMk/>
            <pc:sldMk cId="2522891207" sldId="368"/>
            <ac:spMk id="10" creationId="{A226612E-557D-4729-9063-3E9EF5A14CDC}"/>
          </ac:spMkLst>
        </pc:spChg>
        <pc:spChg chg="mod">
          <ac:chgData name="Cath Scanlon" userId="217f4c6b-e607-4a48-bdce-98b05a0a86c5" providerId="ADAL" clId="{EA6D9528-94BA-43FB-A7EA-3DEA358CADC5}" dt="2018-12-02T14:27:30.310" v="1194" actId="12788"/>
          <ac:spMkLst>
            <pc:docMk/>
            <pc:sldMk cId="2522891207" sldId="368"/>
            <ac:spMk id="19" creationId="{5252A847-DE45-4FA3-A1F8-EEBEB845FF8E}"/>
          </ac:spMkLst>
        </pc:spChg>
        <pc:graphicFrameChg chg="add mod modGraphic">
          <ac:chgData name="Cath Scanlon" userId="217f4c6b-e607-4a48-bdce-98b05a0a86c5" providerId="ADAL" clId="{EA6D9528-94BA-43FB-A7EA-3DEA358CADC5}" dt="2018-12-02T14:27:42.762" v="1197" actId="12789"/>
          <ac:graphicFrameMkLst>
            <pc:docMk/>
            <pc:sldMk cId="2522891207" sldId="368"/>
            <ac:graphicFrameMk id="6" creationId="{2091DAA9-C864-411C-B009-C7F5D02417CA}"/>
          </ac:graphicFrameMkLst>
        </pc:graphicFrameChg>
        <pc:graphicFrameChg chg="add mod modGraphic">
          <ac:chgData name="Cath Scanlon" userId="217f4c6b-e607-4a48-bdce-98b05a0a86c5" providerId="ADAL" clId="{EA6D9528-94BA-43FB-A7EA-3DEA358CADC5}" dt="2018-12-02T14:27:42.762" v="1197" actId="12789"/>
          <ac:graphicFrameMkLst>
            <pc:docMk/>
            <pc:sldMk cId="2522891207" sldId="368"/>
            <ac:graphicFrameMk id="9" creationId="{887FB3D8-D80D-447B-933A-50B8536B3F2C}"/>
          </ac:graphicFrameMkLst>
        </pc:graphicFrameChg>
      </pc:sldChg>
      <pc:sldChg chg="addSp delSp modSp add">
        <pc:chgData name="Cath Scanlon" userId="217f4c6b-e607-4a48-bdce-98b05a0a86c5" providerId="ADAL" clId="{EA6D9528-94BA-43FB-A7EA-3DEA358CADC5}" dt="2018-12-02T14:07:09.183" v="795" actId="20577"/>
        <pc:sldMkLst>
          <pc:docMk/>
          <pc:sldMk cId="3530978749" sldId="369"/>
        </pc:sldMkLst>
        <pc:spChg chg="add mod">
          <ac:chgData name="Cath Scanlon" userId="217f4c6b-e607-4a48-bdce-98b05a0a86c5" providerId="ADAL" clId="{EA6D9528-94BA-43FB-A7EA-3DEA358CADC5}" dt="2018-12-02T13:53:09.428" v="597" actId="207"/>
          <ac:spMkLst>
            <pc:docMk/>
            <pc:sldMk cId="3530978749" sldId="369"/>
            <ac:spMk id="3" creationId="{D29BCE1C-AAA2-4397-B79F-757CCC86EB3A}"/>
          </ac:spMkLst>
        </pc:spChg>
        <pc:spChg chg="mod">
          <ac:chgData name="Cath Scanlon" userId="217f4c6b-e607-4a48-bdce-98b05a0a86c5" providerId="ADAL" clId="{EA6D9528-94BA-43FB-A7EA-3DEA358CADC5}" dt="2018-12-02T13:58:11.789" v="642" actId="408"/>
          <ac:spMkLst>
            <pc:docMk/>
            <pc:sldMk cId="3530978749" sldId="369"/>
            <ac:spMk id="19" creationId="{5252A847-DE45-4FA3-A1F8-EEBEB845FF8E}"/>
          </ac:spMkLst>
        </pc:spChg>
        <pc:spChg chg="mod topLvl">
          <ac:chgData name="Cath Scanlon" userId="217f4c6b-e607-4a48-bdce-98b05a0a86c5" providerId="ADAL" clId="{EA6D9528-94BA-43FB-A7EA-3DEA358CADC5}" dt="2018-12-02T13:52:42.150" v="587" actId="1076"/>
          <ac:spMkLst>
            <pc:docMk/>
            <pc:sldMk cId="3530978749" sldId="369"/>
            <ac:spMk id="26" creationId="{3FC16629-C4A5-486A-B8D9-F2853F9628BF}"/>
          </ac:spMkLst>
        </pc:spChg>
        <pc:spChg chg="mod topLvl">
          <ac:chgData name="Cath Scanlon" userId="217f4c6b-e607-4a48-bdce-98b05a0a86c5" providerId="ADAL" clId="{EA6D9528-94BA-43FB-A7EA-3DEA358CADC5}" dt="2018-12-02T13:51:51.529" v="576" actId="165"/>
          <ac:spMkLst>
            <pc:docMk/>
            <pc:sldMk cId="3530978749" sldId="369"/>
            <ac:spMk id="27" creationId="{5C34D057-CE1A-4685-85A5-D7BBE6F1F807}"/>
          </ac:spMkLst>
        </pc:spChg>
        <pc:spChg chg="mod topLvl">
          <ac:chgData name="Cath Scanlon" userId="217f4c6b-e607-4a48-bdce-98b05a0a86c5" providerId="ADAL" clId="{EA6D9528-94BA-43FB-A7EA-3DEA358CADC5}" dt="2018-12-02T13:52:43.689" v="593" actId="1076"/>
          <ac:spMkLst>
            <pc:docMk/>
            <pc:sldMk cId="3530978749" sldId="369"/>
            <ac:spMk id="28" creationId="{E6FFBB49-E803-46A1-8267-149341C38692}"/>
          </ac:spMkLst>
        </pc:spChg>
        <pc:spChg chg="mod topLvl">
          <ac:chgData name="Cath Scanlon" userId="217f4c6b-e607-4a48-bdce-98b05a0a86c5" providerId="ADAL" clId="{EA6D9528-94BA-43FB-A7EA-3DEA358CADC5}" dt="2018-12-02T13:52:44.136" v="594" actId="165"/>
          <ac:spMkLst>
            <pc:docMk/>
            <pc:sldMk cId="3530978749" sldId="369"/>
            <ac:spMk id="30" creationId="{C2B57C0E-F6F3-41BB-85E3-CB3BC20084A2}"/>
          </ac:spMkLst>
        </pc:spChg>
        <pc:spChg chg="mod topLvl">
          <ac:chgData name="Cath Scanlon" userId="217f4c6b-e607-4a48-bdce-98b05a0a86c5" providerId="ADAL" clId="{EA6D9528-94BA-43FB-A7EA-3DEA358CADC5}" dt="2018-12-02T13:52:44.136" v="594" actId="165"/>
          <ac:spMkLst>
            <pc:docMk/>
            <pc:sldMk cId="3530978749" sldId="369"/>
            <ac:spMk id="31" creationId="{712A2D1C-6FBD-47B9-A40E-567FC6D6FCE9}"/>
          </ac:spMkLst>
        </pc:spChg>
        <pc:spChg chg="mod topLvl">
          <ac:chgData name="Cath Scanlon" userId="217f4c6b-e607-4a48-bdce-98b05a0a86c5" providerId="ADAL" clId="{EA6D9528-94BA-43FB-A7EA-3DEA358CADC5}" dt="2018-12-02T13:52:44.136" v="594" actId="165"/>
          <ac:spMkLst>
            <pc:docMk/>
            <pc:sldMk cId="3530978749" sldId="369"/>
            <ac:spMk id="32" creationId="{55333D14-AB07-49F8-9D2F-A288FF32BBDB}"/>
          </ac:spMkLst>
        </pc:spChg>
        <pc:spChg chg="add mod">
          <ac:chgData name="Cath Scanlon" userId="217f4c6b-e607-4a48-bdce-98b05a0a86c5" providerId="ADAL" clId="{EA6D9528-94BA-43FB-A7EA-3DEA358CADC5}" dt="2018-12-02T14:01:42.014" v="683"/>
          <ac:spMkLst>
            <pc:docMk/>
            <pc:sldMk cId="3530978749" sldId="369"/>
            <ac:spMk id="33" creationId="{DFE2CF86-3786-401A-8638-E752C4F2BD6A}"/>
          </ac:spMkLst>
        </pc:spChg>
        <pc:spChg chg="add mod">
          <ac:chgData name="Cath Scanlon" userId="217f4c6b-e607-4a48-bdce-98b05a0a86c5" providerId="ADAL" clId="{EA6D9528-94BA-43FB-A7EA-3DEA358CADC5}" dt="2018-12-02T14:01:20.051" v="682"/>
          <ac:spMkLst>
            <pc:docMk/>
            <pc:sldMk cId="3530978749" sldId="369"/>
            <ac:spMk id="34" creationId="{1FAA141C-91E9-4D93-BFA9-1126024676A5}"/>
          </ac:spMkLst>
        </pc:spChg>
        <pc:spChg chg="add mod">
          <ac:chgData name="Cath Scanlon" userId="217f4c6b-e607-4a48-bdce-98b05a0a86c5" providerId="ADAL" clId="{EA6D9528-94BA-43FB-A7EA-3DEA358CADC5}" dt="2018-12-02T14:01:58.208" v="685" actId="207"/>
          <ac:spMkLst>
            <pc:docMk/>
            <pc:sldMk cId="3530978749" sldId="369"/>
            <ac:spMk id="35" creationId="{BD419EB9-D056-4DE4-B310-84BAA2EBC806}"/>
          </ac:spMkLst>
        </pc:spChg>
        <pc:spChg chg="mod topLvl">
          <ac:chgData name="Cath Scanlon" userId="217f4c6b-e607-4a48-bdce-98b05a0a86c5" providerId="ADAL" clId="{EA6D9528-94BA-43FB-A7EA-3DEA358CADC5}" dt="2018-12-02T13:58:19.674" v="645" actId="12789"/>
          <ac:spMkLst>
            <pc:docMk/>
            <pc:sldMk cId="3530978749" sldId="369"/>
            <ac:spMk id="37" creationId="{280ADCAE-9C79-4D40-AC99-27BC1A180B28}"/>
          </ac:spMkLst>
        </pc:spChg>
        <pc:spChg chg="mod topLvl">
          <ac:chgData name="Cath Scanlon" userId="217f4c6b-e607-4a48-bdce-98b05a0a86c5" providerId="ADAL" clId="{EA6D9528-94BA-43FB-A7EA-3DEA358CADC5}" dt="2018-12-02T13:58:19.674" v="645" actId="12789"/>
          <ac:spMkLst>
            <pc:docMk/>
            <pc:sldMk cId="3530978749" sldId="369"/>
            <ac:spMk id="38" creationId="{8B1E1BEE-972F-4899-BD6B-EABB228A625B}"/>
          </ac:spMkLst>
        </pc:spChg>
        <pc:spChg chg="del mod topLvl">
          <ac:chgData name="Cath Scanlon" userId="217f4c6b-e607-4a48-bdce-98b05a0a86c5" providerId="ADAL" clId="{EA6D9528-94BA-43FB-A7EA-3DEA358CADC5}" dt="2018-12-02T13:58:23.894" v="646" actId="478"/>
          <ac:spMkLst>
            <pc:docMk/>
            <pc:sldMk cId="3530978749" sldId="369"/>
            <ac:spMk id="39" creationId="{6C6CD987-5BFB-4EBC-B4C2-DC2455BFB52E}"/>
          </ac:spMkLst>
        </pc:spChg>
        <pc:spChg chg="mod topLvl">
          <ac:chgData name="Cath Scanlon" userId="217f4c6b-e607-4a48-bdce-98b05a0a86c5" providerId="ADAL" clId="{EA6D9528-94BA-43FB-A7EA-3DEA358CADC5}" dt="2018-12-02T13:58:19.674" v="645" actId="12789"/>
          <ac:spMkLst>
            <pc:docMk/>
            <pc:sldMk cId="3530978749" sldId="369"/>
            <ac:spMk id="41" creationId="{C3F3098C-F4D5-485A-AEB3-022EBE337F3B}"/>
          </ac:spMkLst>
        </pc:spChg>
        <pc:spChg chg="mod topLvl">
          <ac:chgData name="Cath Scanlon" userId="217f4c6b-e607-4a48-bdce-98b05a0a86c5" providerId="ADAL" clId="{EA6D9528-94BA-43FB-A7EA-3DEA358CADC5}" dt="2018-12-02T13:58:19.674" v="645" actId="12789"/>
          <ac:spMkLst>
            <pc:docMk/>
            <pc:sldMk cId="3530978749" sldId="369"/>
            <ac:spMk id="42" creationId="{EA932481-C98C-408B-AEE8-A6A77C0242AD}"/>
          </ac:spMkLst>
        </pc:spChg>
        <pc:spChg chg="add mod">
          <ac:chgData name="Cath Scanlon" userId="217f4c6b-e607-4a48-bdce-98b05a0a86c5" providerId="ADAL" clId="{EA6D9528-94BA-43FB-A7EA-3DEA358CADC5}" dt="2018-12-02T13:58:47.072" v="652" actId="164"/>
          <ac:spMkLst>
            <pc:docMk/>
            <pc:sldMk cId="3530978749" sldId="369"/>
            <ac:spMk id="43" creationId="{2D0750FD-E141-4621-B504-979A3C1B0284}"/>
          </ac:spMkLst>
        </pc:spChg>
        <pc:spChg chg="add mod">
          <ac:chgData name="Cath Scanlon" userId="217f4c6b-e607-4a48-bdce-98b05a0a86c5" providerId="ADAL" clId="{EA6D9528-94BA-43FB-A7EA-3DEA358CADC5}" dt="2018-12-02T13:58:47.072" v="652" actId="164"/>
          <ac:spMkLst>
            <pc:docMk/>
            <pc:sldMk cId="3530978749" sldId="369"/>
            <ac:spMk id="44" creationId="{D8D84876-315E-4398-B35A-FAA35FCB6A35}"/>
          </ac:spMkLst>
        </pc:spChg>
        <pc:spChg chg="add mod">
          <ac:chgData name="Cath Scanlon" userId="217f4c6b-e607-4a48-bdce-98b05a0a86c5" providerId="ADAL" clId="{EA6D9528-94BA-43FB-A7EA-3DEA358CADC5}" dt="2018-12-02T13:58:47.072" v="652" actId="164"/>
          <ac:spMkLst>
            <pc:docMk/>
            <pc:sldMk cId="3530978749" sldId="369"/>
            <ac:spMk id="45" creationId="{7F0A0349-32DC-40A5-9F08-53AB8AD11FB7}"/>
          </ac:spMkLst>
        </pc:spChg>
        <pc:spChg chg="add del mod">
          <ac:chgData name="Cath Scanlon" userId="217f4c6b-e607-4a48-bdce-98b05a0a86c5" providerId="ADAL" clId="{EA6D9528-94BA-43FB-A7EA-3DEA358CADC5}" dt="2018-12-02T13:58:44.642" v="651" actId="478"/>
          <ac:spMkLst>
            <pc:docMk/>
            <pc:sldMk cId="3530978749" sldId="369"/>
            <ac:spMk id="46" creationId="{BD5B994E-5820-4BF4-A098-FBEA616729F3}"/>
          </ac:spMkLst>
        </pc:spChg>
        <pc:grpChg chg="mod">
          <ac:chgData name="Cath Scanlon" userId="217f4c6b-e607-4a48-bdce-98b05a0a86c5" providerId="ADAL" clId="{EA6D9528-94BA-43FB-A7EA-3DEA358CADC5}" dt="2018-12-02T13:36:38.200" v="451" actId="1038"/>
          <ac:grpSpMkLst>
            <pc:docMk/>
            <pc:sldMk cId="3530978749" sldId="369"/>
            <ac:grpSpMk id="9" creationId="{9308D206-6D62-4C45-917B-CE553E27EFF5}"/>
          </ac:grpSpMkLst>
        </pc:grpChg>
        <pc:grpChg chg="mod">
          <ac:chgData name="Cath Scanlon" userId="217f4c6b-e607-4a48-bdce-98b05a0a86c5" providerId="ADAL" clId="{EA6D9528-94BA-43FB-A7EA-3DEA358CADC5}" dt="2018-12-02T13:57:12.162" v="625" actId="14100"/>
          <ac:grpSpMkLst>
            <pc:docMk/>
            <pc:sldMk cId="3530978749" sldId="369"/>
            <ac:grpSpMk id="13" creationId="{9030A82B-C2F5-4187-B79C-F4FB02DE2CF0}"/>
          </ac:grpSpMkLst>
        </pc:grpChg>
        <pc:grpChg chg="mod">
          <ac:chgData name="Cath Scanlon" userId="217f4c6b-e607-4a48-bdce-98b05a0a86c5" providerId="ADAL" clId="{EA6D9528-94BA-43FB-A7EA-3DEA358CADC5}" dt="2018-12-02T13:57:12.162" v="625" actId="14100"/>
          <ac:grpSpMkLst>
            <pc:docMk/>
            <pc:sldMk cId="3530978749" sldId="369"/>
            <ac:grpSpMk id="17" creationId="{FD9C9E2C-BE40-4B24-951B-5133F37B80B2}"/>
          </ac:grpSpMkLst>
        </pc:grpChg>
        <pc:grpChg chg="mod">
          <ac:chgData name="Cath Scanlon" userId="217f4c6b-e607-4a48-bdce-98b05a0a86c5" providerId="ADAL" clId="{EA6D9528-94BA-43FB-A7EA-3DEA358CADC5}" dt="2018-12-02T14:00:37.355" v="673" actId="1076"/>
          <ac:grpSpMkLst>
            <pc:docMk/>
            <pc:sldMk cId="3530978749" sldId="369"/>
            <ac:grpSpMk id="22" creationId="{C33F7819-1267-4A15-8E49-C65338C8F2E6}"/>
          </ac:grpSpMkLst>
        </pc:grpChg>
        <pc:grpChg chg="del mod">
          <ac:chgData name="Cath Scanlon" userId="217f4c6b-e607-4a48-bdce-98b05a0a86c5" providerId="ADAL" clId="{EA6D9528-94BA-43FB-A7EA-3DEA358CADC5}" dt="2018-12-02T13:51:51.529" v="576" actId="165"/>
          <ac:grpSpMkLst>
            <pc:docMk/>
            <pc:sldMk cId="3530978749" sldId="369"/>
            <ac:grpSpMk id="25" creationId="{6AB07A8C-BD52-46E7-BF7F-D23DA71260D6}"/>
          </ac:grpSpMkLst>
        </pc:grpChg>
        <pc:grpChg chg="add del mod topLvl">
          <ac:chgData name="Cath Scanlon" userId="217f4c6b-e607-4a48-bdce-98b05a0a86c5" providerId="ADAL" clId="{EA6D9528-94BA-43FB-A7EA-3DEA358CADC5}" dt="2018-12-02T13:52:44.136" v="594" actId="165"/>
          <ac:grpSpMkLst>
            <pc:docMk/>
            <pc:sldMk cId="3530978749" sldId="369"/>
            <ac:grpSpMk id="29" creationId="{E3B2867D-C4FD-4C2E-8D58-3A0CBAE40124}"/>
          </ac:grpSpMkLst>
        </pc:grpChg>
        <pc:grpChg chg="add del mod">
          <ac:chgData name="Cath Scanlon" userId="217f4c6b-e607-4a48-bdce-98b05a0a86c5" providerId="ADAL" clId="{EA6D9528-94BA-43FB-A7EA-3DEA358CADC5}" dt="2018-12-02T13:57:49.886" v="633" actId="165"/>
          <ac:grpSpMkLst>
            <pc:docMk/>
            <pc:sldMk cId="3530978749" sldId="369"/>
            <ac:grpSpMk id="36" creationId="{F4075F2A-E427-4592-970B-CB675E99F273}"/>
          </ac:grpSpMkLst>
        </pc:grpChg>
        <pc:grpChg chg="add del mod">
          <ac:chgData name="Cath Scanlon" userId="217f4c6b-e607-4a48-bdce-98b05a0a86c5" providerId="ADAL" clId="{EA6D9528-94BA-43FB-A7EA-3DEA358CADC5}" dt="2018-12-02T13:57:58.786" v="637" actId="165"/>
          <ac:grpSpMkLst>
            <pc:docMk/>
            <pc:sldMk cId="3530978749" sldId="369"/>
            <ac:grpSpMk id="40" creationId="{89F7043B-362C-4B0B-A16A-CFF882F1060B}"/>
          </ac:grpSpMkLst>
        </pc:grpChg>
        <pc:grpChg chg="add mod">
          <ac:chgData name="Cath Scanlon" userId="217f4c6b-e607-4a48-bdce-98b05a0a86c5" providerId="ADAL" clId="{EA6D9528-94BA-43FB-A7EA-3DEA358CADC5}" dt="2018-12-02T13:58:47.072" v="652" actId="164"/>
          <ac:grpSpMkLst>
            <pc:docMk/>
            <pc:sldMk cId="3530978749" sldId="369"/>
            <ac:grpSpMk id="47" creationId="{C9A8C18A-DEF7-47FE-94F1-823044AE36DD}"/>
          </ac:grpSpMkLst>
        </pc:grpChg>
        <pc:grpChg chg="add mod">
          <ac:chgData name="Cath Scanlon" userId="217f4c6b-e607-4a48-bdce-98b05a0a86c5" providerId="ADAL" clId="{EA6D9528-94BA-43FB-A7EA-3DEA358CADC5}" dt="2018-12-02T13:58:56.955" v="655" actId="1076"/>
          <ac:grpSpMkLst>
            <pc:docMk/>
            <pc:sldMk cId="3530978749" sldId="369"/>
            <ac:grpSpMk id="48" creationId="{C448A805-9981-44E7-9711-1207AE3485C4}"/>
          </ac:grpSpMkLst>
        </pc:grpChg>
        <pc:graphicFrameChg chg="add mod modGraphic">
          <ac:chgData name="Cath Scanlon" userId="217f4c6b-e607-4a48-bdce-98b05a0a86c5" providerId="ADAL" clId="{EA6D9528-94BA-43FB-A7EA-3DEA358CADC5}" dt="2018-12-02T13:53:05.280" v="596" actId="207"/>
          <ac:graphicFrameMkLst>
            <pc:docMk/>
            <pc:sldMk cId="3530978749" sldId="369"/>
            <ac:graphicFrameMk id="2" creationId="{0668301B-C34B-4525-BED6-F2C189637DD5}"/>
          </ac:graphicFrameMkLst>
        </pc:graphicFrameChg>
        <pc:graphicFrameChg chg="mod modGraphic">
          <ac:chgData name="Cath Scanlon" userId="217f4c6b-e607-4a48-bdce-98b05a0a86c5" providerId="ADAL" clId="{EA6D9528-94BA-43FB-A7EA-3DEA358CADC5}" dt="2018-12-02T14:07:09.183" v="795" actId="20577"/>
          <ac:graphicFrameMkLst>
            <pc:docMk/>
            <pc:sldMk cId="3530978749" sldId="369"/>
            <ac:graphicFrameMk id="6" creationId="{9AF18147-93D4-407E-BAB3-618C50A1DF82}"/>
          </ac:graphicFrameMkLst>
        </pc:graphicFrameChg>
        <pc:cxnChg chg="add del mod">
          <ac:chgData name="Cath Scanlon" userId="217f4c6b-e607-4a48-bdce-98b05a0a86c5" providerId="ADAL" clId="{EA6D9528-94BA-43FB-A7EA-3DEA358CADC5}" dt="2018-12-02T13:50:35.211" v="559" actId="11529"/>
          <ac:cxnSpMkLst>
            <pc:docMk/>
            <pc:sldMk cId="3530978749" sldId="369"/>
            <ac:cxnSpMk id="5" creationId="{5FBBB5AE-BA1D-4166-8625-609DC9170881}"/>
          </ac:cxnSpMkLst>
        </pc:cxnChg>
        <pc:cxnChg chg="add del mod">
          <ac:chgData name="Cath Scanlon" userId="217f4c6b-e607-4a48-bdce-98b05a0a86c5" providerId="ADAL" clId="{EA6D9528-94BA-43FB-A7EA-3DEA358CADC5}" dt="2018-12-02T13:59:17.299" v="657" actId="11529"/>
          <ac:cxnSpMkLst>
            <pc:docMk/>
            <pc:sldMk cId="3530978749" sldId="369"/>
            <ac:cxnSpMk id="53" creationId="{2B1239DD-25B8-442B-ABA0-3E738ACBE3EE}"/>
          </ac:cxnSpMkLst>
        </pc:cxnChg>
      </pc:sldChg>
      <pc:sldChg chg="addSp delSp modSp add ord">
        <pc:chgData name="Cath Scanlon" userId="217f4c6b-e607-4a48-bdce-98b05a0a86c5" providerId="ADAL" clId="{EA6D9528-94BA-43FB-A7EA-3DEA358CADC5}" dt="2018-12-02T14:08:21.476" v="809"/>
        <pc:sldMkLst>
          <pc:docMk/>
          <pc:sldMk cId="2945336328" sldId="370"/>
        </pc:sldMkLst>
        <pc:spChg chg="mod">
          <ac:chgData name="Cath Scanlon" userId="217f4c6b-e607-4a48-bdce-98b05a0a86c5" providerId="ADAL" clId="{EA6D9528-94BA-43FB-A7EA-3DEA358CADC5}" dt="2018-12-02T14:03:52.442" v="727" actId="122"/>
          <ac:spMkLst>
            <pc:docMk/>
            <pc:sldMk cId="2945336328" sldId="370"/>
            <ac:spMk id="19" creationId="{5252A847-DE45-4FA3-A1F8-EEBEB845FF8E}"/>
          </ac:spMkLst>
        </pc:spChg>
        <pc:graphicFrameChg chg="add del mod modGraphic">
          <ac:chgData name="Cath Scanlon" userId="217f4c6b-e607-4a48-bdce-98b05a0a86c5" providerId="ADAL" clId="{EA6D9528-94BA-43FB-A7EA-3DEA358CADC5}" dt="2018-12-02T14:03:41.526" v="724" actId="478"/>
          <ac:graphicFrameMkLst>
            <pc:docMk/>
            <pc:sldMk cId="2945336328" sldId="370"/>
            <ac:graphicFrameMk id="6" creationId="{9409450D-A921-46DC-AE77-AFB1ABDA57A1}"/>
          </ac:graphicFrameMkLst>
        </pc:graphicFrameChg>
        <pc:graphicFrameChg chg="add mod modGraphic">
          <ac:chgData name="Cath Scanlon" userId="217f4c6b-e607-4a48-bdce-98b05a0a86c5" providerId="ADAL" clId="{EA6D9528-94BA-43FB-A7EA-3DEA358CADC5}" dt="2018-12-02T14:08:21.476" v="809"/>
          <ac:graphicFrameMkLst>
            <pc:docMk/>
            <pc:sldMk cId="2945336328" sldId="370"/>
            <ac:graphicFrameMk id="9" creationId="{968B8A5A-2BA0-4FEC-A33B-1429BD74EDAD}"/>
          </ac:graphicFrameMkLst>
        </pc:graphicFrameChg>
      </pc:sldChg>
      <pc:sldChg chg="addSp delSp modSp add">
        <pc:chgData name="Cath Scanlon" userId="217f4c6b-e607-4a48-bdce-98b05a0a86c5" providerId="ADAL" clId="{EA6D9528-94BA-43FB-A7EA-3DEA358CADC5}" dt="2018-12-02T14:21:56.870" v="1081" actId="14100"/>
        <pc:sldMkLst>
          <pc:docMk/>
          <pc:sldMk cId="4034940181" sldId="371"/>
        </pc:sldMkLst>
        <pc:spChg chg="add mod">
          <ac:chgData name="Cath Scanlon" userId="217f4c6b-e607-4a48-bdce-98b05a0a86c5" providerId="ADAL" clId="{EA6D9528-94BA-43FB-A7EA-3DEA358CADC5}" dt="2018-12-02T14:15:23.355" v="946" actId="14100"/>
          <ac:spMkLst>
            <pc:docMk/>
            <pc:sldMk cId="4034940181" sldId="371"/>
            <ac:spMk id="5" creationId="{7BED950A-9ADD-4ADD-80D0-7A9E02C3C695}"/>
          </ac:spMkLst>
        </pc:spChg>
        <pc:spChg chg="add mod">
          <ac:chgData name="Cath Scanlon" userId="217f4c6b-e607-4a48-bdce-98b05a0a86c5" providerId="ADAL" clId="{EA6D9528-94BA-43FB-A7EA-3DEA358CADC5}" dt="2018-12-02T14:18:15.742" v="1023" actId="1036"/>
          <ac:spMkLst>
            <pc:docMk/>
            <pc:sldMk cId="4034940181" sldId="371"/>
            <ac:spMk id="6" creationId="{AB905233-3597-4EF1-B9D3-F9E3BAE82A64}"/>
          </ac:spMkLst>
        </pc:spChg>
        <pc:spChg chg="mod">
          <ac:chgData name="Cath Scanlon" userId="217f4c6b-e607-4a48-bdce-98b05a0a86c5" providerId="ADAL" clId="{EA6D9528-94BA-43FB-A7EA-3DEA358CADC5}" dt="2018-12-02T14:05:23.651" v="774" actId="20577"/>
          <ac:spMkLst>
            <pc:docMk/>
            <pc:sldMk cId="4034940181" sldId="371"/>
            <ac:spMk id="19" creationId="{5252A847-DE45-4FA3-A1F8-EEBEB845FF8E}"/>
          </ac:spMkLst>
        </pc:spChg>
        <pc:spChg chg="del mod topLvl">
          <ac:chgData name="Cath Scanlon" userId="217f4c6b-e607-4a48-bdce-98b05a0a86c5" providerId="ADAL" clId="{EA6D9528-94BA-43FB-A7EA-3DEA358CADC5}" dt="2018-12-02T14:06:37.446" v="784" actId="478"/>
          <ac:spMkLst>
            <pc:docMk/>
            <pc:sldMk cId="4034940181" sldId="371"/>
            <ac:spMk id="21" creationId="{3C160634-1200-4209-92FC-2E954FA706CD}"/>
          </ac:spMkLst>
        </pc:spChg>
        <pc:spChg chg="del mod topLvl">
          <ac:chgData name="Cath Scanlon" userId="217f4c6b-e607-4a48-bdce-98b05a0a86c5" providerId="ADAL" clId="{EA6D9528-94BA-43FB-A7EA-3DEA358CADC5}" dt="2018-12-02T14:06:37.446" v="784" actId="478"/>
          <ac:spMkLst>
            <pc:docMk/>
            <pc:sldMk cId="4034940181" sldId="371"/>
            <ac:spMk id="22" creationId="{4C79D696-E624-4B01-9EA4-8348ACC44485}"/>
          </ac:spMkLst>
        </pc:spChg>
        <pc:spChg chg="mod topLvl">
          <ac:chgData name="Cath Scanlon" userId="217f4c6b-e607-4a48-bdce-98b05a0a86c5" providerId="ADAL" clId="{EA6D9528-94BA-43FB-A7EA-3DEA358CADC5}" dt="2018-12-02T14:06:27.479" v="783" actId="164"/>
          <ac:spMkLst>
            <pc:docMk/>
            <pc:sldMk cId="4034940181" sldId="371"/>
            <ac:spMk id="23" creationId="{F1041545-45B0-4EF5-A252-B44EFEA2F895}"/>
          </ac:spMkLst>
        </pc:spChg>
        <pc:spChg chg="mod topLvl">
          <ac:chgData name="Cath Scanlon" userId="217f4c6b-e607-4a48-bdce-98b05a0a86c5" providerId="ADAL" clId="{EA6D9528-94BA-43FB-A7EA-3DEA358CADC5}" dt="2018-12-02T14:06:27.479" v="783" actId="164"/>
          <ac:spMkLst>
            <pc:docMk/>
            <pc:sldMk cId="4034940181" sldId="371"/>
            <ac:spMk id="25" creationId="{25837DD2-D21B-49C4-B549-085B4FC57FA7}"/>
          </ac:spMkLst>
        </pc:spChg>
        <pc:spChg chg="del mod topLvl">
          <ac:chgData name="Cath Scanlon" userId="217f4c6b-e607-4a48-bdce-98b05a0a86c5" providerId="ADAL" clId="{EA6D9528-94BA-43FB-A7EA-3DEA358CADC5}" dt="2018-12-02T14:06:37.446" v="784" actId="478"/>
          <ac:spMkLst>
            <pc:docMk/>
            <pc:sldMk cId="4034940181" sldId="371"/>
            <ac:spMk id="26" creationId="{1969EBDB-250E-4C01-8E46-0B39EF9F0A5E}"/>
          </ac:spMkLst>
        </pc:spChg>
        <pc:spChg chg="mod topLvl">
          <ac:chgData name="Cath Scanlon" userId="217f4c6b-e607-4a48-bdce-98b05a0a86c5" providerId="ADAL" clId="{EA6D9528-94BA-43FB-A7EA-3DEA358CADC5}" dt="2018-12-02T14:06:27.479" v="783" actId="164"/>
          <ac:spMkLst>
            <pc:docMk/>
            <pc:sldMk cId="4034940181" sldId="371"/>
            <ac:spMk id="27" creationId="{9F75D301-94D8-4189-A147-4CF44D6F525D}"/>
          </ac:spMkLst>
        </pc:spChg>
        <pc:spChg chg="mod topLvl">
          <ac:chgData name="Cath Scanlon" userId="217f4c6b-e607-4a48-bdce-98b05a0a86c5" providerId="ADAL" clId="{EA6D9528-94BA-43FB-A7EA-3DEA358CADC5}" dt="2018-12-02T14:10:14.660" v="853" actId="164"/>
          <ac:spMkLst>
            <pc:docMk/>
            <pc:sldMk cId="4034940181" sldId="371"/>
            <ac:spMk id="33" creationId="{B17F34F8-5D82-477E-8ADB-2B7405630409}"/>
          </ac:spMkLst>
        </pc:spChg>
        <pc:spChg chg="mod topLvl">
          <ac:chgData name="Cath Scanlon" userId="217f4c6b-e607-4a48-bdce-98b05a0a86c5" providerId="ADAL" clId="{EA6D9528-94BA-43FB-A7EA-3DEA358CADC5}" dt="2018-12-02T14:10:14.660" v="853" actId="164"/>
          <ac:spMkLst>
            <pc:docMk/>
            <pc:sldMk cId="4034940181" sldId="371"/>
            <ac:spMk id="34" creationId="{75B9F1D4-F949-4ECB-8795-52B625B8FDC2}"/>
          </ac:spMkLst>
        </pc:spChg>
        <pc:spChg chg="mod topLvl">
          <ac:chgData name="Cath Scanlon" userId="217f4c6b-e607-4a48-bdce-98b05a0a86c5" providerId="ADAL" clId="{EA6D9528-94BA-43FB-A7EA-3DEA358CADC5}" dt="2018-12-02T14:10:14.660" v="853" actId="164"/>
          <ac:spMkLst>
            <pc:docMk/>
            <pc:sldMk cId="4034940181" sldId="371"/>
            <ac:spMk id="35" creationId="{028F67DE-E8C0-4691-A297-5FE7E03A74B8}"/>
          </ac:spMkLst>
        </pc:spChg>
        <pc:spChg chg="add mod">
          <ac:chgData name="Cath Scanlon" userId="217f4c6b-e607-4a48-bdce-98b05a0a86c5" providerId="ADAL" clId="{EA6D9528-94BA-43FB-A7EA-3DEA358CADC5}" dt="2018-12-02T14:10:14.660" v="853" actId="164"/>
          <ac:spMkLst>
            <pc:docMk/>
            <pc:sldMk cId="4034940181" sldId="371"/>
            <ac:spMk id="48" creationId="{4CA58976-6AE2-453A-ADD9-C782002E52A7}"/>
          </ac:spMkLst>
        </pc:spChg>
        <pc:spChg chg="del">
          <ac:chgData name="Cath Scanlon" userId="217f4c6b-e607-4a48-bdce-98b05a0a86c5" providerId="ADAL" clId="{EA6D9528-94BA-43FB-A7EA-3DEA358CADC5}" dt="2018-12-02T14:17:29.397" v="986" actId="478"/>
          <ac:spMkLst>
            <pc:docMk/>
            <pc:sldMk cId="4034940181" sldId="371"/>
            <ac:spMk id="56" creationId="{C22B4107-90AA-4E47-B186-00207A000BD8}"/>
          </ac:spMkLst>
        </pc:spChg>
        <pc:spChg chg="del">
          <ac:chgData name="Cath Scanlon" userId="217f4c6b-e607-4a48-bdce-98b05a0a86c5" providerId="ADAL" clId="{EA6D9528-94BA-43FB-A7EA-3DEA358CADC5}" dt="2018-12-02T14:17:29.397" v="986" actId="478"/>
          <ac:spMkLst>
            <pc:docMk/>
            <pc:sldMk cId="4034940181" sldId="371"/>
            <ac:spMk id="58" creationId="{641412B4-4E25-4230-85D0-526541A5EAB3}"/>
          </ac:spMkLst>
        </pc:spChg>
        <pc:spChg chg="add mod">
          <ac:chgData name="Cath Scanlon" userId="217f4c6b-e607-4a48-bdce-98b05a0a86c5" providerId="ADAL" clId="{EA6D9528-94BA-43FB-A7EA-3DEA358CADC5}" dt="2018-12-02T14:11:16.499" v="862" actId="1076"/>
          <ac:spMkLst>
            <pc:docMk/>
            <pc:sldMk cId="4034940181" sldId="371"/>
            <ac:spMk id="59" creationId="{A6052908-0EE1-4F61-AA61-19584B35A675}"/>
          </ac:spMkLst>
        </pc:spChg>
        <pc:spChg chg="mod topLvl">
          <ac:chgData name="Cath Scanlon" userId="217f4c6b-e607-4a48-bdce-98b05a0a86c5" providerId="ADAL" clId="{EA6D9528-94BA-43FB-A7EA-3DEA358CADC5}" dt="2018-12-02T14:12:42.188" v="895" actId="164"/>
          <ac:spMkLst>
            <pc:docMk/>
            <pc:sldMk cId="4034940181" sldId="371"/>
            <ac:spMk id="61" creationId="{1EE83E17-BB3B-4CCE-9A4C-DB63C190E839}"/>
          </ac:spMkLst>
        </pc:spChg>
        <pc:spChg chg="del mod topLvl">
          <ac:chgData name="Cath Scanlon" userId="217f4c6b-e607-4a48-bdce-98b05a0a86c5" providerId="ADAL" clId="{EA6D9528-94BA-43FB-A7EA-3DEA358CADC5}" dt="2018-12-02T14:12:39.342" v="894" actId="478"/>
          <ac:spMkLst>
            <pc:docMk/>
            <pc:sldMk cId="4034940181" sldId="371"/>
            <ac:spMk id="62" creationId="{E31731B9-6D66-4F38-9DB2-A4061B99E780}"/>
          </ac:spMkLst>
        </pc:spChg>
        <pc:spChg chg="del mod topLvl">
          <ac:chgData name="Cath Scanlon" userId="217f4c6b-e607-4a48-bdce-98b05a0a86c5" providerId="ADAL" clId="{EA6D9528-94BA-43FB-A7EA-3DEA358CADC5}" dt="2018-12-02T14:12:39.342" v="894" actId="478"/>
          <ac:spMkLst>
            <pc:docMk/>
            <pc:sldMk cId="4034940181" sldId="371"/>
            <ac:spMk id="63" creationId="{3DB4E6EC-CDC9-440C-A8D7-00ECA16F880C}"/>
          </ac:spMkLst>
        </pc:spChg>
        <pc:spChg chg="mod topLvl">
          <ac:chgData name="Cath Scanlon" userId="217f4c6b-e607-4a48-bdce-98b05a0a86c5" providerId="ADAL" clId="{EA6D9528-94BA-43FB-A7EA-3DEA358CADC5}" dt="2018-12-02T14:12:42.188" v="895" actId="164"/>
          <ac:spMkLst>
            <pc:docMk/>
            <pc:sldMk cId="4034940181" sldId="371"/>
            <ac:spMk id="65" creationId="{8E045A37-5BFC-4686-A7AE-2DCE0B311BD1}"/>
          </ac:spMkLst>
        </pc:spChg>
        <pc:spChg chg="del mod topLvl">
          <ac:chgData name="Cath Scanlon" userId="217f4c6b-e607-4a48-bdce-98b05a0a86c5" providerId="ADAL" clId="{EA6D9528-94BA-43FB-A7EA-3DEA358CADC5}" dt="2018-12-02T14:12:39.342" v="894" actId="478"/>
          <ac:spMkLst>
            <pc:docMk/>
            <pc:sldMk cId="4034940181" sldId="371"/>
            <ac:spMk id="66" creationId="{DBD26DC7-6D34-4F72-B1C9-67D687020A7F}"/>
          </ac:spMkLst>
        </pc:spChg>
        <pc:spChg chg="add del mod">
          <ac:chgData name="Cath Scanlon" userId="217f4c6b-e607-4a48-bdce-98b05a0a86c5" providerId="ADAL" clId="{EA6D9528-94BA-43FB-A7EA-3DEA358CADC5}" dt="2018-12-02T14:13:37.097" v="908" actId="478"/>
          <ac:spMkLst>
            <pc:docMk/>
            <pc:sldMk cId="4034940181" sldId="371"/>
            <ac:spMk id="67" creationId="{CDF6F2A7-1A8B-4B5C-83D3-37CE9538D8B9}"/>
          </ac:spMkLst>
        </pc:spChg>
        <pc:spChg chg="add del mod">
          <ac:chgData name="Cath Scanlon" userId="217f4c6b-e607-4a48-bdce-98b05a0a86c5" providerId="ADAL" clId="{EA6D9528-94BA-43FB-A7EA-3DEA358CADC5}" dt="2018-12-02T14:12:39.342" v="894" actId="478"/>
          <ac:spMkLst>
            <pc:docMk/>
            <pc:sldMk cId="4034940181" sldId="371"/>
            <ac:spMk id="68" creationId="{14DB7220-0D2F-4100-B08C-6937E5CAD274}"/>
          </ac:spMkLst>
        </pc:spChg>
        <pc:spChg chg="del">
          <ac:chgData name="Cath Scanlon" userId="217f4c6b-e607-4a48-bdce-98b05a0a86c5" providerId="ADAL" clId="{EA6D9528-94BA-43FB-A7EA-3DEA358CADC5}" dt="2018-12-02T14:13:34.008" v="907" actId="478"/>
          <ac:spMkLst>
            <pc:docMk/>
            <pc:sldMk cId="4034940181" sldId="371"/>
            <ac:spMk id="72" creationId="{1A8D522A-2A93-4408-AD33-71BD22DC779A}"/>
          </ac:spMkLst>
        </pc:spChg>
        <pc:spChg chg="del mod">
          <ac:chgData name="Cath Scanlon" userId="217f4c6b-e607-4a48-bdce-98b05a0a86c5" providerId="ADAL" clId="{EA6D9528-94BA-43FB-A7EA-3DEA358CADC5}" dt="2018-12-02T14:13:32.095" v="906" actId="478"/>
          <ac:spMkLst>
            <pc:docMk/>
            <pc:sldMk cId="4034940181" sldId="371"/>
            <ac:spMk id="76" creationId="{75A569DB-4317-425A-8796-3AF1864AC328}"/>
          </ac:spMkLst>
        </pc:spChg>
        <pc:spChg chg="del">
          <ac:chgData name="Cath Scanlon" userId="217f4c6b-e607-4a48-bdce-98b05a0a86c5" providerId="ADAL" clId="{EA6D9528-94BA-43FB-A7EA-3DEA358CADC5}" dt="2018-12-02T14:13:27.968" v="904" actId="478"/>
          <ac:spMkLst>
            <pc:docMk/>
            <pc:sldMk cId="4034940181" sldId="371"/>
            <ac:spMk id="84" creationId="{E4B579A3-789A-4456-9B9A-B9870218BD88}"/>
          </ac:spMkLst>
        </pc:spChg>
        <pc:spChg chg="add mod">
          <ac:chgData name="Cath Scanlon" userId="217f4c6b-e607-4a48-bdce-98b05a0a86c5" providerId="ADAL" clId="{EA6D9528-94BA-43FB-A7EA-3DEA358CADC5}" dt="2018-12-02T14:21:56.870" v="1081" actId="14100"/>
          <ac:spMkLst>
            <pc:docMk/>
            <pc:sldMk cId="4034940181" sldId="371"/>
            <ac:spMk id="85" creationId="{CBDCAC0E-E1B1-4AC0-8E48-414327AC3358}"/>
          </ac:spMkLst>
        </pc:spChg>
        <pc:spChg chg="add mod">
          <ac:chgData name="Cath Scanlon" userId="217f4c6b-e607-4a48-bdce-98b05a0a86c5" providerId="ADAL" clId="{EA6D9528-94BA-43FB-A7EA-3DEA358CADC5}" dt="2018-12-02T14:18:15.742" v="1023" actId="1036"/>
          <ac:spMkLst>
            <pc:docMk/>
            <pc:sldMk cId="4034940181" sldId="371"/>
            <ac:spMk id="86" creationId="{3781BCD6-0C24-4DF4-B8DA-1912C1907F3E}"/>
          </ac:spMkLst>
        </pc:spChg>
        <pc:spChg chg="add del mod">
          <ac:chgData name="Cath Scanlon" userId="217f4c6b-e607-4a48-bdce-98b05a0a86c5" providerId="ADAL" clId="{EA6D9528-94BA-43FB-A7EA-3DEA358CADC5}" dt="2018-12-02T14:18:00.406" v="994" actId="478"/>
          <ac:spMkLst>
            <pc:docMk/>
            <pc:sldMk cId="4034940181" sldId="371"/>
            <ac:spMk id="87" creationId="{09A319B2-0D5D-468A-8762-481C18A0471C}"/>
          </ac:spMkLst>
        </pc:spChg>
        <pc:spChg chg="add mod">
          <ac:chgData name="Cath Scanlon" userId="217f4c6b-e607-4a48-bdce-98b05a0a86c5" providerId="ADAL" clId="{EA6D9528-94BA-43FB-A7EA-3DEA358CADC5}" dt="2018-12-02T14:17:51.384" v="992" actId="1076"/>
          <ac:spMkLst>
            <pc:docMk/>
            <pc:sldMk cId="4034940181" sldId="371"/>
            <ac:spMk id="88" creationId="{F1BDD71F-D484-44BD-9EB1-0F97D89AA7A0}"/>
          </ac:spMkLst>
        </pc:spChg>
        <pc:spChg chg="add mod">
          <ac:chgData name="Cath Scanlon" userId="217f4c6b-e607-4a48-bdce-98b05a0a86c5" providerId="ADAL" clId="{EA6D9528-94BA-43FB-A7EA-3DEA358CADC5}" dt="2018-12-02T14:18:47.804" v="1047" actId="14100"/>
          <ac:spMkLst>
            <pc:docMk/>
            <pc:sldMk cId="4034940181" sldId="371"/>
            <ac:spMk id="89" creationId="{E619AC22-8DDF-47FB-B4FA-DB099DED605C}"/>
          </ac:spMkLst>
        </pc:spChg>
        <pc:spChg chg="add mod">
          <ac:chgData name="Cath Scanlon" userId="217f4c6b-e607-4a48-bdce-98b05a0a86c5" providerId="ADAL" clId="{EA6D9528-94BA-43FB-A7EA-3DEA358CADC5}" dt="2018-12-02T14:18:55.988" v="1049" actId="1076"/>
          <ac:spMkLst>
            <pc:docMk/>
            <pc:sldMk cId="4034940181" sldId="371"/>
            <ac:spMk id="90" creationId="{39AAE5B2-C7A9-47CD-B73D-94D7FFC3B7D6}"/>
          </ac:spMkLst>
        </pc:spChg>
        <pc:spChg chg="add mod">
          <ac:chgData name="Cath Scanlon" userId="217f4c6b-e607-4a48-bdce-98b05a0a86c5" providerId="ADAL" clId="{EA6D9528-94BA-43FB-A7EA-3DEA358CADC5}" dt="2018-12-02T14:21:19.617" v="1076"/>
          <ac:spMkLst>
            <pc:docMk/>
            <pc:sldMk cId="4034940181" sldId="371"/>
            <ac:spMk id="91" creationId="{DF66DF48-E4B7-4246-B137-000F3FC6AC0B}"/>
          </ac:spMkLst>
        </pc:spChg>
        <pc:grpChg chg="add mod">
          <ac:chgData name="Cath Scanlon" userId="217f4c6b-e607-4a48-bdce-98b05a0a86c5" providerId="ADAL" clId="{EA6D9528-94BA-43FB-A7EA-3DEA358CADC5}" dt="2018-12-02T14:09:31.048" v="844" actId="1038"/>
          <ac:grpSpMkLst>
            <pc:docMk/>
            <pc:sldMk cId="4034940181" sldId="371"/>
            <ac:grpSpMk id="2" creationId="{3E9C51D1-2671-4909-BBDC-497888F881A7}"/>
          </ac:grpSpMkLst>
        </pc:grpChg>
        <pc:grpChg chg="add mod">
          <ac:chgData name="Cath Scanlon" userId="217f4c6b-e607-4a48-bdce-98b05a0a86c5" providerId="ADAL" clId="{EA6D9528-94BA-43FB-A7EA-3DEA358CADC5}" dt="2018-12-02T14:18:24.152" v="1042" actId="1036"/>
          <ac:grpSpMkLst>
            <pc:docMk/>
            <pc:sldMk cId="4034940181" sldId="371"/>
            <ac:grpSpMk id="3" creationId="{81605923-65F1-43D1-A973-C8D302F0E2D1}"/>
          </ac:grpSpMkLst>
        </pc:grpChg>
        <pc:grpChg chg="add mod">
          <ac:chgData name="Cath Scanlon" userId="217f4c6b-e607-4a48-bdce-98b05a0a86c5" providerId="ADAL" clId="{EA6D9528-94BA-43FB-A7EA-3DEA358CADC5}" dt="2018-12-02T14:13:49.657" v="930" actId="1035"/>
          <ac:grpSpMkLst>
            <pc:docMk/>
            <pc:sldMk cId="4034940181" sldId="371"/>
            <ac:grpSpMk id="4" creationId="{D7A75D02-0648-433D-AF4F-33DEFFF559E3}"/>
          </ac:grpSpMkLst>
        </pc:grpChg>
        <pc:grpChg chg="add mod">
          <ac:chgData name="Cath Scanlon" userId="217f4c6b-e607-4a48-bdce-98b05a0a86c5" providerId="ADAL" clId="{EA6D9528-94BA-43FB-A7EA-3DEA358CADC5}" dt="2018-12-02T14:08:38.333" v="823" actId="1035"/>
          <ac:grpSpMkLst>
            <pc:docMk/>
            <pc:sldMk cId="4034940181" sldId="371"/>
            <ac:grpSpMk id="11" creationId="{17242F3E-17E4-46D6-970F-DE5FC2B83643}"/>
          </ac:grpSpMkLst>
        </pc:grpChg>
        <pc:grpChg chg="add mod">
          <ac:chgData name="Cath Scanlon" userId="217f4c6b-e607-4a48-bdce-98b05a0a86c5" providerId="ADAL" clId="{EA6D9528-94BA-43FB-A7EA-3DEA358CADC5}" dt="2018-12-02T14:08:38.333" v="823" actId="1035"/>
          <ac:grpSpMkLst>
            <pc:docMk/>
            <pc:sldMk cId="4034940181" sldId="371"/>
            <ac:grpSpMk id="15" creationId="{8FC4BEF4-8058-45FE-8BA2-80051FFFBA53}"/>
          </ac:grpSpMkLst>
        </pc:grpChg>
        <pc:grpChg chg="add del mod">
          <ac:chgData name="Cath Scanlon" userId="217f4c6b-e607-4a48-bdce-98b05a0a86c5" providerId="ADAL" clId="{EA6D9528-94BA-43FB-A7EA-3DEA358CADC5}" dt="2018-12-02T14:06:07.841" v="777" actId="165"/>
          <ac:grpSpMkLst>
            <pc:docMk/>
            <pc:sldMk cId="4034940181" sldId="371"/>
            <ac:grpSpMk id="20" creationId="{E38C8FF1-9C9C-448D-9A6E-FB9B2359F377}"/>
          </ac:grpSpMkLst>
        </pc:grpChg>
        <pc:grpChg chg="del mod topLvl">
          <ac:chgData name="Cath Scanlon" userId="217f4c6b-e607-4a48-bdce-98b05a0a86c5" providerId="ADAL" clId="{EA6D9528-94BA-43FB-A7EA-3DEA358CADC5}" dt="2018-12-02T14:06:11.560" v="778" actId="165"/>
          <ac:grpSpMkLst>
            <pc:docMk/>
            <pc:sldMk cId="4034940181" sldId="371"/>
            <ac:grpSpMk id="24" creationId="{B022AAA9-46E9-4164-86C8-1C3541C22BEE}"/>
          </ac:grpSpMkLst>
        </pc:grpChg>
        <pc:grpChg chg="add mod">
          <ac:chgData name="Cath Scanlon" userId="217f4c6b-e607-4a48-bdce-98b05a0a86c5" providerId="ADAL" clId="{EA6D9528-94BA-43FB-A7EA-3DEA358CADC5}" dt="2018-12-02T14:09:31.048" v="844" actId="1038"/>
          <ac:grpSpMkLst>
            <pc:docMk/>
            <pc:sldMk cId="4034940181" sldId="371"/>
            <ac:grpSpMk id="28" creationId="{CD4CF48C-0DF6-452A-8D5C-1C18385E2AFC}"/>
          </ac:grpSpMkLst>
        </pc:grpChg>
        <pc:grpChg chg="add del mod">
          <ac:chgData name="Cath Scanlon" userId="217f4c6b-e607-4a48-bdce-98b05a0a86c5" providerId="ADAL" clId="{EA6D9528-94BA-43FB-A7EA-3DEA358CADC5}" dt="2018-12-02T14:09:46.608" v="846" actId="165"/>
          <ac:grpSpMkLst>
            <pc:docMk/>
            <pc:sldMk cId="4034940181" sldId="371"/>
            <ac:grpSpMk id="32" creationId="{80F0901F-7C51-4480-BB37-2A47DA1B82C7}"/>
          </ac:grpSpMkLst>
        </pc:grpChg>
        <pc:grpChg chg="add del mod">
          <ac:chgData name="Cath Scanlon" userId="217f4c6b-e607-4a48-bdce-98b05a0a86c5" providerId="ADAL" clId="{EA6D9528-94BA-43FB-A7EA-3DEA358CADC5}" dt="2018-12-02T14:09:41.958" v="845" actId="478"/>
          <ac:grpSpMkLst>
            <pc:docMk/>
            <pc:sldMk cId="4034940181" sldId="371"/>
            <ac:grpSpMk id="36" creationId="{01340E80-45C0-45DD-A75D-32C6FB4112C2}"/>
          </ac:grpSpMkLst>
        </pc:grpChg>
        <pc:grpChg chg="add del mod">
          <ac:chgData name="Cath Scanlon" userId="217f4c6b-e607-4a48-bdce-98b05a0a86c5" providerId="ADAL" clId="{EA6D9528-94BA-43FB-A7EA-3DEA358CADC5}" dt="2018-12-02T14:09:41.958" v="845" actId="478"/>
          <ac:grpSpMkLst>
            <pc:docMk/>
            <pc:sldMk cId="4034940181" sldId="371"/>
            <ac:grpSpMk id="40" creationId="{604B67E5-3DB1-4503-AB07-1AAFD6AF4F1D}"/>
          </ac:grpSpMkLst>
        </pc:grpChg>
        <pc:grpChg chg="add del mod">
          <ac:chgData name="Cath Scanlon" userId="217f4c6b-e607-4a48-bdce-98b05a0a86c5" providerId="ADAL" clId="{EA6D9528-94BA-43FB-A7EA-3DEA358CADC5}" dt="2018-12-02T14:09:41.958" v="845" actId="478"/>
          <ac:grpSpMkLst>
            <pc:docMk/>
            <pc:sldMk cId="4034940181" sldId="371"/>
            <ac:grpSpMk id="44" creationId="{43119C35-2607-463D-87F7-F2C91676F7C7}"/>
          </ac:grpSpMkLst>
        </pc:grpChg>
        <pc:grpChg chg="add mod">
          <ac:chgData name="Cath Scanlon" userId="217f4c6b-e607-4a48-bdce-98b05a0a86c5" providerId="ADAL" clId="{EA6D9528-94BA-43FB-A7EA-3DEA358CADC5}" dt="2018-12-02T14:18:24.152" v="1042" actId="1036"/>
          <ac:grpSpMkLst>
            <pc:docMk/>
            <pc:sldMk cId="4034940181" sldId="371"/>
            <ac:grpSpMk id="49" creationId="{1C29330F-FC6A-47D7-86D3-8D5146B0FD08}"/>
          </ac:grpSpMkLst>
        </pc:grpChg>
        <pc:grpChg chg="add mod">
          <ac:chgData name="Cath Scanlon" userId="217f4c6b-e607-4a48-bdce-98b05a0a86c5" providerId="ADAL" clId="{EA6D9528-94BA-43FB-A7EA-3DEA358CADC5}" dt="2018-12-02T14:18:34.760" v="1043" actId="1076"/>
          <ac:grpSpMkLst>
            <pc:docMk/>
            <pc:sldMk cId="4034940181" sldId="371"/>
            <ac:grpSpMk id="54" creationId="{6A2A68FE-80BC-40B4-944E-28F763A7564F}"/>
          </ac:grpSpMkLst>
        </pc:grpChg>
        <pc:grpChg chg="add del mod">
          <ac:chgData name="Cath Scanlon" userId="217f4c6b-e607-4a48-bdce-98b05a0a86c5" providerId="ADAL" clId="{EA6D9528-94BA-43FB-A7EA-3DEA358CADC5}" dt="2018-12-02T14:12:03.736" v="888" actId="165"/>
          <ac:grpSpMkLst>
            <pc:docMk/>
            <pc:sldMk cId="4034940181" sldId="371"/>
            <ac:grpSpMk id="60" creationId="{B324ACF9-9129-481D-B09F-645644482552}"/>
          </ac:grpSpMkLst>
        </pc:grpChg>
        <pc:grpChg chg="add del mod">
          <ac:chgData name="Cath Scanlon" userId="217f4c6b-e607-4a48-bdce-98b05a0a86c5" providerId="ADAL" clId="{EA6D9528-94BA-43FB-A7EA-3DEA358CADC5}" dt="2018-12-02T14:12:03.736" v="888" actId="165"/>
          <ac:grpSpMkLst>
            <pc:docMk/>
            <pc:sldMk cId="4034940181" sldId="371"/>
            <ac:grpSpMk id="64" creationId="{CDF2492B-20EA-4434-B599-698852CEA911}"/>
          </ac:grpSpMkLst>
        </pc:grpChg>
        <pc:grpChg chg="add mod">
          <ac:chgData name="Cath Scanlon" userId="217f4c6b-e607-4a48-bdce-98b05a0a86c5" providerId="ADAL" clId="{EA6D9528-94BA-43FB-A7EA-3DEA358CADC5}" dt="2018-12-02T14:13:49.657" v="930" actId="1035"/>
          <ac:grpSpMkLst>
            <pc:docMk/>
            <pc:sldMk cId="4034940181" sldId="371"/>
            <ac:grpSpMk id="69" creationId="{4A11C139-98E2-4801-91A7-BCF815E983AA}"/>
          </ac:grpSpMkLst>
        </pc:grpChg>
        <pc:grpChg chg="add mod">
          <ac:chgData name="Cath Scanlon" userId="217f4c6b-e607-4a48-bdce-98b05a0a86c5" providerId="ADAL" clId="{EA6D9528-94BA-43FB-A7EA-3DEA358CADC5}" dt="2018-12-02T14:13:49.657" v="930" actId="1035"/>
          <ac:grpSpMkLst>
            <pc:docMk/>
            <pc:sldMk cId="4034940181" sldId="371"/>
            <ac:grpSpMk id="73" creationId="{7FDF71C7-CB6B-4DC0-99A8-999F157D7731}"/>
          </ac:grpSpMkLst>
        </pc:grpChg>
        <pc:grpChg chg="add del mod">
          <ac:chgData name="Cath Scanlon" userId="217f4c6b-e607-4a48-bdce-98b05a0a86c5" providerId="ADAL" clId="{EA6D9528-94BA-43FB-A7EA-3DEA358CADC5}" dt="2018-12-02T14:13:11.040" v="901"/>
          <ac:grpSpMkLst>
            <pc:docMk/>
            <pc:sldMk cId="4034940181" sldId="371"/>
            <ac:grpSpMk id="77" creationId="{34A0DC63-6C11-4A6D-A9DE-A7851A7AAC78}"/>
          </ac:grpSpMkLst>
        </pc:grpChg>
        <pc:grpChg chg="add mod">
          <ac:chgData name="Cath Scanlon" userId="217f4c6b-e607-4a48-bdce-98b05a0a86c5" providerId="ADAL" clId="{EA6D9528-94BA-43FB-A7EA-3DEA358CADC5}" dt="2018-12-02T14:13:49.657" v="930" actId="1035"/>
          <ac:grpSpMkLst>
            <pc:docMk/>
            <pc:sldMk cId="4034940181" sldId="371"/>
            <ac:grpSpMk id="81" creationId="{8262AAA5-25E3-4EC7-92C5-EB7003512F0C}"/>
          </ac:grpSpMkLst>
        </pc:grpChg>
        <pc:graphicFrameChg chg="mod modGraphic">
          <ac:chgData name="Cath Scanlon" userId="217f4c6b-e607-4a48-bdce-98b05a0a86c5" providerId="ADAL" clId="{EA6D9528-94BA-43FB-A7EA-3DEA358CADC5}" dt="2018-12-02T14:16:35.777" v="979" actId="14734"/>
          <ac:graphicFrameMkLst>
            <pc:docMk/>
            <pc:sldMk cId="4034940181" sldId="371"/>
            <ac:graphicFrameMk id="9" creationId="{968B8A5A-2BA0-4FEC-A33B-1429BD74EDAD}"/>
          </ac:graphicFrameMkLst>
        </pc:graphicFrameChg>
        <pc:graphicFrameChg chg="add modGraphic">
          <ac:chgData name="Cath Scanlon" userId="217f4c6b-e607-4a48-bdce-98b05a0a86c5" providerId="ADAL" clId="{EA6D9528-94BA-43FB-A7EA-3DEA358CADC5}" dt="2018-12-02T14:17:12.023" v="985" actId="20577"/>
          <ac:graphicFrameMkLst>
            <pc:docMk/>
            <pc:sldMk cId="4034940181" sldId="371"/>
            <ac:graphicFrameMk id="10" creationId="{A23B3145-D1D0-4691-A3CE-7121B74C1FC2}"/>
          </ac:graphicFrameMkLst>
        </pc:graphicFrameChg>
      </pc:sldChg>
      <pc:sldChg chg="addSp modSp add ord">
        <pc:chgData name="Cath Scanlon" userId="217f4c6b-e607-4a48-bdce-98b05a0a86c5" providerId="ADAL" clId="{EA6D9528-94BA-43FB-A7EA-3DEA358CADC5}" dt="2018-12-02T15:12:33.968" v="1588" actId="12788"/>
        <pc:sldMkLst>
          <pc:docMk/>
          <pc:sldMk cId="2532066485" sldId="372"/>
        </pc:sldMkLst>
        <pc:spChg chg="mod">
          <ac:chgData name="Cath Scanlon" userId="217f4c6b-e607-4a48-bdce-98b05a0a86c5" providerId="ADAL" clId="{EA6D9528-94BA-43FB-A7EA-3DEA358CADC5}" dt="2018-12-02T14:23:37.466" v="1110" actId="255"/>
          <ac:spMkLst>
            <pc:docMk/>
            <pc:sldMk cId="2532066485" sldId="372"/>
            <ac:spMk id="9" creationId="{A2CE29C3-E362-41E2-B681-4FEB19B5AFCA}"/>
          </ac:spMkLst>
        </pc:spChg>
        <pc:spChg chg="mod">
          <ac:chgData name="Cath Scanlon" userId="217f4c6b-e607-4a48-bdce-98b05a0a86c5" providerId="ADAL" clId="{EA6D9528-94BA-43FB-A7EA-3DEA358CADC5}" dt="2018-12-02T14:23:37.466" v="1110" actId="255"/>
          <ac:spMkLst>
            <pc:docMk/>
            <pc:sldMk cId="2532066485" sldId="372"/>
            <ac:spMk id="10" creationId="{F04F23BA-3837-485C-BA21-3E3CE2D7EC76}"/>
          </ac:spMkLst>
        </pc:spChg>
        <pc:spChg chg="mod">
          <ac:chgData name="Cath Scanlon" userId="217f4c6b-e607-4a48-bdce-98b05a0a86c5" providerId="ADAL" clId="{EA6D9528-94BA-43FB-A7EA-3DEA358CADC5}" dt="2018-12-02T14:23:37.466" v="1110" actId="255"/>
          <ac:spMkLst>
            <pc:docMk/>
            <pc:sldMk cId="2532066485" sldId="372"/>
            <ac:spMk id="11" creationId="{7A7BFEE2-80C1-47D6-8099-16ECC6F9A49A}"/>
          </ac:spMkLst>
        </pc:spChg>
        <pc:spChg chg="mod">
          <ac:chgData name="Cath Scanlon" userId="217f4c6b-e607-4a48-bdce-98b05a0a86c5" providerId="ADAL" clId="{EA6D9528-94BA-43FB-A7EA-3DEA358CADC5}" dt="2018-12-02T14:23:37.466" v="1110" actId="255"/>
          <ac:spMkLst>
            <pc:docMk/>
            <pc:sldMk cId="2532066485" sldId="372"/>
            <ac:spMk id="12" creationId="{2E3F7B25-2A92-4392-A89F-C7577E659CFD}"/>
          </ac:spMkLst>
        </pc:spChg>
        <pc:spChg chg="mod">
          <ac:chgData name="Cath Scanlon" userId="217f4c6b-e607-4a48-bdce-98b05a0a86c5" providerId="ADAL" clId="{EA6D9528-94BA-43FB-A7EA-3DEA358CADC5}" dt="2018-12-02T14:23:37.466" v="1110" actId="255"/>
          <ac:spMkLst>
            <pc:docMk/>
            <pc:sldMk cId="2532066485" sldId="372"/>
            <ac:spMk id="13" creationId="{438CF221-EDF9-45A6-8E4E-C4943006F0EE}"/>
          </ac:spMkLst>
        </pc:spChg>
        <pc:spChg chg="mod">
          <ac:chgData name="Cath Scanlon" userId="217f4c6b-e607-4a48-bdce-98b05a0a86c5" providerId="ADAL" clId="{EA6D9528-94BA-43FB-A7EA-3DEA358CADC5}" dt="2018-12-02T14:23:37.466" v="1110" actId="255"/>
          <ac:spMkLst>
            <pc:docMk/>
            <pc:sldMk cId="2532066485" sldId="372"/>
            <ac:spMk id="14" creationId="{7915A94A-35ED-406B-AB76-6120B582D405}"/>
          </ac:spMkLst>
        </pc:spChg>
        <pc:spChg chg="mod">
          <ac:chgData name="Cath Scanlon" userId="217f4c6b-e607-4a48-bdce-98b05a0a86c5" providerId="ADAL" clId="{EA6D9528-94BA-43FB-A7EA-3DEA358CADC5}" dt="2018-12-02T15:12:33.968" v="1588" actId="12788"/>
          <ac:spMkLst>
            <pc:docMk/>
            <pc:sldMk cId="2532066485" sldId="372"/>
            <ac:spMk id="19" creationId="{5252A847-DE45-4FA3-A1F8-EEBEB845FF8E}"/>
          </ac:spMkLst>
        </pc:spChg>
        <pc:grpChg chg="add mod">
          <ac:chgData name="Cath Scanlon" userId="217f4c6b-e607-4a48-bdce-98b05a0a86c5" providerId="ADAL" clId="{EA6D9528-94BA-43FB-A7EA-3DEA358CADC5}" dt="2018-12-02T15:12:33.968" v="1588" actId="12788"/>
          <ac:grpSpMkLst>
            <pc:docMk/>
            <pc:sldMk cId="2532066485" sldId="372"/>
            <ac:grpSpMk id="6" creationId="{21695040-8435-412B-97B8-E8A46722A900}"/>
          </ac:grpSpMkLst>
        </pc:grpChg>
      </pc:sldChg>
      <pc:sldChg chg="addSp modSp add">
        <pc:chgData name="Cath Scanlon" userId="217f4c6b-e607-4a48-bdce-98b05a0a86c5" providerId="ADAL" clId="{EA6D9528-94BA-43FB-A7EA-3DEA358CADC5}" dt="2018-12-02T14:25:57.479" v="1163" actId="12788"/>
        <pc:sldMkLst>
          <pc:docMk/>
          <pc:sldMk cId="1428968093" sldId="373"/>
        </pc:sldMkLst>
        <pc:spChg chg="add mod">
          <ac:chgData name="Cath Scanlon" userId="217f4c6b-e607-4a48-bdce-98b05a0a86c5" providerId="ADAL" clId="{EA6D9528-94BA-43FB-A7EA-3DEA358CADC5}" dt="2018-12-02T14:25:57.479" v="1163" actId="12788"/>
          <ac:spMkLst>
            <pc:docMk/>
            <pc:sldMk cId="1428968093" sldId="373"/>
            <ac:spMk id="2" creationId="{B244A131-06B0-4BC5-9F56-9DC515E8B238}"/>
          </ac:spMkLst>
        </pc:spChg>
        <pc:spChg chg="mod">
          <ac:chgData name="Cath Scanlon" userId="217f4c6b-e607-4a48-bdce-98b05a0a86c5" providerId="ADAL" clId="{EA6D9528-94BA-43FB-A7EA-3DEA358CADC5}" dt="2018-12-02T14:24:09.298" v="1116" actId="207"/>
          <ac:spMkLst>
            <pc:docMk/>
            <pc:sldMk cId="1428968093" sldId="373"/>
            <ac:spMk id="10" creationId="{F04F23BA-3837-485C-BA21-3E3CE2D7EC76}"/>
          </ac:spMkLst>
        </pc:spChg>
        <pc:spChg chg="mod">
          <ac:chgData name="Cath Scanlon" userId="217f4c6b-e607-4a48-bdce-98b05a0a86c5" providerId="ADAL" clId="{EA6D9528-94BA-43FB-A7EA-3DEA358CADC5}" dt="2018-12-02T14:24:20.150" v="1120" actId="20577"/>
          <ac:spMkLst>
            <pc:docMk/>
            <pc:sldMk cId="1428968093" sldId="373"/>
            <ac:spMk id="11" creationId="{7A7BFEE2-80C1-47D6-8099-16ECC6F9A49A}"/>
          </ac:spMkLst>
        </pc:spChg>
        <pc:spChg chg="mod">
          <ac:chgData name="Cath Scanlon" userId="217f4c6b-e607-4a48-bdce-98b05a0a86c5" providerId="ADAL" clId="{EA6D9528-94BA-43FB-A7EA-3DEA358CADC5}" dt="2018-12-02T14:24:28.530" v="1123" actId="207"/>
          <ac:spMkLst>
            <pc:docMk/>
            <pc:sldMk cId="1428968093" sldId="373"/>
            <ac:spMk id="12" creationId="{2E3F7B25-2A92-4392-A89F-C7577E659CFD}"/>
          </ac:spMkLst>
        </pc:spChg>
        <pc:spChg chg="mod">
          <ac:chgData name="Cath Scanlon" userId="217f4c6b-e607-4a48-bdce-98b05a0a86c5" providerId="ADAL" clId="{EA6D9528-94BA-43FB-A7EA-3DEA358CADC5}" dt="2018-12-02T14:24:34.246" v="1125" actId="20577"/>
          <ac:spMkLst>
            <pc:docMk/>
            <pc:sldMk cId="1428968093" sldId="373"/>
            <ac:spMk id="13" creationId="{438CF221-EDF9-45A6-8E4E-C4943006F0EE}"/>
          </ac:spMkLst>
        </pc:spChg>
        <pc:spChg chg="mod">
          <ac:chgData name="Cath Scanlon" userId="217f4c6b-e607-4a48-bdce-98b05a0a86c5" providerId="ADAL" clId="{EA6D9528-94BA-43FB-A7EA-3DEA358CADC5}" dt="2018-12-02T14:25:57.479" v="1163" actId="12788"/>
          <ac:spMkLst>
            <pc:docMk/>
            <pc:sldMk cId="1428968093" sldId="373"/>
            <ac:spMk id="19" creationId="{5252A847-DE45-4FA3-A1F8-EEBEB845FF8E}"/>
          </ac:spMkLst>
        </pc:spChg>
        <pc:grpChg chg="mod">
          <ac:chgData name="Cath Scanlon" userId="217f4c6b-e607-4a48-bdce-98b05a0a86c5" providerId="ADAL" clId="{EA6D9528-94BA-43FB-A7EA-3DEA358CADC5}" dt="2018-12-02T14:24:14.100" v="1117" actId="207"/>
          <ac:grpSpMkLst>
            <pc:docMk/>
            <pc:sldMk cId="1428968093" sldId="373"/>
            <ac:grpSpMk id="6" creationId="{21695040-8435-412B-97B8-E8A46722A900}"/>
          </ac:grpSpMkLst>
        </pc:grpChg>
      </pc:sldChg>
      <pc:sldChg chg="modSp add">
        <pc:chgData name="Cath Scanlon" userId="217f4c6b-e607-4a48-bdce-98b05a0a86c5" providerId="ADAL" clId="{EA6D9528-94BA-43FB-A7EA-3DEA358CADC5}" dt="2018-12-02T14:28:05.770" v="1201" actId="207"/>
        <pc:sldMkLst>
          <pc:docMk/>
          <pc:sldMk cId="2775446631" sldId="374"/>
        </pc:sldMkLst>
        <pc:spChg chg="mod">
          <ac:chgData name="Cath Scanlon" userId="217f4c6b-e607-4a48-bdce-98b05a0a86c5" providerId="ADAL" clId="{EA6D9528-94BA-43FB-A7EA-3DEA358CADC5}" dt="2018-12-02T14:28:05.770" v="1201" actId="207"/>
          <ac:spMkLst>
            <pc:docMk/>
            <pc:sldMk cId="2775446631" sldId="374"/>
            <ac:spMk id="10" creationId="{A226612E-557D-4729-9063-3E9EF5A14CDC}"/>
          </ac:spMkLst>
        </pc:spChg>
      </pc:sldChg>
      <pc:sldChg chg="addSp modSp add">
        <pc:chgData name="Cath Scanlon" userId="217f4c6b-e607-4a48-bdce-98b05a0a86c5" providerId="ADAL" clId="{EA6D9528-94BA-43FB-A7EA-3DEA358CADC5}" dt="2018-12-02T15:08:34.713" v="1497" actId="1035"/>
        <pc:sldMkLst>
          <pc:docMk/>
          <pc:sldMk cId="4205353893" sldId="375"/>
        </pc:sldMkLst>
        <pc:spChg chg="mod">
          <ac:chgData name="Cath Scanlon" userId="217f4c6b-e607-4a48-bdce-98b05a0a86c5" providerId="ADAL" clId="{EA6D9528-94BA-43FB-A7EA-3DEA358CADC5}" dt="2018-12-02T15:07:38.140" v="1458" actId="255"/>
          <ac:spMkLst>
            <pc:docMk/>
            <pc:sldMk cId="4205353893" sldId="375"/>
            <ac:spMk id="9" creationId="{02E60889-1F32-44CE-A2C4-C7E843895008}"/>
          </ac:spMkLst>
        </pc:spChg>
        <pc:spChg chg="mod">
          <ac:chgData name="Cath Scanlon" userId="217f4c6b-e607-4a48-bdce-98b05a0a86c5" providerId="ADAL" clId="{EA6D9528-94BA-43FB-A7EA-3DEA358CADC5}" dt="2018-12-02T15:07:38.140" v="1458" actId="255"/>
          <ac:spMkLst>
            <pc:docMk/>
            <pc:sldMk cId="4205353893" sldId="375"/>
            <ac:spMk id="10" creationId="{63E2E75B-48BC-49CA-A126-E04DCFD89B3C}"/>
          </ac:spMkLst>
        </pc:spChg>
        <pc:spChg chg="mod">
          <ac:chgData name="Cath Scanlon" userId="217f4c6b-e607-4a48-bdce-98b05a0a86c5" providerId="ADAL" clId="{EA6D9528-94BA-43FB-A7EA-3DEA358CADC5}" dt="2018-12-02T15:07:38.140" v="1458" actId="255"/>
          <ac:spMkLst>
            <pc:docMk/>
            <pc:sldMk cId="4205353893" sldId="375"/>
            <ac:spMk id="11" creationId="{E7CF3D74-5635-4DCC-A8B7-A994D4C143E2}"/>
          </ac:spMkLst>
        </pc:spChg>
        <pc:spChg chg="mod">
          <ac:chgData name="Cath Scanlon" userId="217f4c6b-e607-4a48-bdce-98b05a0a86c5" providerId="ADAL" clId="{EA6D9528-94BA-43FB-A7EA-3DEA358CADC5}" dt="2018-12-02T15:08:29.013" v="1485" actId="20577"/>
          <ac:spMkLst>
            <pc:docMk/>
            <pc:sldMk cId="4205353893" sldId="375"/>
            <ac:spMk id="19" creationId="{5252A847-DE45-4FA3-A1F8-EEBEB845FF8E}"/>
          </ac:spMkLst>
        </pc:spChg>
        <pc:grpChg chg="add mod">
          <ac:chgData name="Cath Scanlon" userId="217f4c6b-e607-4a48-bdce-98b05a0a86c5" providerId="ADAL" clId="{EA6D9528-94BA-43FB-A7EA-3DEA358CADC5}" dt="2018-12-02T15:08:34.713" v="1497" actId="1035"/>
          <ac:grpSpMkLst>
            <pc:docMk/>
            <pc:sldMk cId="4205353893" sldId="375"/>
            <ac:grpSpMk id="6" creationId="{4B115439-92D6-4D4D-BFEC-E6689659F0D4}"/>
          </ac:grpSpMkLst>
        </pc:grpChg>
      </pc:sldChg>
      <pc:sldChg chg="modSp add">
        <pc:chgData name="Cath Scanlon" userId="217f4c6b-e607-4a48-bdce-98b05a0a86c5" providerId="ADAL" clId="{EA6D9528-94BA-43FB-A7EA-3DEA358CADC5}" dt="2018-12-02T15:05:41.988" v="1430" actId="207"/>
        <pc:sldMkLst>
          <pc:docMk/>
          <pc:sldMk cId="259108386" sldId="377"/>
        </pc:sldMkLst>
        <pc:spChg chg="mod">
          <ac:chgData name="Cath Scanlon" userId="217f4c6b-e607-4a48-bdce-98b05a0a86c5" providerId="ADAL" clId="{EA6D9528-94BA-43FB-A7EA-3DEA358CADC5}" dt="2018-12-02T15:05:41.988" v="1430" actId="207"/>
          <ac:spMkLst>
            <pc:docMk/>
            <pc:sldMk cId="259108386" sldId="377"/>
            <ac:spMk id="19" creationId="{5252A847-DE45-4FA3-A1F8-EEBEB845FF8E}"/>
          </ac:spMkLst>
        </pc:spChg>
        <pc:graphicFrameChg chg="modGraphic">
          <ac:chgData name="Cath Scanlon" userId="217f4c6b-e607-4a48-bdce-98b05a0a86c5" providerId="ADAL" clId="{EA6D9528-94BA-43FB-A7EA-3DEA358CADC5}" dt="2018-12-02T15:05:21.563" v="1375" actId="207"/>
          <ac:graphicFrameMkLst>
            <pc:docMk/>
            <pc:sldMk cId="259108386" sldId="377"/>
            <ac:graphicFrameMk id="6" creationId="{4C1C199D-C585-44AF-A499-A0BF7D32B211}"/>
          </ac:graphicFrameMkLst>
        </pc:graphicFrameChg>
      </pc:sldChg>
      <pc:sldChg chg="modSp add">
        <pc:chgData name="Cath Scanlon" userId="217f4c6b-e607-4a48-bdce-98b05a0a86c5" providerId="ADAL" clId="{EA6D9528-94BA-43FB-A7EA-3DEA358CADC5}" dt="2018-12-02T15:06:29.794" v="1441" actId="6549"/>
        <pc:sldMkLst>
          <pc:docMk/>
          <pc:sldMk cId="2593507200" sldId="378"/>
        </pc:sldMkLst>
        <pc:spChg chg="mod">
          <ac:chgData name="Cath Scanlon" userId="217f4c6b-e607-4a48-bdce-98b05a0a86c5" providerId="ADAL" clId="{EA6D9528-94BA-43FB-A7EA-3DEA358CADC5}" dt="2018-12-02T15:06:29.794" v="1441" actId="6549"/>
          <ac:spMkLst>
            <pc:docMk/>
            <pc:sldMk cId="2593507200" sldId="378"/>
            <ac:spMk id="19" creationId="{5252A847-DE45-4FA3-A1F8-EEBEB845FF8E}"/>
          </ac:spMkLst>
        </pc:spChg>
      </pc:sldChg>
      <pc:sldChg chg="modSp add">
        <pc:chgData name="Cath Scanlon" userId="217f4c6b-e607-4a48-bdce-98b05a0a86c5" providerId="ADAL" clId="{EA6D9528-94BA-43FB-A7EA-3DEA358CADC5}" dt="2018-12-02T15:08:57.641" v="1515" actId="20577"/>
        <pc:sldMkLst>
          <pc:docMk/>
          <pc:sldMk cId="2227838234" sldId="379"/>
        </pc:sldMkLst>
        <pc:spChg chg="mod">
          <ac:chgData name="Cath Scanlon" userId="217f4c6b-e607-4a48-bdce-98b05a0a86c5" providerId="ADAL" clId="{EA6D9528-94BA-43FB-A7EA-3DEA358CADC5}" dt="2018-12-02T15:08:57.641" v="1515" actId="20577"/>
          <ac:spMkLst>
            <pc:docMk/>
            <pc:sldMk cId="2227838234" sldId="379"/>
            <ac:spMk id="19" creationId="{5252A847-DE45-4FA3-A1F8-EEBEB845FF8E}"/>
          </ac:spMkLst>
        </pc:spChg>
      </pc:sldChg>
      <pc:sldChg chg="addSp delSp modSp add">
        <pc:chgData name="Cath Scanlon" userId="217f4c6b-e607-4a48-bdce-98b05a0a86c5" providerId="ADAL" clId="{EA6D9528-94BA-43FB-A7EA-3DEA358CADC5}" dt="2018-12-02T15:11:37.015" v="1583" actId="12788"/>
        <pc:sldMkLst>
          <pc:docMk/>
          <pc:sldMk cId="203337318" sldId="380"/>
        </pc:sldMkLst>
        <pc:spChg chg="add del">
          <ac:chgData name="Cath Scanlon" userId="217f4c6b-e607-4a48-bdce-98b05a0a86c5" providerId="ADAL" clId="{EA6D9528-94BA-43FB-A7EA-3DEA358CADC5}" dt="2018-12-02T15:10:10.527" v="1523"/>
          <ac:spMkLst>
            <pc:docMk/>
            <pc:sldMk cId="203337318" sldId="380"/>
            <ac:spMk id="2" creationId="{9AD8DBC9-BD8F-40B8-BDB9-565ADB8271CA}"/>
          </ac:spMkLst>
        </pc:spChg>
        <pc:spChg chg="mod">
          <ac:chgData name="Cath Scanlon" userId="217f4c6b-e607-4a48-bdce-98b05a0a86c5" providerId="ADAL" clId="{EA6D9528-94BA-43FB-A7EA-3DEA358CADC5}" dt="2018-12-02T15:11:37.015" v="1583" actId="12788"/>
          <ac:spMkLst>
            <pc:docMk/>
            <pc:sldMk cId="203337318" sldId="380"/>
            <ac:spMk id="19" creationId="{5252A847-DE45-4FA3-A1F8-EEBEB845FF8E}"/>
          </ac:spMkLst>
        </pc:spChg>
        <pc:graphicFrameChg chg="mod modGraphic">
          <ac:chgData name="Cath Scanlon" userId="217f4c6b-e607-4a48-bdce-98b05a0a86c5" providerId="ADAL" clId="{EA6D9528-94BA-43FB-A7EA-3DEA358CADC5}" dt="2018-12-02T15:11:37.015" v="1583" actId="12788"/>
          <ac:graphicFrameMkLst>
            <pc:docMk/>
            <pc:sldMk cId="203337318" sldId="380"/>
            <ac:graphicFrameMk id="6" creationId="{9462E311-35AB-4FA3-8DE2-FE7D4C25F9EE}"/>
          </ac:graphicFrameMkLst>
        </pc:graphicFrameChg>
        <pc:graphicFrameChg chg="add mod modGraphic">
          <ac:chgData name="Cath Scanlon" userId="217f4c6b-e607-4a48-bdce-98b05a0a86c5" providerId="ADAL" clId="{EA6D9528-94BA-43FB-A7EA-3DEA358CADC5}" dt="2018-12-02T15:11:37.015" v="1583" actId="12788"/>
          <ac:graphicFrameMkLst>
            <pc:docMk/>
            <pc:sldMk cId="203337318" sldId="380"/>
            <ac:graphicFrameMk id="12" creationId="{3C96D98D-A48C-4887-8FE4-2C72202E2191}"/>
          </ac:graphicFrameMkLst>
        </pc:graphicFrameChg>
        <pc:picChg chg="del">
          <ac:chgData name="Cath Scanlon" userId="217f4c6b-e607-4a48-bdce-98b05a0a86c5" providerId="ADAL" clId="{EA6D9528-94BA-43FB-A7EA-3DEA358CADC5}" dt="2018-12-02T15:10:30.126" v="1543" actId="478"/>
          <ac:picMkLst>
            <pc:docMk/>
            <pc:sldMk cId="203337318" sldId="380"/>
            <ac:picMk id="9" creationId="{64EEACF0-21E3-4683-BE82-CCCAC48F39BE}"/>
          </ac:picMkLst>
        </pc:picChg>
        <pc:picChg chg="del">
          <ac:chgData name="Cath Scanlon" userId="217f4c6b-e607-4a48-bdce-98b05a0a86c5" providerId="ADAL" clId="{EA6D9528-94BA-43FB-A7EA-3DEA358CADC5}" dt="2018-12-02T15:10:30.126" v="1543" actId="478"/>
          <ac:picMkLst>
            <pc:docMk/>
            <pc:sldMk cId="203337318" sldId="380"/>
            <ac:picMk id="10" creationId="{6FD997CD-BCC1-4AC9-8AA8-A8A397D37407}"/>
          </ac:picMkLst>
        </pc:picChg>
        <pc:picChg chg="del">
          <ac:chgData name="Cath Scanlon" userId="217f4c6b-e607-4a48-bdce-98b05a0a86c5" providerId="ADAL" clId="{EA6D9528-94BA-43FB-A7EA-3DEA358CADC5}" dt="2018-12-02T15:10:30.126" v="1543" actId="478"/>
          <ac:picMkLst>
            <pc:docMk/>
            <pc:sldMk cId="203337318" sldId="380"/>
            <ac:picMk id="11" creationId="{AD0C6845-2CB5-4AE8-9522-045B523FDDDC}"/>
          </ac:picMkLst>
        </pc:picChg>
      </pc:sldChg>
    </pc:docChg>
  </pc:docChgLst>
  <pc:docChgLst>
    <pc:chgData name="Davina Szilvasy" userId="59fb472d-eed4-4f11-9686-c2c8db02a2cd" providerId="ADAL" clId="{4BB6CFE1-A23E-489F-9049-009E78648C18}"/>
    <pc:docChg chg="undo custSel addSld delSld modSld">
      <pc:chgData name="Davina Szilvasy" userId="59fb472d-eed4-4f11-9686-c2c8db02a2cd" providerId="ADAL" clId="{4BB6CFE1-A23E-489F-9049-009E78648C18}" dt="2018-12-06T11:41:18.506" v="391" actId="208"/>
      <pc:docMkLst>
        <pc:docMk/>
      </pc:docMkLst>
      <pc:sldChg chg="modSp">
        <pc:chgData name="Davina Szilvasy" userId="59fb472d-eed4-4f11-9686-c2c8db02a2cd" providerId="ADAL" clId="{4BB6CFE1-A23E-489F-9049-009E78648C18}" dt="2018-12-06T10:29:00.091" v="0"/>
        <pc:sldMkLst>
          <pc:docMk/>
          <pc:sldMk cId="2637481266" sldId="256"/>
        </pc:sldMkLst>
        <pc:spChg chg="mod">
          <ac:chgData name="Davina Szilvasy" userId="59fb472d-eed4-4f11-9686-c2c8db02a2cd" providerId="ADAL" clId="{4BB6CFE1-A23E-489F-9049-009E78648C18}" dt="2018-12-06T10:29:00.091" v="0"/>
          <ac:spMkLst>
            <pc:docMk/>
            <pc:sldMk cId="2637481266" sldId="256"/>
            <ac:spMk id="7" creationId="{277FDC6C-B99A-4ED8-B341-A52126824B67}"/>
          </ac:spMkLst>
        </pc:spChg>
      </pc:sldChg>
      <pc:sldChg chg="modSp">
        <pc:chgData name="Davina Szilvasy" userId="59fb472d-eed4-4f11-9686-c2c8db02a2cd" providerId="ADAL" clId="{4BB6CFE1-A23E-489F-9049-009E78648C18}" dt="2018-12-06T10:37:08.490" v="53" actId="20577"/>
        <pc:sldMkLst>
          <pc:docMk/>
          <pc:sldMk cId="636014570" sldId="314"/>
        </pc:sldMkLst>
        <pc:spChg chg="mod">
          <ac:chgData name="Davina Szilvasy" userId="59fb472d-eed4-4f11-9686-c2c8db02a2cd" providerId="ADAL" clId="{4BB6CFE1-A23E-489F-9049-009E78648C18}" dt="2018-12-06T10:29:00.091" v="0"/>
          <ac:spMkLst>
            <pc:docMk/>
            <pc:sldMk cId="636014570" sldId="314"/>
            <ac:spMk id="7" creationId="{84B107DC-B90C-4A45-B422-BA8DE29C2552}"/>
          </ac:spMkLst>
        </pc:spChg>
        <pc:spChg chg="mod">
          <ac:chgData name="Davina Szilvasy" userId="59fb472d-eed4-4f11-9686-c2c8db02a2cd" providerId="ADAL" clId="{4BB6CFE1-A23E-489F-9049-009E78648C18}" dt="2018-12-06T10:37:08.490" v="53" actId="20577"/>
          <ac:spMkLst>
            <pc:docMk/>
            <pc:sldMk cId="636014570" sldId="314"/>
            <ac:spMk id="19" creationId="{5252A847-DE45-4FA3-A1F8-EEBEB845FF8E}"/>
          </ac:spMkLst>
        </pc:spChg>
      </pc:sldChg>
      <pc:sldChg chg="modSp">
        <pc:chgData name="Davina Szilvasy" userId="59fb472d-eed4-4f11-9686-c2c8db02a2cd" providerId="ADAL" clId="{4BB6CFE1-A23E-489F-9049-009E78648C18}" dt="2018-12-06T10:29:00.091" v="0"/>
        <pc:sldMkLst>
          <pc:docMk/>
          <pc:sldMk cId="1071900124" sldId="355"/>
        </pc:sldMkLst>
        <pc:spChg chg="mod">
          <ac:chgData name="Davina Szilvasy" userId="59fb472d-eed4-4f11-9686-c2c8db02a2cd" providerId="ADAL" clId="{4BB6CFE1-A23E-489F-9049-009E78648C18}" dt="2018-12-06T10:29:00.091" v="0"/>
          <ac:spMkLst>
            <pc:docMk/>
            <pc:sldMk cId="1071900124" sldId="355"/>
            <ac:spMk id="7" creationId="{F2267ACB-233E-41BC-B01B-8F3DC45483E4}"/>
          </ac:spMkLst>
        </pc:spChg>
      </pc:sldChg>
      <pc:sldChg chg="modSp">
        <pc:chgData name="Davina Szilvasy" userId="59fb472d-eed4-4f11-9686-c2c8db02a2cd" providerId="ADAL" clId="{4BB6CFE1-A23E-489F-9049-009E78648C18}" dt="2018-12-06T11:28:43.022" v="194" actId="554"/>
        <pc:sldMkLst>
          <pc:docMk/>
          <pc:sldMk cId="36917022" sldId="360"/>
        </pc:sldMkLst>
        <pc:spChg chg="mod">
          <ac:chgData name="Davina Szilvasy" userId="59fb472d-eed4-4f11-9686-c2c8db02a2cd" providerId="ADAL" clId="{4BB6CFE1-A23E-489F-9049-009E78648C18}" dt="2018-12-06T10:29:00.091" v="0"/>
          <ac:spMkLst>
            <pc:docMk/>
            <pc:sldMk cId="36917022" sldId="360"/>
            <ac:spMk id="7" creationId="{B632E459-9B27-4467-B89C-78410207B713}"/>
          </ac:spMkLst>
        </pc:spChg>
        <pc:spChg chg="mod">
          <ac:chgData name="Davina Szilvasy" userId="59fb472d-eed4-4f11-9686-c2c8db02a2cd" providerId="ADAL" clId="{4BB6CFE1-A23E-489F-9049-009E78648C18}" dt="2018-12-06T11:22:59.589" v="72" actId="14100"/>
          <ac:spMkLst>
            <pc:docMk/>
            <pc:sldMk cId="36917022" sldId="360"/>
            <ac:spMk id="10" creationId="{3BE61B7B-93B6-4CAE-B2B1-225EC5AB1A1F}"/>
          </ac:spMkLst>
        </pc:spChg>
        <pc:spChg chg="mod">
          <ac:chgData name="Davina Szilvasy" userId="59fb472d-eed4-4f11-9686-c2c8db02a2cd" providerId="ADAL" clId="{4BB6CFE1-A23E-489F-9049-009E78648C18}" dt="2018-12-06T11:22:59.589" v="72" actId="14100"/>
          <ac:spMkLst>
            <pc:docMk/>
            <pc:sldMk cId="36917022" sldId="360"/>
            <ac:spMk id="11" creationId="{57E264A1-CC39-446D-BBD1-7DC5AE725066}"/>
          </ac:spMkLst>
        </pc:spChg>
        <pc:spChg chg="mod">
          <ac:chgData name="Davina Szilvasy" userId="59fb472d-eed4-4f11-9686-c2c8db02a2cd" providerId="ADAL" clId="{4BB6CFE1-A23E-489F-9049-009E78648C18}" dt="2018-12-06T11:22:59.589" v="72" actId="14100"/>
          <ac:spMkLst>
            <pc:docMk/>
            <pc:sldMk cId="36917022" sldId="360"/>
            <ac:spMk id="12" creationId="{782811DB-8C49-4DF6-9405-B94F07AE72CA}"/>
          </ac:spMkLst>
        </pc:spChg>
        <pc:spChg chg="mod">
          <ac:chgData name="Davina Szilvasy" userId="59fb472d-eed4-4f11-9686-c2c8db02a2cd" providerId="ADAL" clId="{4BB6CFE1-A23E-489F-9049-009E78648C18}" dt="2018-12-06T11:23:46.812" v="83" actId="14100"/>
          <ac:spMkLst>
            <pc:docMk/>
            <pc:sldMk cId="36917022" sldId="360"/>
            <ac:spMk id="14" creationId="{9D89083B-2000-4701-BD69-0C07DBD510D0}"/>
          </ac:spMkLst>
        </pc:spChg>
        <pc:spChg chg="mod">
          <ac:chgData name="Davina Szilvasy" userId="59fb472d-eed4-4f11-9686-c2c8db02a2cd" providerId="ADAL" clId="{4BB6CFE1-A23E-489F-9049-009E78648C18}" dt="2018-12-06T11:23:46.812" v="83" actId="14100"/>
          <ac:spMkLst>
            <pc:docMk/>
            <pc:sldMk cId="36917022" sldId="360"/>
            <ac:spMk id="15" creationId="{A19CAF37-3838-415D-8889-85EE35FBF3CB}"/>
          </ac:spMkLst>
        </pc:spChg>
        <pc:spChg chg="mod">
          <ac:chgData name="Davina Szilvasy" userId="59fb472d-eed4-4f11-9686-c2c8db02a2cd" providerId="ADAL" clId="{4BB6CFE1-A23E-489F-9049-009E78648C18}" dt="2018-12-06T11:23:46.812" v="83" actId="14100"/>
          <ac:spMkLst>
            <pc:docMk/>
            <pc:sldMk cId="36917022" sldId="360"/>
            <ac:spMk id="16" creationId="{06F11EE1-994B-4B97-A0C0-D30B61C094FB}"/>
          </ac:spMkLst>
        </pc:spChg>
        <pc:spChg chg="mod">
          <ac:chgData name="Davina Szilvasy" userId="59fb472d-eed4-4f11-9686-c2c8db02a2cd" providerId="ADAL" clId="{4BB6CFE1-A23E-489F-9049-009E78648C18}" dt="2018-12-06T11:23:54.603" v="86" actId="14100"/>
          <ac:spMkLst>
            <pc:docMk/>
            <pc:sldMk cId="36917022" sldId="360"/>
            <ac:spMk id="20" creationId="{67557B36-E792-4894-B7F4-E503F3466A9E}"/>
          </ac:spMkLst>
        </pc:spChg>
        <pc:spChg chg="mod">
          <ac:chgData name="Davina Szilvasy" userId="59fb472d-eed4-4f11-9686-c2c8db02a2cd" providerId="ADAL" clId="{4BB6CFE1-A23E-489F-9049-009E78648C18}" dt="2018-12-06T11:23:54.603" v="86" actId="14100"/>
          <ac:spMkLst>
            <pc:docMk/>
            <pc:sldMk cId="36917022" sldId="360"/>
            <ac:spMk id="21" creationId="{F893D72C-E1E9-419D-9C80-585066653A4A}"/>
          </ac:spMkLst>
        </pc:spChg>
        <pc:spChg chg="mod">
          <ac:chgData name="Davina Szilvasy" userId="59fb472d-eed4-4f11-9686-c2c8db02a2cd" providerId="ADAL" clId="{4BB6CFE1-A23E-489F-9049-009E78648C18}" dt="2018-12-06T11:23:10.977" v="77" actId="14100"/>
          <ac:spMkLst>
            <pc:docMk/>
            <pc:sldMk cId="36917022" sldId="360"/>
            <ac:spMk id="23" creationId="{9458117C-FE76-4E1F-A616-9FA5DD21C952}"/>
          </ac:spMkLst>
        </pc:spChg>
        <pc:spChg chg="mod">
          <ac:chgData name="Davina Szilvasy" userId="59fb472d-eed4-4f11-9686-c2c8db02a2cd" providerId="ADAL" clId="{4BB6CFE1-A23E-489F-9049-009E78648C18}" dt="2018-12-06T11:23:10.977" v="77" actId="14100"/>
          <ac:spMkLst>
            <pc:docMk/>
            <pc:sldMk cId="36917022" sldId="360"/>
            <ac:spMk id="24" creationId="{567B8F52-C27C-4F75-AEEC-7E6610A3B9A6}"/>
          </ac:spMkLst>
        </pc:spChg>
        <pc:spChg chg="mod">
          <ac:chgData name="Davina Szilvasy" userId="59fb472d-eed4-4f11-9686-c2c8db02a2cd" providerId="ADAL" clId="{4BB6CFE1-A23E-489F-9049-009E78648C18}" dt="2018-12-06T11:23:29.847" v="80" actId="14100"/>
          <ac:spMkLst>
            <pc:docMk/>
            <pc:sldMk cId="36917022" sldId="360"/>
            <ac:spMk id="26" creationId="{3FC16629-C4A5-486A-B8D9-F2853F9628BF}"/>
          </ac:spMkLst>
        </pc:spChg>
        <pc:spChg chg="mod">
          <ac:chgData name="Davina Szilvasy" userId="59fb472d-eed4-4f11-9686-c2c8db02a2cd" providerId="ADAL" clId="{4BB6CFE1-A23E-489F-9049-009E78648C18}" dt="2018-12-06T11:23:29.847" v="80" actId="14100"/>
          <ac:spMkLst>
            <pc:docMk/>
            <pc:sldMk cId="36917022" sldId="360"/>
            <ac:spMk id="27" creationId="{5C34D057-CE1A-4685-85A5-D7BBE6F1F807}"/>
          </ac:spMkLst>
        </pc:spChg>
        <pc:spChg chg="mod">
          <ac:chgData name="Davina Szilvasy" userId="59fb472d-eed4-4f11-9686-c2c8db02a2cd" providerId="ADAL" clId="{4BB6CFE1-A23E-489F-9049-009E78648C18}" dt="2018-12-06T11:23:29.847" v="80" actId="14100"/>
          <ac:spMkLst>
            <pc:docMk/>
            <pc:sldMk cId="36917022" sldId="360"/>
            <ac:spMk id="28" creationId="{E6FFBB49-E803-46A1-8267-149341C38692}"/>
          </ac:spMkLst>
        </pc:spChg>
        <pc:spChg chg="mod">
          <ac:chgData name="Davina Szilvasy" userId="59fb472d-eed4-4f11-9686-c2c8db02a2cd" providerId="ADAL" clId="{4BB6CFE1-A23E-489F-9049-009E78648C18}" dt="2018-12-06T11:23:29.847" v="80" actId="14100"/>
          <ac:spMkLst>
            <pc:docMk/>
            <pc:sldMk cId="36917022" sldId="360"/>
            <ac:spMk id="30" creationId="{C2B57C0E-F6F3-41BB-85E3-CB3BC20084A2}"/>
          </ac:spMkLst>
        </pc:spChg>
        <pc:spChg chg="mod">
          <ac:chgData name="Davina Szilvasy" userId="59fb472d-eed4-4f11-9686-c2c8db02a2cd" providerId="ADAL" clId="{4BB6CFE1-A23E-489F-9049-009E78648C18}" dt="2018-12-06T11:23:29.847" v="80" actId="14100"/>
          <ac:spMkLst>
            <pc:docMk/>
            <pc:sldMk cId="36917022" sldId="360"/>
            <ac:spMk id="31" creationId="{712A2D1C-6FBD-47B9-A40E-567FC6D6FCE9}"/>
          </ac:spMkLst>
        </pc:spChg>
        <pc:spChg chg="mod">
          <ac:chgData name="Davina Szilvasy" userId="59fb472d-eed4-4f11-9686-c2c8db02a2cd" providerId="ADAL" clId="{4BB6CFE1-A23E-489F-9049-009E78648C18}" dt="2018-12-06T11:23:29.847" v="80" actId="14100"/>
          <ac:spMkLst>
            <pc:docMk/>
            <pc:sldMk cId="36917022" sldId="360"/>
            <ac:spMk id="32" creationId="{55333D14-AB07-49F8-9D2F-A288FF32BBDB}"/>
          </ac:spMkLst>
        </pc:spChg>
        <pc:grpChg chg="mod">
          <ac:chgData name="Davina Szilvasy" userId="59fb472d-eed4-4f11-9686-c2c8db02a2cd" providerId="ADAL" clId="{4BB6CFE1-A23E-489F-9049-009E78648C18}" dt="2018-12-06T11:28:43.022" v="194" actId="554"/>
          <ac:grpSpMkLst>
            <pc:docMk/>
            <pc:sldMk cId="36917022" sldId="360"/>
            <ac:grpSpMk id="13" creationId="{9030A82B-C2F5-4187-B79C-F4FB02DE2CF0}"/>
          </ac:grpSpMkLst>
        </pc:grpChg>
        <pc:grpChg chg="mod">
          <ac:chgData name="Davina Szilvasy" userId="59fb472d-eed4-4f11-9686-c2c8db02a2cd" providerId="ADAL" clId="{4BB6CFE1-A23E-489F-9049-009E78648C18}" dt="2018-12-06T11:28:43.022" v="194" actId="554"/>
          <ac:grpSpMkLst>
            <pc:docMk/>
            <pc:sldMk cId="36917022" sldId="360"/>
            <ac:grpSpMk id="17" creationId="{FD9C9E2C-BE40-4B24-951B-5133F37B80B2}"/>
          </ac:grpSpMkLst>
        </pc:grpChg>
        <pc:graphicFrameChg chg="modGraphic">
          <ac:chgData name="Davina Szilvasy" userId="59fb472d-eed4-4f11-9686-c2c8db02a2cd" providerId="ADAL" clId="{4BB6CFE1-A23E-489F-9049-009E78648C18}" dt="2018-12-06T10:32:15.151" v="14" actId="207"/>
          <ac:graphicFrameMkLst>
            <pc:docMk/>
            <pc:sldMk cId="36917022" sldId="360"/>
            <ac:graphicFrameMk id="6" creationId="{9AF18147-93D4-407E-BAB3-618C50A1DF82}"/>
          </ac:graphicFrameMkLst>
        </pc:graphicFrameChg>
      </pc:sldChg>
      <pc:sldChg chg="modSp">
        <pc:chgData name="Davina Szilvasy" userId="59fb472d-eed4-4f11-9686-c2c8db02a2cd" providerId="ADAL" clId="{4BB6CFE1-A23E-489F-9049-009E78648C18}" dt="2018-12-06T10:30:56.865" v="9" actId="207"/>
        <pc:sldMkLst>
          <pc:docMk/>
          <pc:sldMk cId="1669721746" sldId="365"/>
        </pc:sldMkLst>
        <pc:spChg chg="mod">
          <ac:chgData name="Davina Szilvasy" userId="59fb472d-eed4-4f11-9686-c2c8db02a2cd" providerId="ADAL" clId="{4BB6CFE1-A23E-489F-9049-009E78648C18}" dt="2018-12-06T10:29:00.091" v="0"/>
          <ac:spMkLst>
            <pc:docMk/>
            <pc:sldMk cId="1669721746" sldId="365"/>
            <ac:spMk id="7" creationId="{9C98043F-F327-469C-AFFD-8AE7F5773C62}"/>
          </ac:spMkLst>
        </pc:spChg>
        <pc:spChg chg="mod">
          <ac:chgData name="Davina Szilvasy" userId="59fb472d-eed4-4f11-9686-c2c8db02a2cd" providerId="ADAL" clId="{4BB6CFE1-A23E-489F-9049-009E78648C18}" dt="2018-12-06T10:30:38.684" v="2" actId="207"/>
          <ac:spMkLst>
            <pc:docMk/>
            <pc:sldMk cId="1669721746" sldId="365"/>
            <ac:spMk id="9" creationId="{6AF4D5E9-9B55-4ECD-A6E7-463EBAB3FC84}"/>
          </ac:spMkLst>
        </pc:spChg>
        <pc:spChg chg="mod">
          <ac:chgData name="Davina Szilvasy" userId="59fb472d-eed4-4f11-9686-c2c8db02a2cd" providerId="ADAL" clId="{4BB6CFE1-A23E-489F-9049-009E78648C18}" dt="2018-12-06T10:30:40.669" v="3" actId="207"/>
          <ac:spMkLst>
            <pc:docMk/>
            <pc:sldMk cId="1669721746" sldId="365"/>
            <ac:spMk id="10" creationId="{5AC44C7D-9718-4D2B-AC97-032157B43E43}"/>
          </ac:spMkLst>
        </pc:spChg>
        <pc:spChg chg="mod">
          <ac:chgData name="Davina Szilvasy" userId="59fb472d-eed4-4f11-9686-c2c8db02a2cd" providerId="ADAL" clId="{4BB6CFE1-A23E-489F-9049-009E78648C18}" dt="2018-12-06T10:30:42.705" v="4" actId="207"/>
          <ac:spMkLst>
            <pc:docMk/>
            <pc:sldMk cId="1669721746" sldId="365"/>
            <ac:spMk id="11" creationId="{979596C7-9622-4D2A-9129-59C5A6BCC01A}"/>
          </ac:spMkLst>
        </pc:spChg>
        <pc:spChg chg="mod">
          <ac:chgData name="Davina Szilvasy" userId="59fb472d-eed4-4f11-9686-c2c8db02a2cd" providerId="ADAL" clId="{4BB6CFE1-A23E-489F-9049-009E78648C18}" dt="2018-12-06T10:30:44.879" v="5" actId="207"/>
          <ac:spMkLst>
            <pc:docMk/>
            <pc:sldMk cId="1669721746" sldId="365"/>
            <ac:spMk id="12" creationId="{A491F259-423E-41EF-8D63-F8AB9B3472AE}"/>
          </ac:spMkLst>
        </pc:spChg>
        <pc:spChg chg="mod">
          <ac:chgData name="Davina Szilvasy" userId="59fb472d-eed4-4f11-9686-c2c8db02a2cd" providerId="ADAL" clId="{4BB6CFE1-A23E-489F-9049-009E78648C18}" dt="2018-12-06T10:30:47.689" v="6" actId="207"/>
          <ac:spMkLst>
            <pc:docMk/>
            <pc:sldMk cId="1669721746" sldId="365"/>
            <ac:spMk id="14" creationId="{6AFC7423-3104-4D64-A9CF-BF8ED233210C}"/>
          </ac:spMkLst>
        </pc:spChg>
        <pc:spChg chg="mod">
          <ac:chgData name="Davina Szilvasy" userId="59fb472d-eed4-4f11-9686-c2c8db02a2cd" providerId="ADAL" clId="{4BB6CFE1-A23E-489F-9049-009E78648C18}" dt="2018-12-06T10:30:51.019" v="7" actId="207"/>
          <ac:spMkLst>
            <pc:docMk/>
            <pc:sldMk cId="1669721746" sldId="365"/>
            <ac:spMk id="15" creationId="{0BB05AD7-27BA-4EBA-A518-D5DCC5408FD5}"/>
          </ac:spMkLst>
        </pc:spChg>
        <pc:spChg chg="mod">
          <ac:chgData name="Davina Szilvasy" userId="59fb472d-eed4-4f11-9686-c2c8db02a2cd" providerId="ADAL" clId="{4BB6CFE1-A23E-489F-9049-009E78648C18}" dt="2018-12-06T10:30:54.248" v="8" actId="207"/>
          <ac:spMkLst>
            <pc:docMk/>
            <pc:sldMk cId="1669721746" sldId="365"/>
            <ac:spMk id="16" creationId="{242BA779-B1D5-4306-8C6F-39907B52298D}"/>
          </ac:spMkLst>
        </pc:spChg>
        <pc:spChg chg="mod">
          <ac:chgData name="Davina Szilvasy" userId="59fb472d-eed4-4f11-9686-c2c8db02a2cd" providerId="ADAL" clId="{4BB6CFE1-A23E-489F-9049-009E78648C18}" dt="2018-12-06T10:30:56.865" v="9" actId="207"/>
          <ac:spMkLst>
            <pc:docMk/>
            <pc:sldMk cId="1669721746" sldId="365"/>
            <ac:spMk id="17" creationId="{E58E66F5-06E6-49A2-BA2B-57F11ADB9ED4}"/>
          </ac:spMkLst>
        </pc:spChg>
        <pc:spChg chg="ord">
          <ac:chgData name="Davina Szilvasy" userId="59fb472d-eed4-4f11-9686-c2c8db02a2cd" providerId="ADAL" clId="{4BB6CFE1-A23E-489F-9049-009E78648C18}" dt="2018-12-06T10:30:24.962" v="1" actId="171"/>
          <ac:spMkLst>
            <pc:docMk/>
            <pc:sldMk cId="1669721746" sldId="365"/>
            <ac:spMk id="19" creationId="{5252A847-DE45-4FA3-A1F8-EEBEB845FF8E}"/>
          </ac:spMkLst>
        </pc:spChg>
      </pc:sldChg>
      <pc:sldChg chg="modSp">
        <pc:chgData name="Davina Szilvasy" userId="59fb472d-eed4-4f11-9686-c2c8db02a2cd" providerId="ADAL" clId="{4BB6CFE1-A23E-489F-9049-009E78648C18}" dt="2018-12-06T10:29:00.091" v="0"/>
        <pc:sldMkLst>
          <pc:docMk/>
          <pc:sldMk cId="332354265" sldId="366"/>
        </pc:sldMkLst>
        <pc:spChg chg="mod">
          <ac:chgData name="Davina Szilvasy" userId="59fb472d-eed4-4f11-9686-c2c8db02a2cd" providerId="ADAL" clId="{4BB6CFE1-A23E-489F-9049-009E78648C18}" dt="2018-12-06T10:29:00.091" v="0"/>
          <ac:spMkLst>
            <pc:docMk/>
            <pc:sldMk cId="332354265" sldId="366"/>
            <ac:spMk id="7" creationId="{9C98043F-F327-469C-AFFD-8AE7F5773C62}"/>
          </ac:spMkLst>
        </pc:spChg>
      </pc:sldChg>
      <pc:sldChg chg="delSp modSp del">
        <pc:chgData name="Davina Szilvasy" userId="59fb472d-eed4-4f11-9686-c2c8db02a2cd" providerId="ADAL" clId="{4BB6CFE1-A23E-489F-9049-009E78648C18}" dt="2018-12-06T10:31:17.079" v="11" actId="2696"/>
        <pc:sldMkLst>
          <pc:docMk/>
          <pc:sldMk cId="418083751" sldId="367"/>
        </pc:sldMkLst>
        <pc:spChg chg="mod">
          <ac:chgData name="Davina Szilvasy" userId="59fb472d-eed4-4f11-9686-c2c8db02a2cd" providerId="ADAL" clId="{4BB6CFE1-A23E-489F-9049-009E78648C18}" dt="2018-12-06T10:29:00.091" v="0"/>
          <ac:spMkLst>
            <pc:docMk/>
            <pc:sldMk cId="418083751" sldId="367"/>
            <ac:spMk id="7" creationId="{9C98043F-F327-469C-AFFD-8AE7F5773C62}"/>
          </ac:spMkLst>
        </pc:spChg>
        <pc:cxnChg chg="del">
          <ac:chgData name="Davina Szilvasy" userId="59fb472d-eed4-4f11-9686-c2c8db02a2cd" providerId="ADAL" clId="{4BB6CFE1-A23E-489F-9049-009E78648C18}" dt="2018-12-06T10:31:13.661" v="10"/>
          <ac:cxnSpMkLst>
            <pc:docMk/>
            <pc:sldMk cId="418083751" sldId="367"/>
            <ac:cxnSpMk id="3" creationId="{F956D73B-1A84-47B3-BD5B-76B22A1AE354}"/>
          </ac:cxnSpMkLst>
        </pc:cxnChg>
        <pc:cxnChg chg="del">
          <ac:chgData name="Davina Szilvasy" userId="59fb472d-eed4-4f11-9686-c2c8db02a2cd" providerId="ADAL" clId="{4BB6CFE1-A23E-489F-9049-009E78648C18}" dt="2018-12-06T10:31:13.661" v="10"/>
          <ac:cxnSpMkLst>
            <pc:docMk/>
            <pc:sldMk cId="418083751" sldId="367"/>
            <ac:cxnSpMk id="5" creationId="{56E6ECF6-80B3-4771-80DD-E67A1464CDEC}"/>
          </ac:cxnSpMkLst>
        </pc:cxnChg>
        <pc:cxnChg chg="del">
          <ac:chgData name="Davina Szilvasy" userId="59fb472d-eed4-4f11-9686-c2c8db02a2cd" providerId="ADAL" clId="{4BB6CFE1-A23E-489F-9049-009E78648C18}" dt="2018-12-06T10:31:13.661" v="10"/>
          <ac:cxnSpMkLst>
            <pc:docMk/>
            <pc:sldMk cId="418083751" sldId="367"/>
            <ac:cxnSpMk id="21" creationId="{559BD3C8-9BA9-44A3-8F76-42CDC52D0B43}"/>
          </ac:cxnSpMkLst>
        </pc:cxnChg>
        <pc:cxnChg chg="del">
          <ac:chgData name="Davina Szilvasy" userId="59fb472d-eed4-4f11-9686-c2c8db02a2cd" providerId="ADAL" clId="{4BB6CFE1-A23E-489F-9049-009E78648C18}" dt="2018-12-06T10:31:13.661" v="10"/>
          <ac:cxnSpMkLst>
            <pc:docMk/>
            <pc:sldMk cId="418083751" sldId="367"/>
            <ac:cxnSpMk id="23" creationId="{A165E6D2-5F91-4596-80E5-2CE74439EBF1}"/>
          </ac:cxnSpMkLst>
        </pc:cxnChg>
      </pc:sldChg>
      <pc:sldChg chg="modSp">
        <pc:chgData name="Davina Szilvasy" userId="59fb472d-eed4-4f11-9686-c2c8db02a2cd" providerId="ADAL" clId="{4BB6CFE1-A23E-489F-9049-009E78648C18}" dt="2018-12-06T10:33:52.738" v="33" actId="20577"/>
        <pc:sldMkLst>
          <pc:docMk/>
          <pc:sldMk cId="2522891207" sldId="368"/>
        </pc:sldMkLst>
        <pc:spChg chg="mod">
          <ac:chgData name="Davina Szilvasy" userId="59fb472d-eed4-4f11-9686-c2c8db02a2cd" providerId="ADAL" clId="{4BB6CFE1-A23E-489F-9049-009E78648C18}" dt="2018-12-06T10:29:00.091" v="0"/>
          <ac:spMkLst>
            <pc:docMk/>
            <pc:sldMk cId="2522891207" sldId="368"/>
            <ac:spMk id="7" creationId="{B632E459-9B27-4467-B89C-78410207B713}"/>
          </ac:spMkLst>
        </pc:spChg>
        <pc:spChg chg="mod">
          <ac:chgData name="Davina Szilvasy" userId="59fb472d-eed4-4f11-9686-c2c8db02a2cd" providerId="ADAL" clId="{4BB6CFE1-A23E-489F-9049-009E78648C18}" dt="2018-12-06T10:33:40.044" v="31" actId="207"/>
          <ac:spMkLst>
            <pc:docMk/>
            <pc:sldMk cId="2522891207" sldId="368"/>
            <ac:spMk id="10" creationId="{A226612E-557D-4729-9063-3E9EF5A14CDC}"/>
          </ac:spMkLst>
        </pc:spChg>
        <pc:spChg chg="mod">
          <ac:chgData name="Davina Szilvasy" userId="59fb472d-eed4-4f11-9686-c2c8db02a2cd" providerId="ADAL" clId="{4BB6CFE1-A23E-489F-9049-009E78648C18}" dt="2018-12-06T10:33:52.738" v="33" actId="20577"/>
          <ac:spMkLst>
            <pc:docMk/>
            <pc:sldMk cId="2522891207" sldId="368"/>
            <ac:spMk id="19" creationId="{5252A847-DE45-4FA3-A1F8-EEBEB845FF8E}"/>
          </ac:spMkLst>
        </pc:spChg>
      </pc:sldChg>
      <pc:sldChg chg="addSp delSp modSp">
        <pc:chgData name="Davina Szilvasy" userId="59fb472d-eed4-4f11-9686-c2c8db02a2cd" providerId="ADAL" clId="{4BB6CFE1-A23E-489F-9049-009E78648C18}" dt="2018-12-06T11:41:18.506" v="391" actId="208"/>
        <pc:sldMkLst>
          <pc:docMk/>
          <pc:sldMk cId="3530978749" sldId="369"/>
        </pc:sldMkLst>
        <pc:spChg chg="mod">
          <ac:chgData name="Davina Szilvasy" userId="59fb472d-eed4-4f11-9686-c2c8db02a2cd" providerId="ADAL" clId="{4BB6CFE1-A23E-489F-9049-009E78648C18}" dt="2018-12-06T10:29:00.091" v="0"/>
          <ac:spMkLst>
            <pc:docMk/>
            <pc:sldMk cId="3530978749" sldId="369"/>
            <ac:spMk id="7" creationId="{B632E459-9B27-4467-B89C-78410207B713}"/>
          </ac:spMkLst>
        </pc:spChg>
        <pc:spChg chg="mod">
          <ac:chgData name="Davina Szilvasy" userId="59fb472d-eed4-4f11-9686-c2c8db02a2cd" providerId="ADAL" clId="{4BB6CFE1-A23E-489F-9049-009E78648C18}" dt="2018-12-06T11:24:33.803" v="97" actId="14100"/>
          <ac:spMkLst>
            <pc:docMk/>
            <pc:sldMk cId="3530978749" sldId="369"/>
            <ac:spMk id="10" creationId="{3BE61B7B-93B6-4CAE-B2B1-225EC5AB1A1F}"/>
          </ac:spMkLst>
        </pc:spChg>
        <pc:spChg chg="mod">
          <ac:chgData name="Davina Szilvasy" userId="59fb472d-eed4-4f11-9686-c2c8db02a2cd" providerId="ADAL" clId="{4BB6CFE1-A23E-489F-9049-009E78648C18}" dt="2018-12-06T11:24:33.803" v="97" actId="14100"/>
          <ac:spMkLst>
            <pc:docMk/>
            <pc:sldMk cId="3530978749" sldId="369"/>
            <ac:spMk id="11" creationId="{57E264A1-CC39-446D-BBD1-7DC5AE725066}"/>
          </ac:spMkLst>
        </pc:spChg>
        <pc:spChg chg="mod">
          <ac:chgData name="Davina Szilvasy" userId="59fb472d-eed4-4f11-9686-c2c8db02a2cd" providerId="ADAL" clId="{4BB6CFE1-A23E-489F-9049-009E78648C18}" dt="2018-12-06T11:24:33.803" v="97" actId="14100"/>
          <ac:spMkLst>
            <pc:docMk/>
            <pc:sldMk cId="3530978749" sldId="369"/>
            <ac:spMk id="12" creationId="{782811DB-8C49-4DF6-9405-B94F07AE72CA}"/>
          </ac:spMkLst>
        </pc:spChg>
        <pc:spChg chg="mod">
          <ac:chgData name="Davina Szilvasy" userId="59fb472d-eed4-4f11-9686-c2c8db02a2cd" providerId="ADAL" clId="{4BB6CFE1-A23E-489F-9049-009E78648C18}" dt="2018-12-06T11:25:41.634" v="132" actId="1076"/>
          <ac:spMkLst>
            <pc:docMk/>
            <pc:sldMk cId="3530978749" sldId="369"/>
            <ac:spMk id="14" creationId="{9D89083B-2000-4701-BD69-0C07DBD510D0}"/>
          </ac:spMkLst>
        </pc:spChg>
        <pc:spChg chg="mod">
          <ac:chgData name="Davina Szilvasy" userId="59fb472d-eed4-4f11-9686-c2c8db02a2cd" providerId="ADAL" clId="{4BB6CFE1-A23E-489F-9049-009E78648C18}" dt="2018-12-06T11:25:41.634" v="132" actId="1076"/>
          <ac:spMkLst>
            <pc:docMk/>
            <pc:sldMk cId="3530978749" sldId="369"/>
            <ac:spMk id="15" creationId="{A19CAF37-3838-415D-8889-85EE35FBF3CB}"/>
          </ac:spMkLst>
        </pc:spChg>
        <pc:spChg chg="mod">
          <ac:chgData name="Davina Szilvasy" userId="59fb472d-eed4-4f11-9686-c2c8db02a2cd" providerId="ADAL" clId="{4BB6CFE1-A23E-489F-9049-009E78648C18}" dt="2018-12-06T11:25:41.634" v="132" actId="1076"/>
          <ac:spMkLst>
            <pc:docMk/>
            <pc:sldMk cId="3530978749" sldId="369"/>
            <ac:spMk id="16" creationId="{06F11EE1-994B-4B97-A0C0-D30B61C094FB}"/>
          </ac:spMkLst>
        </pc:spChg>
        <pc:spChg chg="mod">
          <ac:chgData name="Davina Szilvasy" userId="59fb472d-eed4-4f11-9686-c2c8db02a2cd" providerId="ADAL" clId="{4BB6CFE1-A23E-489F-9049-009E78648C18}" dt="2018-12-06T11:26:01.393" v="148" actId="1076"/>
          <ac:spMkLst>
            <pc:docMk/>
            <pc:sldMk cId="3530978749" sldId="369"/>
            <ac:spMk id="20" creationId="{67557B36-E792-4894-B7F4-E503F3466A9E}"/>
          </ac:spMkLst>
        </pc:spChg>
        <pc:spChg chg="mod">
          <ac:chgData name="Davina Szilvasy" userId="59fb472d-eed4-4f11-9686-c2c8db02a2cd" providerId="ADAL" clId="{4BB6CFE1-A23E-489F-9049-009E78648C18}" dt="2018-12-06T11:26:01.393" v="148" actId="1076"/>
          <ac:spMkLst>
            <pc:docMk/>
            <pc:sldMk cId="3530978749" sldId="369"/>
            <ac:spMk id="21" creationId="{F893D72C-E1E9-419D-9C80-585066653A4A}"/>
          </ac:spMkLst>
        </pc:spChg>
        <pc:spChg chg="mod">
          <ac:chgData name="Davina Szilvasy" userId="59fb472d-eed4-4f11-9686-c2c8db02a2cd" providerId="ADAL" clId="{4BB6CFE1-A23E-489F-9049-009E78648C18}" dt="2018-12-06T11:24:24.846" v="91" actId="14100"/>
          <ac:spMkLst>
            <pc:docMk/>
            <pc:sldMk cId="3530978749" sldId="369"/>
            <ac:spMk id="23" creationId="{9458117C-FE76-4E1F-A616-9FA5DD21C952}"/>
          </ac:spMkLst>
        </pc:spChg>
        <pc:spChg chg="mod">
          <ac:chgData name="Davina Szilvasy" userId="59fb472d-eed4-4f11-9686-c2c8db02a2cd" providerId="ADAL" clId="{4BB6CFE1-A23E-489F-9049-009E78648C18}" dt="2018-12-06T11:24:24.846" v="91" actId="14100"/>
          <ac:spMkLst>
            <pc:docMk/>
            <pc:sldMk cId="3530978749" sldId="369"/>
            <ac:spMk id="24" creationId="{567B8F52-C27C-4F75-AEEC-7E6610A3B9A6}"/>
          </ac:spMkLst>
        </pc:spChg>
        <pc:spChg chg="mod">
          <ac:chgData name="Davina Szilvasy" userId="59fb472d-eed4-4f11-9686-c2c8db02a2cd" providerId="ADAL" clId="{4BB6CFE1-A23E-489F-9049-009E78648C18}" dt="2018-12-06T11:29:44.182" v="200" actId="465"/>
          <ac:spMkLst>
            <pc:docMk/>
            <pc:sldMk cId="3530978749" sldId="369"/>
            <ac:spMk id="26" creationId="{3FC16629-C4A5-486A-B8D9-F2853F9628BF}"/>
          </ac:spMkLst>
        </pc:spChg>
        <pc:spChg chg="mod">
          <ac:chgData name="Davina Szilvasy" userId="59fb472d-eed4-4f11-9686-c2c8db02a2cd" providerId="ADAL" clId="{4BB6CFE1-A23E-489F-9049-009E78648C18}" dt="2018-12-06T11:29:44.182" v="200" actId="465"/>
          <ac:spMkLst>
            <pc:docMk/>
            <pc:sldMk cId="3530978749" sldId="369"/>
            <ac:spMk id="27" creationId="{5C34D057-CE1A-4685-85A5-D7BBE6F1F807}"/>
          </ac:spMkLst>
        </pc:spChg>
        <pc:spChg chg="mod">
          <ac:chgData name="Davina Szilvasy" userId="59fb472d-eed4-4f11-9686-c2c8db02a2cd" providerId="ADAL" clId="{4BB6CFE1-A23E-489F-9049-009E78648C18}" dt="2018-12-06T11:29:44.182" v="200" actId="465"/>
          <ac:spMkLst>
            <pc:docMk/>
            <pc:sldMk cId="3530978749" sldId="369"/>
            <ac:spMk id="28" creationId="{E6FFBB49-E803-46A1-8267-149341C38692}"/>
          </ac:spMkLst>
        </pc:spChg>
        <pc:spChg chg="mod">
          <ac:chgData name="Davina Szilvasy" userId="59fb472d-eed4-4f11-9686-c2c8db02a2cd" providerId="ADAL" clId="{4BB6CFE1-A23E-489F-9049-009E78648C18}" dt="2018-12-06T11:29:34.402" v="199" actId="465"/>
          <ac:spMkLst>
            <pc:docMk/>
            <pc:sldMk cId="3530978749" sldId="369"/>
            <ac:spMk id="30" creationId="{C2B57C0E-F6F3-41BB-85E3-CB3BC20084A2}"/>
          </ac:spMkLst>
        </pc:spChg>
        <pc:spChg chg="mod">
          <ac:chgData name="Davina Szilvasy" userId="59fb472d-eed4-4f11-9686-c2c8db02a2cd" providerId="ADAL" clId="{4BB6CFE1-A23E-489F-9049-009E78648C18}" dt="2018-12-06T11:29:34.402" v="199" actId="465"/>
          <ac:spMkLst>
            <pc:docMk/>
            <pc:sldMk cId="3530978749" sldId="369"/>
            <ac:spMk id="31" creationId="{712A2D1C-6FBD-47B9-A40E-567FC6D6FCE9}"/>
          </ac:spMkLst>
        </pc:spChg>
        <pc:spChg chg="mod">
          <ac:chgData name="Davina Szilvasy" userId="59fb472d-eed4-4f11-9686-c2c8db02a2cd" providerId="ADAL" clId="{4BB6CFE1-A23E-489F-9049-009E78648C18}" dt="2018-12-06T11:29:34.402" v="199" actId="465"/>
          <ac:spMkLst>
            <pc:docMk/>
            <pc:sldMk cId="3530978749" sldId="369"/>
            <ac:spMk id="32" creationId="{55333D14-AB07-49F8-9D2F-A288FF32BBDB}"/>
          </ac:spMkLst>
        </pc:spChg>
        <pc:spChg chg="mod">
          <ac:chgData name="Davina Szilvasy" userId="59fb472d-eed4-4f11-9686-c2c8db02a2cd" providerId="ADAL" clId="{4BB6CFE1-A23E-489F-9049-009E78648C18}" dt="2018-12-06T11:41:18.506" v="391" actId="208"/>
          <ac:spMkLst>
            <pc:docMk/>
            <pc:sldMk cId="3530978749" sldId="369"/>
            <ac:spMk id="37" creationId="{280ADCAE-9C79-4D40-AC99-27BC1A180B28}"/>
          </ac:spMkLst>
        </pc:spChg>
        <pc:spChg chg="mod">
          <ac:chgData name="Davina Szilvasy" userId="59fb472d-eed4-4f11-9686-c2c8db02a2cd" providerId="ADAL" clId="{4BB6CFE1-A23E-489F-9049-009E78648C18}" dt="2018-12-06T11:41:18.506" v="391" actId="208"/>
          <ac:spMkLst>
            <pc:docMk/>
            <pc:sldMk cId="3530978749" sldId="369"/>
            <ac:spMk id="38" creationId="{8B1E1BEE-972F-4899-BD6B-EABB228A625B}"/>
          </ac:spMkLst>
        </pc:spChg>
        <pc:spChg chg="mod">
          <ac:chgData name="Davina Szilvasy" userId="59fb472d-eed4-4f11-9686-c2c8db02a2cd" providerId="ADAL" clId="{4BB6CFE1-A23E-489F-9049-009E78648C18}" dt="2018-12-06T11:41:18.506" v="391" actId="208"/>
          <ac:spMkLst>
            <pc:docMk/>
            <pc:sldMk cId="3530978749" sldId="369"/>
            <ac:spMk id="41" creationId="{C3F3098C-F4D5-485A-AEB3-022EBE337F3B}"/>
          </ac:spMkLst>
        </pc:spChg>
        <pc:spChg chg="mod">
          <ac:chgData name="Davina Szilvasy" userId="59fb472d-eed4-4f11-9686-c2c8db02a2cd" providerId="ADAL" clId="{4BB6CFE1-A23E-489F-9049-009E78648C18}" dt="2018-12-06T11:41:18.506" v="391" actId="208"/>
          <ac:spMkLst>
            <pc:docMk/>
            <pc:sldMk cId="3530978749" sldId="369"/>
            <ac:spMk id="42" creationId="{EA932481-C98C-408B-AEE8-A6A77C0242AD}"/>
          </ac:spMkLst>
        </pc:spChg>
        <pc:spChg chg="add mod">
          <ac:chgData name="Davina Szilvasy" userId="59fb472d-eed4-4f11-9686-c2c8db02a2cd" providerId="ADAL" clId="{4BB6CFE1-A23E-489F-9049-009E78648C18}" dt="2018-12-06T11:41:18.506" v="391" actId="208"/>
          <ac:spMkLst>
            <pc:docMk/>
            <pc:sldMk cId="3530978749" sldId="369"/>
            <ac:spMk id="46" creationId="{EA02BB28-11B6-48E5-B371-7DD730C30FBC}"/>
          </ac:spMkLst>
        </pc:spChg>
        <pc:spChg chg="add mod">
          <ac:chgData name="Davina Szilvasy" userId="59fb472d-eed4-4f11-9686-c2c8db02a2cd" providerId="ADAL" clId="{4BB6CFE1-A23E-489F-9049-009E78648C18}" dt="2018-12-06T11:41:18.506" v="391" actId="208"/>
          <ac:spMkLst>
            <pc:docMk/>
            <pc:sldMk cId="3530978749" sldId="369"/>
            <ac:spMk id="52" creationId="{5368A078-9E81-4224-BB23-6CEE06A1229F}"/>
          </ac:spMkLst>
        </pc:spChg>
        <pc:spChg chg="add mod">
          <ac:chgData name="Davina Szilvasy" userId="59fb472d-eed4-4f11-9686-c2c8db02a2cd" providerId="ADAL" clId="{4BB6CFE1-A23E-489F-9049-009E78648C18}" dt="2018-12-06T11:41:18.506" v="391" actId="208"/>
          <ac:spMkLst>
            <pc:docMk/>
            <pc:sldMk cId="3530978749" sldId="369"/>
            <ac:spMk id="53" creationId="{A83D4ADF-33DB-4539-9970-B498F97B10D4}"/>
          </ac:spMkLst>
        </pc:spChg>
        <pc:spChg chg="add mod">
          <ac:chgData name="Davina Szilvasy" userId="59fb472d-eed4-4f11-9686-c2c8db02a2cd" providerId="ADAL" clId="{4BB6CFE1-A23E-489F-9049-009E78648C18}" dt="2018-12-06T11:41:18.506" v="391" actId="208"/>
          <ac:spMkLst>
            <pc:docMk/>
            <pc:sldMk cId="3530978749" sldId="369"/>
            <ac:spMk id="54" creationId="{C79FF80D-A5A0-4DBF-8BF1-9251E855AF3B}"/>
          </ac:spMkLst>
        </pc:spChg>
        <pc:spChg chg="add mod">
          <ac:chgData name="Davina Szilvasy" userId="59fb472d-eed4-4f11-9686-c2c8db02a2cd" providerId="ADAL" clId="{4BB6CFE1-A23E-489F-9049-009E78648C18}" dt="2018-12-06T11:41:18.506" v="391" actId="208"/>
          <ac:spMkLst>
            <pc:docMk/>
            <pc:sldMk cId="3530978749" sldId="369"/>
            <ac:spMk id="55" creationId="{6A048E40-A044-462B-A63A-3A881521D53E}"/>
          </ac:spMkLst>
        </pc:spChg>
        <pc:spChg chg="add mod">
          <ac:chgData name="Davina Szilvasy" userId="59fb472d-eed4-4f11-9686-c2c8db02a2cd" providerId="ADAL" clId="{4BB6CFE1-A23E-489F-9049-009E78648C18}" dt="2018-12-06T11:41:18.506" v="391" actId="208"/>
          <ac:spMkLst>
            <pc:docMk/>
            <pc:sldMk cId="3530978749" sldId="369"/>
            <ac:spMk id="56" creationId="{05D18491-FC47-4584-A347-208D781C278C}"/>
          </ac:spMkLst>
        </pc:spChg>
        <pc:grpChg chg="add mod">
          <ac:chgData name="Davina Szilvasy" userId="59fb472d-eed4-4f11-9686-c2c8db02a2cd" providerId="ADAL" clId="{4BB6CFE1-A23E-489F-9049-009E78648C18}" dt="2018-12-06T11:29:44.182" v="200" actId="465"/>
          <ac:grpSpMkLst>
            <pc:docMk/>
            <pc:sldMk cId="3530978749" sldId="369"/>
            <ac:grpSpMk id="4" creationId="{4C067F72-6AC6-492B-95F7-6D575BA615CC}"/>
          </ac:grpSpMkLst>
        </pc:grpChg>
        <pc:grpChg chg="mod">
          <ac:chgData name="Davina Szilvasy" userId="59fb472d-eed4-4f11-9686-c2c8db02a2cd" providerId="ADAL" clId="{4BB6CFE1-A23E-489F-9049-009E78648C18}" dt="2018-12-06T11:28:56.479" v="195" actId="554"/>
          <ac:grpSpMkLst>
            <pc:docMk/>
            <pc:sldMk cId="3530978749" sldId="369"/>
            <ac:grpSpMk id="9" creationId="{9308D206-6D62-4C45-917B-CE553E27EFF5}"/>
          </ac:grpSpMkLst>
        </pc:grpChg>
        <pc:grpChg chg="mod">
          <ac:chgData name="Davina Szilvasy" userId="59fb472d-eed4-4f11-9686-c2c8db02a2cd" providerId="ADAL" clId="{4BB6CFE1-A23E-489F-9049-009E78648C18}" dt="2018-12-06T11:28:56.479" v="195" actId="554"/>
          <ac:grpSpMkLst>
            <pc:docMk/>
            <pc:sldMk cId="3530978749" sldId="369"/>
            <ac:grpSpMk id="22" creationId="{C33F7819-1267-4A15-8E49-C65338C8F2E6}"/>
          </ac:grpSpMkLst>
        </pc:grpChg>
        <pc:grpChg chg="mod">
          <ac:chgData name="Davina Szilvasy" userId="59fb472d-eed4-4f11-9686-c2c8db02a2cd" providerId="ADAL" clId="{4BB6CFE1-A23E-489F-9049-009E78648C18}" dt="2018-12-06T11:29:34.402" v="199" actId="465"/>
          <ac:grpSpMkLst>
            <pc:docMk/>
            <pc:sldMk cId="3530978749" sldId="369"/>
            <ac:grpSpMk id="29" creationId="{E3B2867D-C4FD-4C2E-8D58-3A0CBAE40124}"/>
          </ac:grpSpMkLst>
        </pc:grpChg>
        <pc:grpChg chg="del">
          <ac:chgData name="Davina Szilvasy" userId="59fb472d-eed4-4f11-9686-c2c8db02a2cd" providerId="ADAL" clId="{4BB6CFE1-A23E-489F-9049-009E78648C18}" dt="2018-12-06T11:30:14.603" v="208" actId="478"/>
          <ac:grpSpMkLst>
            <pc:docMk/>
            <pc:sldMk cId="3530978749" sldId="369"/>
            <ac:grpSpMk id="47" creationId="{C9A8C18A-DEF7-47FE-94F1-823044AE36DD}"/>
          </ac:grpSpMkLst>
        </pc:grpChg>
        <pc:grpChg chg="del">
          <ac:chgData name="Davina Szilvasy" userId="59fb472d-eed4-4f11-9686-c2c8db02a2cd" providerId="ADAL" clId="{4BB6CFE1-A23E-489F-9049-009E78648C18}" dt="2018-12-06T11:30:14.603" v="208" actId="478"/>
          <ac:grpSpMkLst>
            <pc:docMk/>
            <pc:sldMk cId="3530978749" sldId="369"/>
            <ac:grpSpMk id="48" creationId="{C448A805-9981-44E7-9711-1207AE3485C4}"/>
          </ac:grpSpMkLst>
        </pc:grpChg>
        <pc:graphicFrameChg chg="modGraphic">
          <ac:chgData name="Davina Szilvasy" userId="59fb472d-eed4-4f11-9686-c2c8db02a2cd" providerId="ADAL" clId="{4BB6CFE1-A23E-489F-9049-009E78648C18}" dt="2018-12-06T10:32:25.521" v="15" actId="207"/>
          <ac:graphicFrameMkLst>
            <pc:docMk/>
            <pc:sldMk cId="3530978749" sldId="369"/>
            <ac:graphicFrameMk id="6" creationId="{9AF18147-93D4-407E-BAB3-618C50A1DF82}"/>
          </ac:graphicFrameMkLst>
        </pc:graphicFrameChg>
      </pc:sldChg>
      <pc:sldChg chg="modSp">
        <pc:chgData name="Davina Szilvasy" userId="59fb472d-eed4-4f11-9686-c2c8db02a2cd" providerId="ADAL" clId="{4BB6CFE1-A23E-489F-9049-009E78648C18}" dt="2018-12-06T10:36:49.075" v="51" actId="20577"/>
        <pc:sldMkLst>
          <pc:docMk/>
          <pc:sldMk cId="2945336328" sldId="370"/>
        </pc:sldMkLst>
        <pc:spChg chg="mod">
          <ac:chgData name="Davina Szilvasy" userId="59fb472d-eed4-4f11-9686-c2c8db02a2cd" providerId="ADAL" clId="{4BB6CFE1-A23E-489F-9049-009E78648C18}" dt="2018-12-06T10:29:00.091" v="0"/>
          <ac:spMkLst>
            <pc:docMk/>
            <pc:sldMk cId="2945336328" sldId="370"/>
            <ac:spMk id="7" creationId="{B632E459-9B27-4467-B89C-78410207B713}"/>
          </ac:spMkLst>
        </pc:spChg>
        <pc:spChg chg="mod">
          <ac:chgData name="Davina Szilvasy" userId="59fb472d-eed4-4f11-9686-c2c8db02a2cd" providerId="ADAL" clId="{4BB6CFE1-A23E-489F-9049-009E78648C18}" dt="2018-12-06T10:36:49.075" v="51" actId="20577"/>
          <ac:spMkLst>
            <pc:docMk/>
            <pc:sldMk cId="2945336328" sldId="370"/>
            <ac:spMk id="19" creationId="{5252A847-DE45-4FA3-A1F8-EEBEB845FF8E}"/>
          </ac:spMkLst>
        </pc:spChg>
        <pc:graphicFrameChg chg="modGraphic">
          <ac:chgData name="Davina Szilvasy" userId="59fb472d-eed4-4f11-9686-c2c8db02a2cd" providerId="ADAL" clId="{4BB6CFE1-A23E-489F-9049-009E78648C18}" dt="2018-12-06T10:32:32.899" v="17" actId="207"/>
          <ac:graphicFrameMkLst>
            <pc:docMk/>
            <pc:sldMk cId="2945336328" sldId="370"/>
            <ac:graphicFrameMk id="9" creationId="{968B8A5A-2BA0-4FEC-A33B-1429BD74EDAD}"/>
          </ac:graphicFrameMkLst>
        </pc:graphicFrameChg>
      </pc:sldChg>
      <pc:sldChg chg="addSp delSp modSp">
        <pc:chgData name="Davina Szilvasy" userId="59fb472d-eed4-4f11-9686-c2c8db02a2cd" providerId="ADAL" clId="{4BB6CFE1-A23E-489F-9049-009E78648C18}" dt="2018-12-06T11:40:46.613" v="390" actId="1036"/>
        <pc:sldMkLst>
          <pc:docMk/>
          <pc:sldMk cId="4034940181" sldId="371"/>
        </pc:sldMkLst>
        <pc:spChg chg="mod">
          <ac:chgData name="Davina Szilvasy" userId="59fb472d-eed4-4f11-9686-c2c8db02a2cd" providerId="ADAL" clId="{4BB6CFE1-A23E-489F-9049-009E78648C18}" dt="2018-12-06T11:34:06.943" v="279" actId="1582"/>
          <ac:spMkLst>
            <pc:docMk/>
            <pc:sldMk cId="4034940181" sldId="371"/>
            <ac:spMk id="5" creationId="{7BED950A-9ADD-4ADD-80D0-7A9E02C3C695}"/>
          </ac:spMkLst>
        </pc:spChg>
        <pc:spChg chg="mod">
          <ac:chgData name="Davina Szilvasy" userId="59fb472d-eed4-4f11-9686-c2c8db02a2cd" providerId="ADAL" clId="{4BB6CFE1-A23E-489F-9049-009E78648C18}" dt="2018-12-06T11:39:43.323" v="370" actId="1035"/>
          <ac:spMkLst>
            <pc:docMk/>
            <pc:sldMk cId="4034940181" sldId="371"/>
            <ac:spMk id="6" creationId="{AB905233-3597-4EF1-B9D3-F9E3BAE82A64}"/>
          </ac:spMkLst>
        </pc:spChg>
        <pc:spChg chg="mod">
          <ac:chgData name="Davina Szilvasy" userId="59fb472d-eed4-4f11-9686-c2c8db02a2cd" providerId="ADAL" clId="{4BB6CFE1-A23E-489F-9049-009E78648C18}" dt="2018-12-06T10:29:00.091" v="0"/>
          <ac:spMkLst>
            <pc:docMk/>
            <pc:sldMk cId="4034940181" sldId="371"/>
            <ac:spMk id="7" creationId="{B632E459-9B27-4467-B89C-78410207B713}"/>
          </ac:spMkLst>
        </pc:spChg>
        <pc:spChg chg="mod">
          <ac:chgData name="Davina Szilvasy" userId="59fb472d-eed4-4f11-9686-c2c8db02a2cd" providerId="ADAL" clId="{4BB6CFE1-A23E-489F-9049-009E78648C18}" dt="2018-12-06T11:26:25.600" v="154" actId="14100"/>
          <ac:spMkLst>
            <pc:docMk/>
            <pc:sldMk cId="4034940181" sldId="371"/>
            <ac:spMk id="12" creationId="{11BEDB78-B2D1-4A22-B1FB-8E7422DA0916}"/>
          </ac:spMkLst>
        </pc:spChg>
        <pc:spChg chg="mod">
          <ac:chgData name="Davina Szilvasy" userId="59fb472d-eed4-4f11-9686-c2c8db02a2cd" providerId="ADAL" clId="{4BB6CFE1-A23E-489F-9049-009E78648C18}" dt="2018-12-06T11:26:25.600" v="154" actId="14100"/>
          <ac:spMkLst>
            <pc:docMk/>
            <pc:sldMk cId="4034940181" sldId="371"/>
            <ac:spMk id="13" creationId="{D9E8B3A9-5691-49B9-B6FA-7946BBF1A97D}"/>
          </ac:spMkLst>
        </pc:spChg>
        <pc:spChg chg="mod">
          <ac:chgData name="Davina Szilvasy" userId="59fb472d-eed4-4f11-9686-c2c8db02a2cd" providerId="ADAL" clId="{4BB6CFE1-A23E-489F-9049-009E78648C18}" dt="2018-12-06T11:26:25.600" v="154" actId="14100"/>
          <ac:spMkLst>
            <pc:docMk/>
            <pc:sldMk cId="4034940181" sldId="371"/>
            <ac:spMk id="14" creationId="{14A6F73A-CFB8-473C-B795-25960CAA18B5}"/>
          </ac:spMkLst>
        </pc:spChg>
        <pc:spChg chg="mod">
          <ac:chgData name="Davina Szilvasy" userId="59fb472d-eed4-4f11-9686-c2c8db02a2cd" providerId="ADAL" clId="{4BB6CFE1-A23E-489F-9049-009E78648C18}" dt="2018-12-06T11:26:39.647" v="160" actId="14100"/>
          <ac:spMkLst>
            <pc:docMk/>
            <pc:sldMk cId="4034940181" sldId="371"/>
            <ac:spMk id="16" creationId="{BD656D40-CC7D-428E-905C-845157CE4F78}"/>
          </ac:spMkLst>
        </pc:spChg>
        <pc:spChg chg="mod">
          <ac:chgData name="Davina Szilvasy" userId="59fb472d-eed4-4f11-9686-c2c8db02a2cd" providerId="ADAL" clId="{4BB6CFE1-A23E-489F-9049-009E78648C18}" dt="2018-12-06T11:26:39.647" v="160" actId="14100"/>
          <ac:spMkLst>
            <pc:docMk/>
            <pc:sldMk cId="4034940181" sldId="371"/>
            <ac:spMk id="17" creationId="{88DB6625-79FA-463F-9AF7-B5B529CE2341}"/>
          </ac:spMkLst>
        </pc:spChg>
        <pc:spChg chg="add del mod">
          <ac:chgData name="Davina Szilvasy" userId="59fb472d-eed4-4f11-9686-c2c8db02a2cd" providerId="ADAL" clId="{4BB6CFE1-A23E-489F-9049-009E78648C18}" dt="2018-12-06T11:35:41.390" v="288" actId="478"/>
          <ac:spMkLst>
            <pc:docMk/>
            <pc:sldMk cId="4034940181" sldId="371"/>
            <ac:spMk id="20" creationId="{F9C7195E-A954-454E-AF73-EA10DDABA987}"/>
          </ac:spMkLst>
        </pc:spChg>
        <pc:spChg chg="add del mod ord">
          <ac:chgData name="Davina Szilvasy" userId="59fb472d-eed4-4f11-9686-c2c8db02a2cd" providerId="ADAL" clId="{4BB6CFE1-A23E-489F-9049-009E78648C18}" dt="2018-12-06T11:37:48.585" v="336"/>
          <ac:spMkLst>
            <pc:docMk/>
            <pc:sldMk cId="4034940181" sldId="371"/>
            <ac:spMk id="21" creationId="{EDAAD408-6C34-4441-9F86-072E22E32998}"/>
          </ac:spMkLst>
        </pc:spChg>
        <pc:spChg chg="add del mod">
          <ac:chgData name="Davina Szilvasy" userId="59fb472d-eed4-4f11-9686-c2c8db02a2cd" providerId="ADAL" clId="{4BB6CFE1-A23E-489F-9049-009E78648C18}" dt="2018-12-06T11:37:48.585" v="336"/>
          <ac:spMkLst>
            <pc:docMk/>
            <pc:sldMk cId="4034940181" sldId="371"/>
            <ac:spMk id="22" creationId="{3EEAA6A1-274A-4DA6-85EA-EF35EF4F2296}"/>
          </ac:spMkLst>
        </pc:spChg>
        <pc:spChg chg="mod topLvl">
          <ac:chgData name="Davina Szilvasy" userId="59fb472d-eed4-4f11-9686-c2c8db02a2cd" providerId="ADAL" clId="{4BB6CFE1-A23E-489F-9049-009E78648C18}" dt="2018-12-06T11:38:25.367" v="350" actId="1037"/>
          <ac:spMkLst>
            <pc:docMk/>
            <pc:sldMk cId="4034940181" sldId="371"/>
            <ac:spMk id="23" creationId="{F1041545-45B0-4EF5-A252-B44EFEA2F895}"/>
          </ac:spMkLst>
        </pc:spChg>
        <pc:spChg chg="mod topLvl">
          <ac:chgData name="Davina Szilvasy" userId="59fb472d-eed4-4f11-9686-c2c8db02a2cd" providerId="ADAL" clId="{4BB6CFE1-A23E-489F-9049-009E78648C18}" dt="2018-12-06T11:38:10.307" v="338" actId="165"/>
          <ac:spMkLst>
            <pc:docMk/>
            <pc:sldMk cId="4034940181" sldId="371"/>
            <ac:spMk id="25" creationId="{25837DD2-D21B-49C4-B549-085B4FC57FA7}"/>
          </ac:spMkLst>
        </pc:spChg>
        <pc:spChg chg="mod topLvl">
          <ac:chgData name="Davina Szilvasy" userId="59fb472d-eed4-4f11-9686-c2c8db02a2cd" providerId="ADAL" clId="{4BB6CFE1-A23E-489F-9049-009E78648C18}" dt="2018-12-06T11:38:25.367" v="350" actId="1037"/>
          <ac:spMkLst>
            <pc:docMk/>
            <pc:sldMk cId="4034940181" sldId="371"/>
            <ac:spMk id="27" creationId="{9F75D301-94D8-4189-A147-4CF44D6F525D}"/>
          </ac:spMkLst>
        </pc:spChg>
        <pc:spChg chg="mod topLvl">
          <ac:chgData name="Davina Szilvasy" userId="59fb472d-eed4-4f11-9686-c2c8db02a2cd" providerId="ADAL" clId="{4BB6CFE1-A23E-489F-9049-009E78648C18}" dt="2018-12-06T11:40:10.595" v="371" actId="1035"/>
          <ac:spMkLst>
            <pc:docMk/>
            <pc:sldMk cId="4034940181" sldId="371"/>
            <ac:spMk id="29" creationId="{1423B749-C794-46D5-B430-CC3B9E534924}"/>
          </ac:spMkLst>
        </pc:spChg>
        <pc:spChg chg="mod topLvl">
          <ac:chgData name="Davina Szilvasy" userId="59fb472d-eed4-4f11-9686-c2c8db02a2cd" providerId="ADAL" clId="{4BB6CFE1-A23E-489F-9049-009E78648C18}" dt="2018-12-06T11:38:01.925" v="337" actId="165"/>
          <ac:spMkLst>
            <pc:docMk/>
            <pc:sldMk cId="4034940181" sldId="371"/>
            <ac:spMk id="30" creationId="{29D49D35-58FE-4C14-97BC-96C91A9A4C0C}"/>
          </ac:spMkLst>
        </pc:spChg>
        <pc:spChg chg="mod topLvl">
          <ac:chgData name="Davina Szilvasy" userId="59fb472d-eed4-4f11-9686-c2c8db02a2cd" providerId="ADAL" clId="{4BB6CFE1-A23E-489F-9049-009E78648C18}" dt="2018-12-06T11:40:16.302" v="372" actId="1035"/>
          <ac:spMkLst>
            <pc:docMk/>
            <pc:sldMk cId="4034940181" sldId="371"/>
            <ac:spMk id="31" creationId="{72922A66-A1A2-40CA-A031-E9D94139C1C3}"/>
          </ac:spMkLst>
        </pc:spChg>
        <pc:spChg chg="mod topLvl">
          <ac:chgData name="Davina Szilvasy" userId="59fb472d-eed4-4f11-9686-c2c8db02a2cd" providerId="ADAL" clId="{4BB6CFE1-A23E-489F-9049-009E78648C18}" dt="2018-12-06T11:39:20.378" v="361" actId="1037"/>
          <ac:spMkLst>
            <pc:docMk/>
            <pc:sldMk cId="4034940181" sldId="371"/>
            <ac:spMk id="33" creationId="{B17F34F8-5D82-477E-8ADB-2B7405630409}"/>
          </ac:spMkLst>
        </pc:spChg>
        <pc:spChg chg="mod topLvl">
          <ac:chgData name="Davina Szilvasy" userId="59fb472d-eed4-4f11-9686-c2c8db02a2cd" providerId="ADAL" clId="{4BB6CFE1-A23E-489F-9049-009E78648C18}" dt="2018-12-06T11:39:01.443" v="354" actId="165"/>
          <ac:spMkLst>
            <pc:docMk/>
            <pc:sldMk cId="4034940181" sldId="371"/>
            <ac:spMk id="34" creationId="{75B9F1D4-F949-4ECB-8795-52B625B8FDC2}"/>
          </ac:spMkLst>
        </pc:spChg>
        <pc:spChg chg="mod topLvl">
          <ac:chgData name="Davina Szilvasy" userId="59fb472d-eed4-4f11-9686-c2c8db02a2cd" providerId="ADAL" clId="{4BB6CFE1-A23E-489F-9049-009E78648C18}" dt="2018-12-06T11:39:24.877" v="366" actId="1037"/>
          <ac:spMkLst>
            <pc:docMk/>
            <pc:sldMk cId="4034940181" sldId="371"/>
            <ac:spMk id="35" creationId="{028F67DE-E8C0-4691-A297-5FE7E03A74B8}"/>
          </ac:spMkLst>
        </pc:spChg>
        <pc:spChg chg="mod topLvl">
          <ac:chgData name="Davina Szilvasy" userId="59fb472d-eed4-4f11-9686-c2c8db02a2cd" providerId="ADAL" clId="{4BB6CFE1-A23E-489F-9049-009E78648C18}" dt="2018-12-06T11:39:01.443" v="354" actId="165"/>
          <ac:spMkLst>
            <pc:docMk/>
            <pc:sldMk cId="4034940181" sldId="371"/>
            <ac:spMk id="48" creationId="{4CA58976-6AE2-453A-ADD9-C782002E52A7}"/>
          </ac:spMkLst>
        </pc:spChg>
        <pc:spChg chg="mod topLvl">
          <ac:chgData name="Davina Szilvasy" userId="59fb472d-eed4-4f11-9686-c2c8db02a2cd" providerId="ADAL" clId="{4BB6CFE1-A23E-489F-9049-009E78648C18}" dt="2018-12-06T11:39:20.378" v="361" actId="1037"/>
          <ac:spMkLst>
            <pc:docMk/>
            <pc:sldMk cId="4034940181" sldId="371"/>
            <ac:spMk id="50" creationId="{5B5D4C03-AF07-4E37-99EC-792B7F955897}"/>
          </ac:spMkLst>
        </pc:spChg>
        <pc:spChg chg="mod topLvl">
          <ac:chgData name="Davina Szilvasy" userId="59fb472d-eed4-4f11-9686-c2c8db02a2cd" providerId="ADAL" clId="{4BB6CFE1-A23E-489F-9049-009E78648C18}" dt="2018-12-06T11:38:54.821" v="353" actId="165"/>
          <ac:spMkLst>
            <pc:docMk/>
            <pc:sldMk cId="4034940181" sldId="371"/>
            <ac:spMk id="51" creationId="{8B6FF993-849E-4177-B211-905944217502}"/>
          </ac:spMkLst>
        </pc:spChg>
        <pc:spChg chg="mod topLvl">
          <ac:chgData name="Davina Szilvasy" userId="59fb472d-eed4-4f11-9686-c2c8db02a2cd" providerId="ADAL" clId="{4BB6CFE1-A23E-489F-9049-009E78648C18}" dt="2018-12-06T11:39:24.877" v="366" actId="1037"/>
          <ac:spMkLst>
            <pc:docMk/>
            <pc:sldMk cId="4034940181" sldId="371"/>
            <ac:spMk id="52" creationId="{398C7039-7779-48AD-BE74-9D6452308F4D}"/>
          </ac:spMkLst>
        </pc:spChg>
        <pc:spChg chg="mod topLvl">
          <ac:chgData name="Davina Szilvasy" userId="59fb472d-eed4-4f11-9686-c2c8db02a2cd" providerId="ADAL" clId="{4BB6CFE1-A23E-489F-9049-009E78648C18}" dt="2018-12-06T11:38:54.821" v="353" actId="165"/>
          <ac:spMkLst>
            <pc:docMk/>
            <pc:sldMk cId="4034940181" sldId="371"/>
            <ac:spMk id="53" creationId="{B4354718-FDBB-4F48-BBD0-88023DA21803}"/>
          </ac:spMkLst>
        </pc:spChg>
        <pc:spChg chg="mod">
          <ac:chgData name="Davina Szilvasy" userId="59fb472d-eed4-4f11-9686-c2c8db02a2cd" providerId="ADAL" clId="{4BB6CFE1-A23E-489F-9049-009E78648C18}" dt="2018-12-06T11:27:27.717" v="174" actId="14100"/>
          <ac:spMkLst>
            <pc:docMk/>
            <pc:sldMk cId="4034940181" sldId="371"/>
            <ac:spMk id="55" creationId="{BE27555A-7C1E-45AA-B3FA-AC4281A18A20}"/>
          </ac:spMkLst>
        </pc:spChg>
        <pc:spChg chg="mod">
          <ac:chgData name="Davina Szilvasy" userId="59fb472d-eed4-4f11-9686-c2c8db02a2cd" providerId="ADAL" clId="{4BB6CFE1-A23E-489F-9049-009E78648C18}" dt="2018-12-06T11:27:27.717" v="174" actId="14100"/>
          <ac:spMkLst>
            <pc:docMk/>
            <pc:sldMk cId="4034940181" sldId="371"/>
            <ac:spMk id="57" creationId="{FC28A1CE-28A2-4612-B9EF-16C824B86453}"/>
          </ac:spMkLst>
        </pc:spChg>
        <pc:spChg chg="mod">
          <ac:chgData name="Davina Szilvasy" userId="59fb472d-eed4-4f11-9686-c2c8db02a2cd" providerId="ADAL" clId="{4BB6CFE1-A23E-489F-9049-009E78648C18}" dt="2018-12-06T11:40:46.613" v="390" actId="1036"/>
          <ac:spMkLst>
            <pc:docMk/>
            <pc:sldMk cId="4034940181" sldId="371"/>
            <ac:spMk id="59" creationId="{A6052908-0EE1-4F61-AA61-19584B35A675}"/>
          </ac:spMkLst>
        </pc:spChg>
        <pc:spChg chg="mod">
          <ac:chgData name="Davina Szilvasy" userId="59fb472d-eed4-4f11-9686-c2c8db02a2cd" providerId="ADAL" clId="{4BB6CFE1-A23E-489F-9049-009E78648C18}" dt="2018-12-06T11:37:48.585" v="336"/>
          <ac:spMkLst>
            <pc:docMk/>
            <pc:sldMk cId="4034940181" sldId="371"/>
            <ac:spMk id="60" creationId="{CEADFB74-2C07-4862-9759-7D161FE2D785}"/>
          </ac:spMkLst>
        </pc:spChg>
        <pc:spChg chg="mod">
          <ac:chgData name="Davina Szilvasy" userId="59fb472d-eed4-4f11-9686-c2c8db02a2cd" providerId="ADAL" clId="{4BB6CFE1-A23E-489F-9049-009E78648C18}" dt="2018-12-06T11:27:54.814" v="183" actId="14100"/>
          <ac:spMkLst>
            <pc:docMk/>
            <pc:sldMk cId="4034940181" sldId="371"/>
            <ac:spMk id="61" creationId="{1EE83E17-BB3B-4CCE-9A4C-DB63C190E839}"/>
          </ac:spMkLst>
        </pc:spChg>
        <pc:spChg chg="mod">
          <ac:chgData name="Davina Szilvasy" userId="59fb472d-eed4-4f11-9686-c2c8db02a2cd" providerId="ADAL" clId="{4BB6CFE1-A23E-489F-9049-009E78648C18}" dt="2018-12-06T11:27:54.814" v="183" actId="14100"/>
          <ac:spMkLst>
            <pc:docMk/>
            <pc:sldMk cId="4034940181" sldId="371"/>
            <ac:spMk id="65" creationId="{8E045A37-5BFC-4686-A7AE-2DCE0B311BD1}"/>
          </ac:spMkLst>
        </pc:spChg>
        <pc:spChg chg="mod">
          <ac:chgData name="Davina Szilvasy" userId="59fb472d-eed4-4f11-9686-c2c8db02a2cd" providerId="ADAL" clId="{4BB6CFE1-A23E-489F-9049-009E78648C18}" dt="2018-12-06T11:28:03.909" v="186" actId="14100"/>
          <ac:spMkLst>
            <pc:docMk/>
            <pc:sldMk cId="4034940181" sldId="371"/>
            <ac:spMk id="70" creationId="{E658CD5A-94D6-4D59-8815-DB5BB9DCE656}"/>
          </ac:spMkLst>
        </pc:spChg>
        <pc:spChg chg="mod">
          <ac:chgData name="Davina Szilvasy" userId="59fb472d-eed4-4f11-9686-c2c8db02a2cd" providerId="ADAL" clId="{4BB6CFE1-A23E-489F-9049-009E78648C18}" dt="2018-12-06T11:28:03.909" v="186" actId="14100"/>
          <ac:spMkLst>
            <pc:docMk/>
            <pc:sldMk cId="4034940181" sldId="371"/>
            <ac:spMk id="71" creationId="{81D98D36-5A74-41E5-A01D-AF1F4EC129CC}"/>
          </ac:spMkLst>
        </pc:spChg>
        <pc:spChg chg="mod">
          <ac:chgData name="Davina Szilvasy" userId="59fb472d-eed4-4f11-9686-c2c8db02a2cd" providerId="ADAL" clId="{4BB6CFE1-A23E-489F-9049-009E78648C18}" dt="2018-12-06T11:28:12.014" v="189" actId="14100"/>
          <ac:spMkLst>
            <pc:docMk/>
            <pc:sldMk cId="4034940181" sldId="371"/>
            <ac:spMk id="74" creationId="{E6828DFE-2F00-4F89-9FFD-4877E8B8E65B}"/>
          </ac:spMkLst>
        </pc:spChg>
        <pc:spChg chg="mod">
          <ac:chgData name="Davina Szilvasy" userId="59fb472d-eed4-4f11-9686-c2c8db02a2cd" providerId="ADAL" clId="{4BB6CFE1-A23E-489F-9049-009E78648C18}" dt="2018-12-06T11:28:12.014" v="189" actId="14100"/>
          <ac:spMkLst>
            <pc:docMk/>
            <pc:sldMk cId="4034940181" sldId="371"/>
            <ac:spMk id="75" creationId="{61F132D4-2EDF-49C9-B6B5-CBD871796D24}"/>
          </ac:spMkLst>
        </pc:spChg>
        <pc:spChg chg="mod">
          <ac:chgData name="Davina Szilvasy" userId="59fb472d-eed4-4f11-9686-c2c8db02a2cd" providerId="ADAL" clId="{4BB6CFE1-A23E-489F-9049-009E78648C18}" dt="2018-12-06T11:28:21.255" v="192" actId="14100"/>
          <ac:spMkLst>
            <pc:docMk/>
            <pc:sldMk cId="4034940181" sldId="371"/>
            <ac:spMk id="82" creationId="{27420845-6E20-479A-8598-6C0D18410612}"/>
          </ac:spMkLst>
        </pc:spChg>
        <pc:spChg chg="mod">
          <ac:chgData name="Davina Szilvasy" userId="59fb472d-eed4-4f11-9686-c2c8db02a2cd" providerId="ADAL" clId="{4BB6CFE1-A23E-489F-9049-009E78648C18}" dt="2018-12-06T11:28:21.255" v="192" actId="14100"/>
          <ac:spMkLst>
            <pc:docMk/>
            <pc:sldMk cId="4034940181" sldId="371"/>
            <ac:spMk id="83" creationId="{DCF86112-5642-42E5-BD96-C7071A755A3B}"/>
          </ac:spMkLst>
        </pc:spChg>
        <pc:spChg chg="mod">
          <ac:chgData name="Davina Szilvasy" userId="59fb472d-eed4-4f11-9686-c2c8db02a2cd" providerId="ADAL" clId="{4BB6CFE1-A23E-489F-9049-009E78648C18}" dt="2018-12-06T11:34:50.080" v="284" actId="1038"/>
          <ac:spMkLst>
            <pc:docMk/>
            <pc:sldMk cId="4034940181" sldId="371"/>
            <ac:spMk id="86" creationId="{3781BCD6-0C24-4DF4-B8DA-1912C1907F3E}"/>
          </ac:spMkLst>
        </pc:spChg>
        <pc:spChg chg="mod">
          <ac:chgData name="Davina Szilvasy" userId="59fb472d-eed4-4f11-9686-c2c8db02a2cd" providerId="ADAL" clId="{4BB6CFE1-A23E-489F-9049-009E78648C18}" dt="2018-12-06T11:38:36.313" v="352" actId="14100"/>
          <ac:spMkLst>
            <pc:docMk/>
            <pc:sldMk cId="4034940181" sldId="371"/>
            <ac:spMk id="88" creationId="{F1BDD71F-D484-44BD-9EB1-0F97D89AA7A0}"/>
          </ac:spMkLst>
        </pc:spChg>
        <pc:spChg chg="mod">
          <ac:chgData name="Davina Szilvasy" userId="59fb472d-eed4-4f11-9686-c2c8db02a2cd" providerId="ADAL" clId="{4BB6CFE1-A23E-489F-9049-009E78648C18}" dt="2018-12-06T11:40:46.613" v="390" actId="1036"/>
          <ac:spMkLst>
            <pc:docMk/>
            <pc:sldMk cId="4034940181" sldId="371"/>
            <ac:spMk id="89" creationId="{E619AC22-8DDF-47FB-B4FA-DB099DED605C}"/>
          </ac:spMkLst>
        </pc:spChg>
        <pc:spChg chg="mod">
          <ac:chgData name="Davina Szilvasy" userId="59fb472d-eed4-4f11-9686-c2c8db02a2cd" providerId="ADAL" clId="{4BB6CFE1-A23E-489F-9049-009E78648C18}" dt="2018-12-06T11:40:46.613" v="390" actId="1036"/>
          <ac:spMkLst>
            <pc:docMk/>
            <pc:sldMk cId="4034940181" sldId="371"/>
            <ac:spMk id="90" creationId="{39AAE5B2-C7A9-47CD-B73D-94D7FFC3B7D6}"/>
          </ac:spMkLst>
        </pc:spChg>
        <pc:spChg chg="del mod">
          <ac:chgData name="Davina Szilvasy" userId="59fb472d-eed4-4f11-9686-c2c8db02a2cd" providerId="ADAL" clId="{4BB6CFE1-A23E-489F-9049-009E78648C18}" dt="2018-12-06T11:35:19.839" v="286" actId="478"/>
          <ac:spMkLst>
            <pc:docMk/>
            <pc:sldMk cId="4034940181" sldId="371"/>
            <ac:spMk id="91" creationId="{DF66DF48-E4B7-4246-B137-000F3FC6AC0B}"/>
          </ac:spMkLst>
        </pc:spChg>
        <pc:grpChg chg="del">
          <ac:chgData name="Davina Szilvasy" userId="59fb472d-eed4-4f11-9686-c2c8db02a2cd" providerId="ADAL" clId="{4BB6CFE1-A23E-489F-9049-009E78648C18}" dt="2018-12-06T11:38:10.307" v="338" actId="165"/>
          <ac:grpSpMkLst>
            <pc:docMk/>
            <pc:sldMk cId="4034940181" sldId="371"/>
            <ac:grpSpMk id="2" creationId="{3E9C51D1-2671-4909-BBDC-497888F881A7}"/>
          </ac:grpSpMkLst>
        </pc:grpChg>
        <pc:grpChg chg="del">
          <ac:chgData name="Davina Szilvasy" userId="59fb472d-eed4-4f11-9686-c2c8db02a2cd" providerId="ADAL" clId="{4BB6CFE1-A23E-489F-9049-009E78648C18}" dt="2018-12-06T11:39:01.443" v="354" actId="165"/>
          <ac:grpSpMkLst>
            <pc:docMk/>
            <pc:sldMk cId="4034940181" sldId="371"/>
            <ac:grpSpMk id="3" creationId="{81605923-65F1-43D1-A973-C8D302F0E2D1}"/>
          </ac:grpSpMkLst>
        </pc:grpChg>
        <pc:grpChg chg="mod">
          <ac:chgData name="Davina Szilvasy" userId="59fb472d-eed4-4f11-9686-c2c8db02a2cd" providerId="ADAL" clId="{4BB6CFE1-A23E-489F-9049-009E78648C18}" dt="2018-12-06T11:40:46.613" v="390" actId="1036"/>
          <ac:grpSpMkLst>
            <pc:docMk/>
            <pc:sldMk cId="4034940181" sldId="371"/>
            <ac:grpSpMk id="4" creationId="{D7A75D02-0648-433D-AF4F-33DEFFF559E3}"/>
          </ac:grpSpMkLst>
        </pc:grpChg>
        <pc:grpChg chg="mod">
          <ac:chgData name="Davina Szilvasy" userId="59fb472d-eed4-4f11-9686-c2c8db02a2cd" providerId="ADAL" clId="{4BB6CFE1-A23E-489F-9049-009E78648C18}" dt="2018-12-06T11:26:45.056" v="162" actId="1035"/>
          <ac:grpSpMkLst>
            <pc:docMk/>
            <pc:sldMk cId="4034940181" sldId="371"/>
            <ac:grpSpMk id="15" creationId="{8FC4BEF4-8058-45FE-8BA2-80051FFFBA53}"/>
          </ac:grpSpMkLst>
        </pc:grpChg>
        <pc:grpChg chg="del">
          <ac:chgData name="Davina Szilvasy" userId="59fb472d-eed4-4f11-9686-c2c8db02a2cd" providerId="ADAL" clId="{4BB6CFE1-A23E-489F-9049-009E78648C18}" dt="2018-12-06T11:38:01.925" v="337" actId="165"/>
          <ac:grpSpMkLst>
            <pc:docMk/>
            <pc:sldMk cId="4034940181" sldId="371"/>
            <ac:grpSpMk id="28" creationId="{CD4CF48C-0DF6-452A-8D5C-1C18385E2AFC}"/>
          </ac:grpSpMkLst>
        </pc:grpChg>
        <pc:grpChg chg="del">
          <ac:chgData name="Davina Szilvasy" userId="59fb472d-eed4-4f11-9686-c2c8db02a2cd" providerId="ADAL" clId="{4BB6CFE1-A23E-489F-9049-009E78648C18}" dt="2018-12-06T11:38:54.821" v="353" actId="165"/>
          <ac:grpSpMkLst>
            <pc:docMk/>
            <pc:sldMk cId="4034940181" sldId="371"/>
            <ac:grpSpMk id="49" creationId="{1C29330F-FC6A-47D7-86D3-8D5146B0FD08}"/>
          </ac:grpSpMkLst>
        </pc:grpChg>
        <pc:grpChg chg="mod">
          <ac:chgData name="Davina Szilvasy" userId="59fb472d-eed4-4f11-9686-c2c8db02a2cd" providerId="ADAL" clId="{4BB6CFE1-A23E-489F-9049-009E78648C18}" dt="2018-12-06T11:35:54.145" v="312" actId="1036"/>
          <ac:grpSpMkLst>
            <pc:docMk/>
            <pc:sldMk cId="4034940181" sldId="371"/>
            <ac:grpSpMk id="54" creationId="{6A2A68FE-80BC-40B4-944E-28F763A7564F}"/>
          </ac:grpSpMkLst>
        </pc:grpChg>
        <pc:grpChg chg="mod">
          <ac:chgData name="Davina Szilvasy" userId="59fb472d-eed4-4f11-9686-c2c8db02a2cd" providerId="ADAL" clId="{4BB6CFE1-A23E-489F-9049-009E78648C18}" dt="2018-12-06T11:40:46.613" v="390" actId="1036"/>
          <ac:grpSpMkLst>
            <pc:docMk/>
            <pc:sldMk cId="4034940181" sldId="371"/>
            <ac:grpSpMk id="69" creationId="{4A11C139-98E2-4801-91A7-BCF815E983AA}"/>
          </ac:grpSpMkLst>
        </pc:grpChg>
        <pc:grpChg chg="mod">
          <ac:chgData name="Davina Szilvasy" userId="59fb472d-eed4-4f11-9686-c2c8db02a2cd" providerId="ADAL" clId="{4BB6CFE1-A23E-489F-9049-009E78648C18}" dt="2018-12-06T11:40:46.613" v="390" actId="1036"/>
          <ac:grpSpMkLst>
            <pc:docMk/>
            <pc:sldMk cId="4034940181" sldId="371"/>
            <ac:grpSpMk id="73" creationId="{7FDF71C7-CB6B-4DC0-99A8-999F157D7731}"/>
          </ac:grpSpMkLst>
        </pc:grpChg>
        <pc:grpChg chg="mod">
          <ac:chgData name="Davina Szilvasy" userId="59fb472d-eed4-4f11-9686-c2c8db02a2cd" providerId="ADAL" clId="{4BB6CFE1-A23E-489F-9049-009E78648C18}" dt="2018-12-06T11:40:46.613" v="390" actId="1036"/>
          <ac:grpSpMkLst>
            <pc:docMk/>
            <pc:sldMk cId="4034940181" sldId="371"/>
            <ac:grpSpMk id="81" creationId="{8262AAA5-25E3-4EC7-92C5-EB7003512F0C}"/>
          </ac:grpSpMkLst>
        </pc:grpChg>
        <pc:graphicFrameChg chg="modGraphic">
          <ac:chgData name="Davina Szilvasy" userId="59fb472d-eed4-4f11-9686-c2c8db02a2cd" providerId="ADAL" clId="{4BB6CFE1-A23E-489F-9049-009E78648C18}" dt="2018-12-06T10:32:38.033" v="18" actId="207"/>
          <ac:graphicFrameMkLst>
            <pc:docMk/>
            <pc:sldMk cId="4034940181" sldId="371"/>
            <ac:graphicFrameMk id="9" creationId="{968B8A5A-2BA0-4FEC-A33B-1429BD74EDAD}"/>
          </ac:graphicFrameMkLst>
        </pc:graphicFrameChg>
      </pc:sldChg>
      <pc:sldChg chg="modSp">
        <pc:chgData name="Davina Szilvasy" userId="59fb472d-eed4-4f11-9686-c2c8db02a2cd" providerId="ADAL" clId="{4BB6CFE1-A23E-489F-9049-009E78648C18}" dt="2018-12-06T10:48:45.257" v="62" actId="403"/>
        <pc:sldMkLst>
          <pc:docMk/>
          <pc:sldMk cId="2532066485" sldId="372"/>
        </pc:sldMkLst>
        <pc:spChg chg="mod">
          <ac:chgData name="Davina Szilvasy" userId="59fb472d-eed4-4f11-9686-c2c8db02a2cd" providerId="ADAL" clId="{4BB6CFE1-A23E-489F-9049-009E78648C18}" dt="2018-12-06T10:29:00.091" v="0"/>
          <ac:spMkLst>
            <pc:docMk/>
            <pc:sldMk cId="2532066485" sldId="372"/>
            <ac:spMk id="7" creationId="{B632E459-9B27-4467-B89C-78410207B713}"/>
          </ac:spMkLst>
        </pc:spChg>
        <pc:spChg chg="mod">
          <ac:chgData name="Davina Szilvasy" userId="59fb472d-eed4-4f11-9686-c2c8db02a2cd" providerId="ADAL" clId="{4BB6CFE1-A23E-489F-9049-009E78648C18}" dt="2018-12-06T10:32:43.815" v="19" actId="207"/>
          <ac:spMkLst>
            <pc:docMk/>
            <pc:sldMk cId="2532066485" sldId="372"/>
            <ac:spMk id="9" creationId="{A2CE29C3-E362-41E2-B681-4FEB19B5AFCA}"/>
          </ac:spMkLst>
        </pc:spChg>
        <pc:spChg chg="mod">
          <ac:chgData name="Davina Szilvasy" userId="59fb472d-eed4-4f11-9686-c2c8db02a2cd" providerId="ADAL" clId="{4BB6CFE1-A23E-489F-9049-009E78648C18}" dt="2018-12-06T10:32:50.923" v="20" actId="207"/>
          <ac:spMkLst>
            <pc:docMk/>
            <pc:sldMk cId="2532066485" sldId="372"/>
            <ac:spMk id="10" creationId="{F04F23BA-3837-485C-BA21-3E3CE2D7EC76}"/>
          </ac:spMkLst>
        </pc:spChg>
        <pc:spChg chg="mod">
          <ac:chgData name="Davina Szilvasy" userId="59fb472d-eed4-4f11-9686-c2c8db02a2cd" providerId="ADAL" clId="{4BB6CFE1-A23E-489F-9049-009E78648C18}" dt="2018-12-06T10:32:54.182" v="21" actId="207"/>
          <ac:spMkLst>
            <pc:docMk/>
            <pc:sldMk cId="2532066485" sldId="372"/>
            <ac:spMk id="11" creationId="{7A7BFEE2-80C1-47D6-8099-16ECC6F9A49A}"/>
          </ac:spMkLst>
        </pc:spChg>
        <pc:spChg chg="mod">
          <ac:chgData name="Davina Szilvasy" userId="59fb472d-eed4-4f11-9686-c2c8db02a2cd" providerId="ADAL" clId="{4BB6CFE1-A23E-489F-9049-009E78648C18}" dt="2018-12-06T10:32:57.687" v="22" actId="207"/>
          <ac:spMkLst>
            <pc:docMk/>
            <pc:sldMk cId="2532066485" sldId="372"/>
            <ac:spMk id="12" creationId="{2E3F7B25-2A92-4392-A89F-C7577E659CFD}"/>
          </ac:spMkLst>
        </pc:spChg>
        <pc:spChg chg="mod">
          <ac:chgData name="Davina Szilvasy" userId="59fb472d-eed4-4f11-9686-c2c8db02a2cd" providerId="ADAL" clId="{4BB6CFE1-A23E-489F-9049-009E78648C18}" dt="2018-12-06T10:33:02.760" v="23" actId="207"/>
          <ac:spMkLst>
            <pc:docMk/>
            <pc:sldMk cId="2532066485" sldId="372"/>
            <ac:spMk id="13" creationId="{438CF221-EDF9-45A6-8E4E-C4943006F0EE}"/>
          </ac:spMkLst>
        </pc:spChg>
        <pc:spChg chg="mod">
          <ac:chgData name="Davina Szilvasy" userId="59fb472d-eed4-4f11-9686-c2c8db02a2cd" providerId="ADAL" clId="{4BB6CFE1-A23E-489F-9049-009E78648C18}" dt="2018-12-06T10:33:05.427" v="24" actId="207"/>
          <ac:spMkLst>
            <pc:docMk/>
            <pc:sldMk cId="2532066485" sldId="372"/>
            <ac:spMk id="14" creationId="{7915A94A-35ED-406B-AB76-6120B582D405}"/>
          </ac:spMkLst>
        </pc:spChg>
        <pc:spChg chg="mod">
          <ac:chgData name="Davina Szilvasy" userId="59fb472d-eed4-4f11-9686-c2c8db02a2cd" providerId="ADAL" clId="{4BB6CFE1-A23E-489F-9049-009E78648C18}" dt="2018-12-06T10:48:45.257" v="62" actId="403"/>
          <ac:spMkLst>
            <pc:docMk/>
            <pc:sldMk cId="2532066485" sldId="372"/>
            <ac:spMk id="19" creationId="{5252A847-DE45-4FA3-A1F8-EEBEB845FF8E}"/>
          </ac:spMkLst>
        </pc:spChg>
      </pc:sldChg>
      <pc:sldChg chg="modSp">
        <pc:chgData name="Davina Szilvasy" userId="59fb472d-eed4-4f11-9686-c2c8db02a2cd" providerId="ADAL" clId="{4BB6CFE1-A23E-489F-9049-009E78648C18}" dt="2018-12-06T10:48:50.352" v="64" actId="403"/>
        <pc:sldMkLst>
          <pc:docMk/>
          <pc:sldMk cId="1428968093" sldId="373"/>
        </pc:sldMkLst>
        <pc:spChg chg="mod">
          <ac:chgData name="Davina Szilvasy" userId="59fb472d-eed4-4f11-9686-c2c8db02a2cd" providerId="ADAL" clId="{4BB6CFE1-A23E-489F-9049-009E78648C18}" dt="2018-12-06T10:29:00.091" v="0"/>
          <ac:spMkLst>
            <pc:docMk/>
            <pc:sldMk cId="1428968093" sldId="373"/>
            <ac:spMk id="7" creationId="{B632E459-9B27-4467-B89C-78410207B713}"/>
          </ac:spMkLst>
        </pc:spChg>
        <pc:spChg chg="mod">
          <ac:chgData name="Davina Szilvasy" userId="59fb472d-eed4-4f11-9686-c2c8db02a2cd" providerId="ADAL" clId="{4BB6CFE1-A23E-489F-9049-009E78648C18}" dt="2018-12-06T10:33:12.522" v="25" actId="207"/>
          <ac:spMkLst>
            <pc:docMk/>
            <pc:sldMk cId="1428968093" sldId="373"/>
            <ac:spMk id="9" creationId="{A2CE29C3-E362-41E2-B681-4FEB19B5AFCA}"/>
          </ac:spMkLst>
        </pc:spChg>
        <pc:spChg chg="mod">
          <ac:chgData name="Davina Szilvasy" userId="59fb472d-eed4-4f11-9686-c2c8db02a2cd" providerId="ADAL" clId="{4BB6CFE1-A23E-489F-9049-009E78648C18}" dt="2018-12-06T10:33:19.051" v="27" actId="207"/>
          <ac:spMkLst>
            <pc:docMk/>
            <pc:sldMk cId="1428968093" sldId="373"/>
            <ac:spMk id="10" creationId="{F04F23BA-3837-485C-BA21-3E3CE2D7EC76}"/>
          </ac:spMkLst>
        </pc:spChg>
        <pc:spChg chg="mod">
          <ac:chgData name="Davina Szilvasy" userId="59fb472d-eed4-4f11-9686-c2c8db02a2cd" providerId="ADAL" clId="{4BB6CFE1-A23E-489F-9049-009E78648C18}" dt="2018-12-06T10:33:24.825" v="28" actId="207"/>
          <ac:spMkLst>
            <pc:docMk/>
            <pc:sldMk cId="1428968093" sldId="373"/>
            <ac:spMk id="11" creationId="{7A7BFEE2-80C1-47D6-8099-16ECC6F9A49A}"/>
          </ac:spMkLst>
        </pc:spChg>
        <pc:spChg chg="mod">
          <ac:chgData name="Davina Szilvasy" userId="59fb472d-eed4-4f11-9686-c2c8db02a2cd" providerId="ADAL" clId="{4BB6CFE1-A23E-489F-9049-009E78648C18}" dt="2018-12-06T10:33:28.429" v="29" actId="207"/>
          <ac:spMkLst>
            <pc:docMk/>
            <pc:sldMk cId="1428968093" sldId="373"/>
            <ac:spMk id="12" creationId="{2E3F7B25-2A92-4392-A89F-C7577E659CFD}"/>
          </ac:spMkLst>
        </pc:spChg>
        <pc:spChg chg="mod">
          <ac:chgData name="Davina Szilvasy" userId="59fb472d-eed4-4f11-9686-c2c8db02a2cd" providerId="ADAL" clId="{4BB6CFE1-A23E-489F-9049-009E78648C18}" dt="2018-12-06T10:33:31.521" v="30" actId="207"/>
          <ac:spMkLst>
            <pc:docMk/>
            <pc:sldMk cId="1428968093" sldId="373"/>
            <ac:spMk id="13" creationId="{438CF221-EDF9-45A6-8E4E-C4943006F0EE}"/>
          </ac:spMkLst>
        </pc:spChg>
        <pc:spChg chg="mod">
          <ac:chgData name="Davina Szilvasy" userId="59fb472d-eed4-4f11-9686-c2c8db02a2cd" providerId="ADAL" clId="{4BB6CFE1-A23E-489F-9049-009E78648C18}" dt="2018-12-06T10:33:15.731" v="26" actId="207"/>
          <ac:spMkLst>
            <pc:docMk/>
            <pc:sldMk cId="1428968093" sldId="373"/>
            <ac:spMk id="14" creationId="{7915A94A-35ED-406B-AB76-6120B582D405}"/>
          </ac:spMkLst>
        </pc:spChg>
        <pc:spChg chg="mod">
          <ac:chgData name="Davina Szilvasy" userId="59fb472d-eed4-4f11-9686-c2c8db02a2cd" providerId="ADAL" clId="{4BB6CFE1-A23E-489F-9049-009E78648C18}" dt="2018-12-06T10:48:50.352" v="64" actId="403"/>
          <ac:spMkLst>
            <pc:docMk/>
            <pc:sldMk cId="1428968093" sldId="373"/>
            <ac:spMk id="19" creationId="{5252A847-DE45-4FA3-A1F8-EEBEB845FF8E}"/>
          </ac:spMkLst>
        </pc:spChg>
      </pc:sldChg>
      <pc:sldChg chg="modSp">
        <pc:chgData name="Davina Szilvasy" userId="59fb472d-eed4-4f11-9686-c2c8db02a2cd" providerId="ADAL" clId="{4BB6CFE1-A23E-489F-9049-009E78648C18}" dt="2018-12-06T10:33:57.723" v="34" actId="20577"/>
        <pc:sldMkLst>
          <pc:docMk/>
          <pc:sldMk cId="2775446631" sldId="374"/>
        </pc:sldMkLst>
        <pc:spChg chg="mod">
          <ac:chgData name="Davina Szilvasy" userId="59fb472d-eed4-4f11-9686-c2c8db02a2cd" providerId="ADAL" clId="{4BB6CFE1-A23E-489F-9049-009E78648C18}" dt="2018-12-06T10:29:00.091" v="0"/>
          <ac:spMkLst>
            <pc:docMk/>
            <pc:sldMk cId="2775446631" sldId="374"/>
            <ac:spMk id="7" creationId="{B632E459-9B27-4467-B89C-78410207B713}"/>
          </ac:spMkLst>
        </pc:spChg>
        <pc:spChg chg="mod">
          <ac:chgData name="Davina Szilvasy" userId="59fb472d-eed4-4f11-9686-c2c8db02a2cd" providerId="ADAL" clId="{4BB6CFE1-A23E-489F-9049-009E78648C18}" dt="2018-12-06T10:33:46.242" v="32" actId="207"/>
          <ac:spMkLst>
            <pc:docMk/>
            <pc:sldMk cId="2775446631" sldId="374"/>
            <ac:spMk id="10" creationId="{A226612E-557D-4729-9063-3E9EF5A14CDC}"/>
          </ac:spMkLst>
        </pc:spChg>
        <pc:spChg chg="mod">
          <ac:chgData name="Davina Szilvasy" userId="59fb472d-eed4-4f11-9686-c2c8db02a2cd" providerId="ADAL" clId="{4BB6CFE1-A23E-489F-9049-009E78648C18}" dt="2018-12-06T10:33:57.723" v="34" actId="20577"/>
          <ac:spMkLst>
            <pc:docMk/>
            <pc:sldMk cId="2775446631" sldId="374"/>
            <ac:spMk id="19" creationId="{5252A847-DE45-4FA3-A1F8-EEBEB845FF8E}"/>
          </ac:spMkLst>
        </pc:spChg>
      </pc:sldChg>
      <pc:sldChg chg="modSp">
        <pc:chgData name="Davina Szilvasy" userId="59fb472d-eed4-4f11-9686-c2c8db02a2cd" providerId="ADAL" clId="{4BB6CFE1-A23E-489F-9049-009E78648C18}" dt="2018-12-06T10:35:24.350" v="44" actId="207"/>
        <pc:sldMkLst>
          <pc:docMk/>
          <pc:sldMk cId="4205353893" sldId="375"/>
        </pc:sldMkLst>
        <pc:spChg chg="mod">
          <ac:chgData name="Davina Szilvasy" userId="59fb472d-eed4-4f11-9686-c2c8db02a2cd" providerId="ADAL" clId="{4BB6CFE1-A23E-489F-9049-009E78648C18}" dt="2018-12-06T10:29:00.091" v="0"/>
          <ac:spMkLst>
            <pc:docMk/>
            <pc:sldMk cId="4205353893" sldId="375"/>
            <ac:spMk id="7" creationId="{84B107DC-B90C-4A45-B422-BA8DE29C2552}"/>
          </ac:spMkLst>
        </pc:spChg>
        <pc:spChg chg="mod">
          <ac:chgData name="Davina Szilvasy" userId="59fb472d-eed4-4f11-9686-c2c8db02a2cd" providerId="ADAL" clId="{4BB6CFE1-A23E-489F-9049-009E78648C18}" dt="2018-12-06T10:35:19.858" v="42" actId="207"/>
          <ac:spMkLst>
            <pc:docMk/>
            <pc:sldMk cId="4205353893" sldId="375"/>
            <ac:spMk id="9" creationId="{02E60889-1F32-44CE-A2C4-C7E843895008}"/>
          </ac:spMkLst>
        </pc:spChg>
        <pc:spChg chg="mod">
          <ac:chgData name="Davina Szilvasy" userId="59fb472d-eed4-4f11-9686-c2c8db02a2cd" providerId="ADAL" clId="{4BB6CFE1-A23E-489F-9049-009E78648C18}" dt="2018-12-06T10:35:22.120" v="43" actId="207"/>
          <ac:spMkLst>
            <pc:docMk/>
            <pc:sldMk cId="4205353893" sldId="375"/>
            <ac:spMk id="10" creationId="{63E2E75B-48BC-49CA-A126-E04DCFD89B3C}"/>
          </ac:spMkLst>
        </pc:spChg>
        <pc:spChg chg="mod">
          <ac:chgData name="Davina Szilvasy" userId="59fb472d-eed4-4f11-9686-c2c8db02a2cd" providerId="ADAL" clId="{4BB6CFE1-A23E-489F-9049-009E78648C18}" dt="2018-12-06T10:35:24.350" v="44" actId="207"/>
          <ac:spMkLst>
            <pc:docMk/>
            <pc:sldMk cId="4205353893" sldId="375"/>
            <ac:spMk id="11" creationId="{E7CF3D74-5635-4DCC-A8B7-A994D4C143E2}"/>
          </ac:spMkLst>
        </pc:spChg>
      </pc:sldChg>
      <pc:sldChg chg="modSp">
        <pc:chgData name="Davina Szilvasy" userId="59fb472d-eed4-4f11-9686-c2c8db02a2cd" providerId="ADAL" clId="{4BB6CFE1-A23E-489F-9049-009E78648C18}" dt="2018-12-06T10:37:47.864" v="59" actId="207"/>
        <pc:sldMkLst>
          <pc:docMk/>
          <pc:sldMk cId="259108386" sldId="377"/>
        </pc:sldMkLst>
        <pc:spChg chg="mod">
          <ac:chgData name="Davina Szilvasy" userId="59fb472d-eed4-4f11-9686-c2c8db02a2cd" providerId="ADAL" clId="{4BB6CFE1-A23E-489F-9049-009E78648C18}" dt="2018-12-06T10:29:00.091" v="0"/>
          <ac:spMkLst>
            <pc:docMk/>
            <pc:sldMk cId="259108386" sldId="377"/>
            <ac:spMk id="7" creationId="{84B107DC-B90C-4A45-B422-BA8DE29C2552}"/>
          </ac:spMkLst>
        </pc:spChg>
        <pc:spChg chg="mod">
          <ac:chgData name="Davina Szilvasy" userId="59fb472d-eed4-4f11-9686-c2c8db02a2cd" providerId="ADAL" clId="{4BB6CFE1-A23E-489F-9049-009E78648C18}" dt="2018-12-06T10:37:32.664" v="58" actId="207"/>
          <ac:spMkLst>
            <pc:docMk/>
            <pc:sldMk cId="259108386" sldId="377"/>
            <ac:spMk id="19" creationId="{5252A847-DE45-4FA3-A1F8-EEBEB845FF8E}"/>
          </ac:spMkLst>
        </pc:spChg>
        <pc:graphicFrameChg chg="modGraphic">
          <ac:chgData name="Davina Szilvasy" userId="59fb472d-eed4-4f11-9686-c2c8db02a2cd" providerId="ADAL" clId="{4BB6CFE1-A23E-489F-9049-009E78648C18}" dt="2018-12-06T10:37:47.864" v="59" actId="207"/>
          <ac:graphicFrameMkLst>
            <pc:docMk/>
            <pc:sldMk cId="259108386" sldId="377"/>
            <ac:graphicFrameMk id="6" creationId="{4C1C199D-C585-44AF-A499-A0BF7D32B211}"/>
          </ac:graphicFrameMkLst>
        </pc:graphicFrameChg>
      </pc:sldChg>
      <pc:sldChg chg="modSp">
        <pc:chgData name="Davina Szilvasy" userId="59fb472d-eed4-4f11-9686-c2c8db02a2cd" providerId="ADAL" clId="{4BB6CFE1-A23E-489F-9049-009E78648C18}" dt="2018-12-06T10:37:20.337" v="57" actId="20577"/>
        <pc:sldMkLst>
          <pc:docMk/>
          <pc:sldMk cId="2593507200" sldId="378"/>
        </pc:sldMkLst>
        <pc:spChg chg="mod">
          <ac:chgData name="Davina Szilvasy" userId="59fb472d-eed4-4f11-9686-c2c8db02a2cd" providerId="ADAL" clId="{4BB6CFE1-A23E-489F-9049-009E78648C18}" dt="2018-12-06T10:29:00.091" v="0"/>
          <ac:spMkLst>
            <pc:docMk/>
            <pc:sldMk cId="2593507200" sldId="378"/>
            <ac:spMk id="7" creationId="{84B107DC-B90C-4A45-B422-BA8DE29C2552}"/>
          </ac:spMkLst>
        </pc:spChg>
        <pc:spChg chg="mod">
          <ac:chgData name="Davina Szilvasy" userId="59fb472d-eed4-4f11-9686-c2c8db02a2cd" providerId="ADAL" clId="{4BB6CFE1-A23E-489F-9049-009E78648C18}" dt="2018-12-06T10:37:20.337" v="57" actId="20577"/>
          <ac:spMkLst>
            <pc:docMk/>
            <pc:sldMk cId="2593507200" sldId="378"/>
            <ac:spMk id="19" creationId="{5252A847-DE45-4FA3-A1F8-EEBEB845FF8E}"/>
          </ac:spMkLst>
        </pc:spChg>
        <pc:graphicFrameChg chg="modGraphic">
          <ac:chgData name="Davina Szilvasy" userId="59fb472d-eed4-4f11-9686-c2c8db02a2cd" providerId="ADAL" clId="{4BB6CFE1-A23E-489F-9049-009E78648C18}" dt="2018-12-06T10:35:11.648" v="41" actId="207"/>
          <ac:graphicFrameMkLst>
            <pc:docMk/>
            <pc:sldMk cId="2593507200" sldId="378"/>
            <ac:graphicFrameMk id="6" creationId="{4C1C199D-C585-44AF-A499-A0BF7D32B211}"/>
          </ac:graphicFrameMkLst>
        </pc:graphicFrameChg>
      </pc:sldChg>
      <pc:sldChg chg="modSp">
        <pc:chgData name="Davina Szilvasy" userId="59fb472d-eed4-4f11-9686-c2c8db02a2cd" providerId="ADAL" clId="{4BB6CFE1-A23E-489F-9049-009E78648C18}" dt="2018-12-06T10:35:34.458" v="47" actId="207"/>
        <pc:sldMkLst>
          <pc:docMk/>
          <pc:sldMk cId="2227838234" sldId="379"/>
        </pc:sldMkLst>
        <pc:spChg chg="mod">
          <ac:chgData name="Davina Szilvasy" userId="59fb472d-eed4-4f11-9686-c2c8db02a2cd" providerId="ADAL" clId="{4BB6CFE1-A23E-489F-9049-009E78648C18}" dt="2018-12-06T10:29:00.091" v="0"/>
          <ac:spMkLst>
            <pc:docMk/>
            <pc:sldMk cId="2227838234" sldId="379"/>
            <ac:spMk id="7" creationId="{84B107DC-B90C-4A45-B422-BA8DE29C2552}"/>
          </ac:spMkLst>
        </pc:spChg>
        <pc:spChg chg="mod">
          <ac:chgData name="Davina Szilvasy" userId="59fb472d-eed4-4f11-9686-c2c8db02a2cd" providerId="ADAL" clId="{4BB6CFE1-A23E-489F-9049-009E78648C18}" dt="2018-12-06T10:35:28.918" v="45" actId="207"/>
          <ac:spMkLst>
            <pc:docMk/>
            <pc:sldMk cId="2227838234" sldId="379"/>
            <ac:spMk id="9" creationId="{02E60889-1F32-44CE-A2C4-C7E843895008}"/>
          </ac:spMkLst>
        </pc:spChg>
        <pc:spChg chg="mod">
          <ac:chgData name="Davina Szilvasy" userId="59fb472d-eed4-4f11-9686-c2c8db02a2cd" providerId="ADAL" clId="{4BB6CFE1-A23E-489F-9049-009E78648C18}" dt="2018-12-06T10:35:31.188" v="46" actId="207"/>
          <ac:spMkLst>
            <pc:docMk/>
            <pc:sldMk cId="2227838234" sldId="379"/>
            <ac:spMk id="10" creationId="{63E2E75B-48BC-49CA-A126-E04DCFD89B3C}"/>
          </ac:spMkLst>
        </pc:spChg>
        <pc:spChg chg="mod">
          <ac:chgData name="Davina Szilvasy" userId="59fb472d-eed4-4f11-9686-c2c8db02a2cd" providerId="ADAL" clId="{4BB6CFE1-A23E-489F-9049-009E78648C18}" dt="2018-12-06T10:35:34.458" v="47" actId="207"/>
          <ac:spMkLst>
            <pc:docMk/>
            <pc:sldMk cId="2227838234" sldId="379"/>
            <ac:spMk id="11" creationId="{E7CF3D74-5635-4DCC-A8B7-A994D4C143E2}"/>
          </ac:spMkLst>
        </pc:spChg>
      </pc:sldChg>
      <pc:sldChg chg="modSp">
        <pc:chgData name="Davina Szilvasy" userId="59fb472d-eed4-4f11-9686-c2c8db02a2cd" providerId="ADAL" clId="{4BB6CFE1-A23E-489F-9049-009E78648C18}" dt="2018-12-06T10:29:00.091" v="0"/>
        <pc:sldMkLst>
          <pc:docMk/>
          <pc:sldMk cId="203337318" sldId="380"/>
        </pc:sldMkLst>
        <pc:spChg chg="mod">
          <ac:chgData name="Davina Szilvasy" userId="59fb472d-eed4-4f11-9686-c2c8db02a2cd" providerId="ADAL" clId="{4BB6CFE1-A23E-489F-9049-009E78648C18}" dt="2018-12-06T10:29:00.091" v="0"/>
          <ac:spMkLst>
            <pc:docMk/>
            <pc:sldMk cId="203337318" sldId="380"/>
            <ac:spMk id="7" creationId="{F2267ACB-233E-41BC-B01B-8F3DC45483E4}"/>
          </ac:spMkLst>
        </pc:spChg>
      </pc:sldChg>
      <pc:sldChg chg="addSp modSp add">
        <pc:chgData name="Davina Szilvasy" userId="59fb472d-eed4-4f11-9686-c2c8db02a2cd" providerId="ADAL" clId="{4BB6CFE1-A23E-489F-9049-009E78648C18}" dt="2018-12-06T10:38:55.705" v="60" actId="1582"/>
        <pc:sldMkLst>
          <pc:docMk/>
          <pc:sldMk cId="2885705464" sldId="381"/>
        </pc:sldMkLst>
        <pc:cxnChg chg="add mod">
          <ac:chgData name="Davina Szilvasy" userId="59fb472d-eed4-4f11-9686-c2c8db02a2cd" providerId="ADAL" clId="{4BB6CFE1-A23E-489F-9049-009E78648C18}" dt="2018-12-06T10:38:55.705" v="60" actId="1582"/>
          <ac:cxnSpMkLst>
            <pc:docMk/>
            <pc:sldMk cId="2885705464" sldId="381"/>
            <ac:cxnSpMk id="20" creationId="{91E74F03-F5B1-4D8C-9D28-B5F3CA1C8E5F}"/>
          </ac:cxnSpMkLst>
        </pc:cxnChg>
        <pc:cxnChg chg="add mod">
          <ac:chgData name="Davina Szilvasy" userId="59fb472d-eed4-4f11-9686-c2c8db02a2cd" providerId="ADAL" clId="{4BB6CFE1-A23E-489F-9049-009E78648C18}" dt="2018-12-06T10:38:55.705" v="60" actId="1582"/>
          <ac:cxnSpMkLst>
            <pc:docMk/>
            <pc:sldMk cId="2885705464" sldId="381"/>
            <ac:cxnSpMk id="21" creationId="{B6A6BE50-A3B4-43D6-895E-B25A08F43F10}"/>
          </ac:cxnSpMkLst>
        </pc:cxnChg>
        <pc:cxnChg chg="add mod">
          <ac:chgData name="Davina Szilvasy" userId="59fb472d-eed4-4f11-9686-c2c8db02a2cd" providerId="ADAL" clId="{4BB6CFE1-A23E-489F-9049-009E78648C18}" dt="2018-12-06T10:38:55.705" v="60" actId="1582"/>
          <ac:cxnSpMkLst>
            <pc:docMk/>
            <pc:sldMk cId="2885705464" sldId="381"/>
            <ac:cxnSpMk id="22" creationId="{70F38D9A-EA7F-44F2-A06C-C7CE83F91C9D}"/>
          </ac:cxnSpMkLst>
        </pc:cxnChg>
        <pc:cxnChg chg="add mod">
          <ac:chgData name="Davina Szilvasy" userId="59fb472d-eed4-4f11-9686-c2c8db02a2cd" providerId="ADAL" clId="{4BB6CFE1-A23E-489F-9049-009E78648C18}" dt="2018-12-06T10:38:55.705" v="60" actId="1582"/>
          <ac:cxnSpMkLst>
            <pc:docMk/>
            <pc:sldMk cId="2885705464" sldId="381"/>
            <ac:cxnSpMk id="23" creationId="{78F54760-8603-4B7A-9361-F4FE094CC5A6}"/>
          </ac:cxnSpMkLst>
        </pc:cxnChg>
      </pc:sldChg>
    </pc:docChg>
  </pc:docChgLst>
  <pc:docChgLst>
    <pc:chgData name="Ashleigh Sobol" userId="8430f2a2-602f-4dde-a79b-412efd9dd8bf" providerId="ADAL" clId="{945C51C1-2AFD-4D2A-8B01-38125315A474}"/>
    <pc:docChg chg="modSld">
      <pc:chgData name="Ashleigh Sobol" userId="8430f2a2-602f-4dde-a79b-412efd9dd8bf" providerId="ADAL" clId="{945C51C1-2AFD-4D2A-8B01-38125315A474}" dt="2018-11-06T09:07:31.625" v="0"/>
      <pc:docMkLst>
        <pc:docMk/>
      </pc:docMkLst>
      <pc:sldChg chg="modSp">
        <pc:chgData name="Ashleigh Sobol" userId="8430f2a2-602f-4dde-a79b-412efd9dd8bf" providerId="ADAL" clId="{945C51C1-2AFD-4D2A-8B01-38125315A474}" dt="2018-11-06T09:07:31.625" v="0"/>
        <pc:sldMkLst>
          <pc:docMk/>
          <pc:sldMk cId="2637481266" sldId="256"/>
        </pc:sldMkLst>
        <pc:spChg chg="mod">
          <ac:chgData name="Ashleigh Sobol" userId="8430f2a2-602f-4dde-a79b-412efd9dd8bf" providerId="ADAL" clId="{945C51C1-2AFD-4D2A-8B01-38125315A474}" dt="2018-11-06T09:07:31.625" v="0"/>
          <ac:spMkLst>
            <pc:docMk/>
            <pc:sldMk cId="2637481266" sldId="256"/>
            <ac:spMk id="7" creationId="{277FDC6C-B99A-4ED8-B341-A52126824B67}"/>
          </ac:spMkLst>
        </pc:spChg>
      </pc:sldChg>
      <pc:sldChg chg="modSp">
        <pc:chgData name="Ashleigh Sobol" userId="8430f2a2-602f-4dde-a79b-412efd9dd8bf" providerId="ADAL" clId="{945C51C1-2AFD-4D2A-8B01-38125315A474}" dt="2018-11-06T09:07:31.625" v="0"/>
        <pc:sldMkLst>
          <pc:docMk/>
          <pc:sldMk cId="636014570" sldId="314"/>
        </pc:sldMkLst>
        <pc:spChg chg="mod">
          <ac:chgData name="Ashleigh Sobol" userId="8430f2a2-602f-4dde-a79b-412efd9dd8bf" providerId="ADAL" clId="{945C51C1-2AFD-4D2A-8B01-38125315A474}" dt="2018-11-06T09:07:31.625" v="0"/>
          <ac:spMkLst>
            <pc:docMk/>
            <pc:sldMk cId="636014570" sldId="314"/>
            <ac:spMk id="7" creationId="{84B107DC-B90C-4A45-B422-BA8DE29C2552}"/>
          </ac:spMkLst>
        </pc:spChg>
      </pc:sldChg>
      <pc:sldChg chg="modSp">
        <pc:chgData name="Ashleigh Sobol" userId="8430f2a2-602f-4dde-a79b-412efd9dd8bf" providerId="ADAL" clId="{945C51C1-2AFD-4D2A-8B01-38125315A474}" dt="2018-11-06T09:07:31.625" v="0"/>
        <pc:sldMkLst>
          <pc:docMk/>
          <pc:sldMk cId="1071900124" sldId="355"/>
        </pc:sldMkLst>
        <pc:spChg chg="mod">
          <ac:chgData name="Ashleigh Sobol" userId="8430f2a2-602f-4dde-a79b-412efd9dd8bf" providerId="ADAL" clId="{945C51C1-2AFD-4D2A-8B01-38125315A474}" dt="2018-11-06T09:07:31.625" v="0"/>
          <ac:spMkLst>
            <pc:docMk/>
            <pc:sldMk cId="1071900124" sldId="355"/>
            <ac:spMk id="7" creationId="{F2267ACB-233E-41BC-B01B-8F3DC45483E4}"/>
          </ac:spMkLst>
        </pc:spChg>
      </pc:sldChg>
      <pc:sldChg chg="modSp">
        <pc:chgData name="Ashleigh Sobol" userId="8430f2a2-602f-4dde-a79b-412efd9dd8bf" providerId="ADAL" clId="{945C51C1-2AFD-4D2A-8B01-38125315A474}" dt="2018-11-06T09:07:31.625" v="0"/>
        <pc:sldMkLst>
          <pc:docMk/>
          <pc:sldMk cId="36917022" sldId="360"/>
        </pc:sldMkLst>
        <pc:spChg chg="mod">
          <ac:chgData name="Ashleigh Sobol" userId="8430f2a2-602f-4dde-a79b-412efd9dd8bf" providerId="ADAL" clId="{945C51C1-2AFD-4D2A-8B01-38125315A474}" dt="2018-11-06T09:07:31.625" v="0"/>
          <ac:spMkLst>
            <pc:docMk/>
            <pc:sldMk cId="36917022" sldId="360"/>
            <ac:spMk id="7" creationId="{B632E459-9B27-4467-B89C-78410207B713}"/>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2C43C518-2E58-4E98-8F61-29A47E1D445A}" type="datetimeFigureOut">
              <a:rPr lang="en-GB" smtClean="0"/>
              <a:t>10/12/2018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2B0018D-5503-4B9E-8996-530C5B2D4BAD}" type="slidenum">
              <a:rPr lang="en-GB" smtClean="0"/>
              <a:t>‹#›</a:t>
            </a:fld>
            <a:endParaRPr lang="en-GB"/>
          </a:p>
        </p:txBody>
      </p:sp>
    </p:spTree>
    <p:extLst>
      <p:ext uri="{BB962C8B-B14F-4D97-AF65-F5344CB8AC3E}">
        <p14:creationId xmlns:p14="http://schemas.microsoft.com/office/powerpoint/2010/main" val="12686816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C43C518-2E58-4E98-8F61-29A47E1D445A}" type="datetimeFigureOut">
              <a:rPr lang="en-GB" smtClean="0"/>
              <a:t>10/12/2018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2B0018D-5503-4B9E-8996-530C5B2D4BAD}" type="slidenum">
              <a:rPr lang="en-GB" smtClean="0"/>
              <a:t>‹#›</a:t>
            </a:fld>
            <a:endParaRPr lang="en-GB"/>
          </a:p>
        </p:txBody>
      </p:sp>
    </p:spTree>
    <p:extLst>
      <p:ext uri="{BB962C8B-B14F-4D97-AF65-F5344CB8AC3E}">
        <p14:creationId xmlns:p14="http://schemas.microsoft.com/office/powerpoint/2010/main" val="40117486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C43C518-2E58-4E98-8F61-29A47E1D445A}" type="datetimeFigureOut">
              <a:rPr lang="en-GB" smtClean="0"/>
              <a:t>10/12/2018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2B0018D-5503-4B9E-8996-530C5B2D4BAD}" type="slidenum">
              <a:rPr lang="en-GB" smtClean="0"/>
              <a:t>‹#›</a:t>
            </a:fld>
            <a:endParaRPr lang="en-GB"/>
          </a:p>
        </p:txBody>
      </p:sp>
    </p:spTree>
    <p:extLst>
      <p:ext uri="{BB962C8B-B14F-4D97-AF65-F5344CB8AC3E}">
        <p14:creationId xmlns:p14="http://schemas.microsoft.com/office/powerpoint/2010/main" val="33039993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C43C518-2E58-4E98-8F61-29A47E1D445A}" type="datetimeFigureOut">
              <a:rPr lang="en-GB" smtClean="0"/>
              <a:t>10/12/2018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2B0018D-5503-4B9E-8996-530C5B2D4BAD}" type="slidenum">
              <a:rPr lang="en-GB" smtClean="0"/>
              <a:t>‹#›</a:t>
            </a:fld>
            <a:endParaRPr lang="en-GB"/>
          </a:p>
        </p:txBody>
      </p:sp>
    </p:spTree>
    <p:extLst>
      <p:ext uri="{BB962C8B-B14F-4D97-AF65-F5344CB8AC3E}">
        <p14:creationId xmlns:p14="http://schemas.microsoft.com/office/powerpoint/2010/main" val="421466605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2C43C518-2E58-4E98-8F61-29A47E1D445A}" type="datetimeFigureOut">
              <a:rPr lang="en-GB" smtClean="0"/>
              <a:t>10/12/2018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2B0018D-5503-4B9E-8996-530C5B2D4BAD}" type="slidenum">
              <a:rPr lang="en-GB" smtClean="0"/>
              <a:t>‹#›</a:t>
            </a:fld>
            <a:endParaRPr lang="en-GB"/>
          </a:p>
        </p:txBody>
      </p:sp>
    </p:spTree>
    <p:extLst>
      <p:ext uri="{BB962C8B-B14F-4D97-AF65-F5344CB8AC3E}">
        <p14:creationId xmlns:p14="http://schemas.microsoft.com/office/powerpoint/2010/main" val="6811694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2C43C518-2E58-4E98-8F61-29A47E1D445A}" type="datetimeFigureOut">
              <a:rPr lang="en-GB" smtClean="0"/>
              <a:t>10/12/2018</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92B0018D-5503-4B9E-8996-530C5B2D4BAD}" type="slidenum">
              <a:rPr lang="en-GB" smtClean="0"/>
              <a:t>‹#›</a:t>
            </a:fld>
            <a:endParaRPr lang="en-GB"/>
          </a:p>
        </p:txBody>
      </p:sp>
    </p:spTree>
    <p:extLst>
      <p:ext uri="{BB962C8B-B14F-4D97-AF65-F5344CB8AC3E}">
        <p14:creationId xmlns:p14="http://schemas.microsoft.com/office/powerpoint/2010/main" val="30931389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2C43C518-2E58-4E98-8F61-29A47E1D445A}" type="datetimeFigureOut">
              <a:rPr lang="en-GB" smtClean="0"/>
              <a:t>10/12/2018</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92B0018D-5503-4B9E-8996-530C5B2D4BAD}" type="slidenum">
              <a:rPr lang="en-GB" smtClean="0"/>
              <a:t>‹#›</a:t>
            </a:fld>
            <a:endParaRPr lang="en-GB"/>
          </a:p>
        </p:txBody>
      </p:sp>
    </p:spTree>
    <p:extLst>
      <p:ext uri="{BB962C8B-B14F-4D97-AF65-F5344CB8AC3E}">
        <p14:creationId xmlns:p14="http://schemas.microsoft.com/office/powerpoint/2010/main" val="13213319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2C43C518-2E58-4E98-8F61-29A47E1D445A}" type="datetimeFigureOut">
              <a:rPr lang="en-GB" smtClean="0"/>
              <a:t>10/12/2018</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92B0018D-5503-4B9E-8996-530C5B2D4BAD}" type="slidenum">
              <a:rPr lang="en-GB" smtClean="0"/>
              <a:t>‹#›</a:t>
            </a:fld>
            <a:endParaRPr lang="en-GB"/>
          </a:p>
        </p:txBody>
      </p:sp>
    </p:spTree>
    <p:extLst>
      <p:ext uri="{BB962C8B-B14F-4D97-AF65-F5344CB8AC3E}">
        <p14:creationId xmlns:p14="http://schemas.microsoft.com/office/powerpoint/2010/main" val="2328380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C43C518-2E58-4E98-8F61-29A47E1D445A}" type="datetimeFigureOut">
              <a:rPr lang="en-GB" smtClean="0"/>
              <a:t>10/12/2018</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92B0018D-5503-4B9E-8996-530C5B2D4BAD}" type="slidenum">
              <a:rPr lang="en-GB" smtClean="0"/>
              <a:t>‹#›</a:t>
            </a:fld>
            <a:endParaRPr lang="en-GB"/>
          </a:p>
        </p:txBody>
      </p:sp>
    </p:spTree>
    <p:extLst>
      <p:ext uri="{BB962C8B-B14F-4D97-AF65-F5344CB8AC3E}">
        <p14:creationId xmlns:p14="http://schemas.microsoft.com/office/powerpoint/2010/main" val="313106373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2C43C518-2E58-4E98-8F61-29A47E1D445A}" type="datetimeFigureOut">
              <a:rPr lang="en-GB" smtClean="0"/>
              <a:t>10/12/2018</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92B0018D-5503-4B9E-8996-530C5B2D4BAD}" type="slidenum">
              <a:rPr lang="en-GB" smtClean="0"/>
              <a:t>‹#›</a:t>
            </a:fld>
            <a:endParaRPr lang="en-GB"/>
          </a:p>
        </p:txBody>
      </p:sp>
    </p:spTree>
    <p:extLst>
      <p:ext uri="{BB962C8B-B14F-4D97-AF65-F5344CB8AC3E}">
        <p14:creationId xmlns:p14="http://schemas.microsoft.com/office/powerpoint/2010/main" val="40387609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2C43C518-2E58-4E98-8F61-29A47E1D445A}" type="datetimeFigureOut">
              <a:rPr lang="en-GB" smtClean="0"/>
              <a:t>10/12/2018</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92B0018D-5503-4B9E-8996-530C5B2D4BAD}" type="slidenum">
              <a:rPr lang="en-GB" smtClean="0"/>
              <a:t>‹#›</a:t>
            </a:fld>
            <a:endParaRPr lang="en-GB"/>
          </a:p>
        </p:txBody>
      </p:sp>
    </p:spTree>
    <p:extLst>
      <p:ext uri="{BB962C8B-B14F-4D97-AF65-F5344CB8AC3E}">
        <p14:creationId xmlns:p14="http://schemas.microsoft.com/office/powerpoint/2010/main" val="42458489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C43C518-2E58-4E98-8F61-29A47E1D445A}" type="datetimeFigureOut">
              <a:rPr lang="en-GB" smtClean="0"/>
              <a:t>10/12/2018</a:t>
            </a:fld>
            <a:endParaRPr lang="en-GB"/>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2B0018D-5503-4B9E-8996-530C5B2D4BAD}" type="slidenum">
              <a:rPr lang="en-GB" smtClean="0"/>
              <a:t>‹#›</a:t>
            </a:fld>
            <a:endParaRPr lang="en-GB"/>
          </a:p>
        </p:txBody>
      </p:sp>
    </p:spTree>
    <p:extLst>
      <p:ext uri="{BB962C8B-B14F-4D97-AF65-F5344CB8AC3E}">
        <p14:creationId xmlns:p14="http://schemas.microsoft.com/office/powerpoint/2010/main" val="425241140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hyperlink" Target="https://classroomsecrets.co.uk/divide-3-digits-by-1-digit-year-4-multiplication-and-division-resource-pack" TargetMode="External"/><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hyperlink" Target="https://classroomsecrets.co.uk/search/?fwp_topic=white-rose" TargetMode="External"/><Relationship Id="rId5" Type="http://schemas.openxmlformats.org/officeDocument/2006/relationships/hyperlink" Target="https://classroomsecrets.co.uk/content-domain-filter/?fwp_contentdomain=4c6b" TargetMode="External"/><Relationship Id="rId4" Type="http://schemas.openxmlformats.org/officeDocument/2006/relationships/hyperlink" Target="https://classroomsecrets.co.uk/content-domain-filter/?fwp_contentdomain=4c6a" TargetMode="Externa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pic>
        <p:nvPicPr>
          <p:cNvPr id="18" name="Picture 17" descr="A close up of a sign&#10;&#10;Description generated with high confidence">
            <a:extLst>
              <a:ext uri="{FF2B5EF4-FFF2-40B4-BE49-F238E27FC236}">
                <a16:creationId xmlns:a16="http://schemas.microsoft.com/office/drawing/2014/main" id="{AF62330C-AB9B-43BE-82E4-98A7F5B9D6D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8139" y="6454317"/>
            <a:ext cx="1174025" cy="278902"/>
          </a:xfrm>
          <a:prstGeom prst="rect">
            <a:avLst/>
          </a:prstGeom>
        </p:spPr>
      </p:pic>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lvl="0" algn="ctr"/>
            <a:r>
              <a:rPr lang="en-GB" sz="1600" b="1" u="sng" dirty="0">
                <a:solidFill>
                  <a:srgbClr val="E7E6E6">
                    <a:lumMod val="50000"/>
                  </a:srgbClr>
                </a:solidFill>
                <a:latin typeface="Century Gothic" panose="020B0502020202020204" pitchFamily="34" charset="0"/>
              </a:rPr>
              <a:t>Year 4 – Spring Block 1 – Multiplication and Division – Divide 3-Digits by 1-Digit</a:t>
            </a:r>
            <a:endParaRPr lang="en-GB" sz="1600" b="1" dirty="0">
              <a:solidFill>
                <a:srgbClr val="E7E6E6">
                  <a:lumMod val="25000"/>
                </a:srgbClr>
              </a:solidFill>
              <a:latin typeface="Century Gothic" panose="020B0502020202020204" pitchFamily="34" charset="0"/>
            </a:endParaRPr>
          </a:p>
          <a:p>
            <a:pPr lvl="0" defTabSz="457200">
              <a:defRPr/>
            </a:pPr>
            <a:endParaRPr lang="en-GB" sz="1600" b="1" dirty="0">
              <a:solidFill>
                <a:prstClr val="black"/>
              </a:solidFill>
              <a:latin typeface="Century Gothic" panose="020B0502020202020204" pitchFamily="34" charset="0"/>
            </a:endParaRPr>
          </a:p>
          <a:p>
            <a:pPr lvl="0" defTabSz="457200">
              <a:defRPr/>
            </a:pPr>
            <a:r>
              <a:rPr lang="en-GB" sz="1600" b="1" dirty="0">
                <a:solidFill>
                  <a:prstClr val="black"/>
                </a:solidFill>
                <a:latin typeface="Century Gothic" panose="020B0502020202020204" pitchFamily="34" charset="0"/>
              </a:rPr>
              <a:t>About This Resource:</a:t>
            </a:r>
          </a:p>
          <a:p>
            <a:pPr lvl="0" defTabSz="457200">
              <a:defRPr/>
            </a:pPr>
            <a:endParaRPr lang="en-GB" sz="1200" b="1" dirty="0">
              <a:solidFill>
                <a:prstClr val="black"/>
              </a:solidFill>
              <a:latin typeface="Century Gothic" panose="020B0502020202020204" pitchFamily="34" charset="0"/>
            </a:endParaRPr>
          </a:p>
          <a:p>
            <a:pPr lvl="0" defTabSz="457200">
              <a:defRPr/>
            </a:pPr>
            <a:r>
              <a:rPr lang="en-GB" sz="1200" b="1" dirty="0">
                <a:solidFill>
                  <a:prstClr val="black"/>
                </a:solidFill>
                <a:latin typeface="Century Gothic" panose="020B0502020202020204" pitchFamily="34" charset="0"/>
              </a:rPr>
              <a:t>This PowerPoint has been designed to support your teaching of this small step. It includes a starter activity and an example of each question from the Varied Fluency and Reasoning and Problem Solving resources also provided in this pack. You can choose to work through all examples provided or a selection of them depending on the needs of your class.</a:t>
            </a:r>
          </a:p>
          <a:p>
            <a:pPr lvl="0" defTabSz="457200">
              <a:defRPr/>
            </a:pPr>
            <a:endParaRPr lang="en-GB" sz="1200" b="1" dirty="0">
              <a:solidFill>
                <a:prstClr val="black"/>
              </a:solidFill>
              <a:latin typeface="Century Gothic" panose="020B0502020202020204" pitchFamily="34" charset="0"/>
            </a:endParaRPr>
          </a:p>
          <a:p>
            <a:pPr lvl="0" defTabSz="457200">
              <a:defRPr/>
            </a:pPr>
            <a:endParaRPr lang="en-GB" sz="1200" b="1" dirty="0">
              <a:solidFill>
                <a:prstClr val="black"/>
              </a:solidFill>
              <a:latin typeface="Century Gothic" panose="020B0502020202020204" pitchFamily="34" charset="0"/>
            </a:endParaRPr>
          </a:p>
          <a:p>
            <a:pPr lvl="0" defTabSz="457200">
              <a:defRPr/>
            </a:pPr>
            <a:r>
              <a:rPr lang="en-GB" sz="1600" b="1" dirty="0">
                <a:solidFill>
                  <a:prstClr val="black"/>
                </a:solidFill>
                <a:latin typeface="Century Gothic" panose="020B0502020202020204" pitchFamily="34" charset="0"/>
              </a:rPr>
              <a:t>National Curriculum Objectives:</a:t>
            </a:r>
            <a:endParaRPr lang="en-GB" sz="1600" b="1" dirty="0">
              <a:solidFill>
                <a:srgbClr val="FF0000"/>
              </a:solidFill>
              <a:latin typeface="Century Gothic" panose="020B0502020202020204" pitchFamily="34" charset="0"/>
            </a:endParaRPr>
          </a:p>
          <a:p>
            <a:pPr fontAlgn="base">
              <a:lnSpc>
                <a:spcPct val="100000"/>
              </a:lnSpc>
              <a:spcAft>
                <a:spcPts val="0"/>
              </a:spcAft>
              <a:buClrTx/>
              <a:buSzTx/>
              <a:tabLst/>
              <a:defRPr/>
            </a:pPr>
            <a:r>
              <a:rPr lang="en-GB" sz="1200" b="1" dirty="0">
                <a:solidFill>
                  <a:prstClr val="black"/>
                </a:solidFill>
                <a:latin typeface="Century Gothic" panose="020B0502020202020204" pitchFamily="34" charset="0"/>
              </a:rPr>
              <a:t>Mathematics Year 4</a:t>
            </a:r>
            <a:r>
              <a:rPr lang="en-GB" sz="1200" b="1" dirty="0">
                <a:solidFill>
                  <a:schemeClr val="tx1"/>
                </a:solidFill>
                <a:latin typeface="Century Gothic" panose="020B0502020202020204" pitchFamily="34" charset="0"/>
              </a:rPr>
              <a:t>: (4C6a) </a:t>
            </a:r>
            <a:r>
              <a:rPr lang="en-GB" sz="1200" b="1" u="sng" dirty="0">
                <a:latin typeface="Century Gothic" panose="020B0502020202020204" pitchFamily="34" charset="0"/>
                <a:hlinkClick r:id="rId4"/>
              </a:rPr>
              <a:t>Recall multiplication and division facts for multiplication tables up to 12 × 12</a:t>
            </a:r>
            <a:endParaRPr lang="en-GB" sz="1200" b="1" dirty="0">
              <a:latin typeface="Century Gothic" panose="020B0502020202020204" pitchFamily="34" charset="0"/>
            </a:endParaRPr>
          </a:p>
          <a:p>
            <a:pPr fontAlgn="base">
              <a:spcAft>
                <a:spcPts val="0"/>
              </a:spcAft>
            </a:pPr>
            <a:r>
              <a:rPr lang="en-GB" sz="1200" b="1" dirty="0">
                <a:solidFill>
                  <a:schemeClr val="tx1"/>
                </a:solidFill>
                <a:latin typeface="Century Gothic" panose="020B0502020202020204" pitchFamily="34" charset="0"/>
              </a:rPr>
              <a:t>Mathematics Year 4: (4C6b) </a:t>
            </a:r>
            <a:r>
              <a:rPr lang="en-GB" sz="1200" b="1" dirty="0">
                <a:latin typeface="Century Gothic" panose="020B0502020202020204" pitchFamily="34" charset="0"/>
                <a:hlinkClick r:id="rId5"/>
              </a:rPr>
              <a:t>Use place value, known and derived facts to multiply and divide mentally, including: multiplying by 0 and 1; dividing by 1; multiplying together three numbers</a:t>
            </a:r>
            <a:endParaRPr lang="en-GB" sz="1200" b="1" dirty="0">
              <a:latin typeface="Century Gothic" panose="020B0502020202020204" pitchFamily="34" charset="0"/>
            </a:endParaRPr>
          </a:p>
          <a:p>
            <a:pPr lvl="0" defTabSz="457200">
              <a:lnSpc>
                <a:spcPct val="100000"/>
              </a:lnSpc>
              <a:spcAft>
                <a:spcPts val="0"/>
              </a:spcAft>
              <a:buClrTx/>
              <a:buSzTx/>
              <a:tabLst/>
              <a:defRPr/>
            </a:pPr>
            <a:endParaRPr lang="en-GB" sz="1200" b="1" u="sng" dirty="0">
              <a:solidFill>
                <a:prstClr val="black"/>
              </a:solidFill>
              <a:latin typeface="Century Gothic" panose="020B0502020202020204" pitchFamily="34" charset="0"/>
            </a:endParaRPr>
          </a:p>
          <a:p>
            <a:pPr lvl="0" defTabSz="457200">
              <a:lnSpc>
                <a:spcPct val="100000"/>
              </a:lnSpc>
              <a:spcAft>
                <a:spcPts val="0"/>
              </a:spcAft>
              <a:buClrTx/>
              <a:buSzTx/>
              <a:tabLst/>
              <a:defRPr/>
            </a:pPr>
            <a:endParaRPr lang="en-GB" sz="1200" b="1" u="sng" dirty="0">
              <a:solidFill>
                <a:prstClr val="black"/>
              </a:solidFill>
              <a:latin typeface="Century Gothic" panose="020B0502020202020204" pitchFamily="34" charset="0"/>
            </a:endParaRPr>
          </a:p>
          <a:p>
            <a:pPr>
              <a:defRPr/>
            </a:pPr>
            <a:r>
              <a:rPr lang="en-GB" sz="1600" b="1" dirty="0">
                <a:solidFill>
                  <a:prstClr val="black"/>
                </a:solidFill>
                <a:latin typeface="Century Gothic" panose="020B0502020202020204" pitchFamily="34" charset="0"/>
                <a:hlinkClick r:id="rId6"/>
              </a:rPr>
              <a:t>More resources</a:t>
            </a:r>
            <a:r>
              <a:rPr lang="en-GB" sz="1600" b="1" dirty="0">
                <a:solidFill>
                  <a:prstClr val="black"/>
                </a:solidFill>
                <a:latin typeface="Century Gothic" panose="020B0502020202020204" pitchFamily="34" charset="0"/>
              </a:rPr>
              <a:t> which follow the same small steps as White Rose.</a:t>
            </a:r>
          </a:p>
          <a:p>
            <a:pPr lvl="0" defTabSz="457200">
              <a:lnSpc>
                <a:spcPct val="100000"/>
              </a:lnSpc>
              <a:spcAft>
                <a:spcPts val="0"/>
              </a:spcAft>
              <a:buClrTx/>
              <a:buSzTx/>
              <a:tabLst/>
              <a:defRPr/>
            </a:pPr>
            <a:endParaRPr lang="en-GB" sz="1200" b="1" dirty="0">
              <a:solidFill>
                <a:prstClr val="black"/>
              </a:solidFill>
              <a:latin typeface="Century Gothic" panose="020B0502020202020204" pitchFamily="34" charset="0"/>
            </a:endParaRPr>
          </a:p>
          <a:p>
            <a:pPr lvl="0" defTabSz="457200">
              <a:lnSpc>
                <a:spcPct val="100000"/>
              </a:lnSpc>
              <a:spcAft>
                <a:spcPts val="0"/>
              </a:spcAft>
              <a:buClrTx/>
              <a:buSzTx/>
              <a:tabLst/>
              <a:defRPr/>
            </a:pPr>
            <a:endParaRPr lang="en-GB" sz="1200" b="1" dirty="0">
              <a:solidFill>
                <a:prstClr val="black"/>
              </a:solidFill>
              <a:latin typeface="Century Gothic" panose="020B0502020202020204" pitchFamily="34" charset="0"/>
            </a:endParaRPr>
          </a:p>
          <a:p>
            <a:pPr lvl="0">
              <a:defRPr/>
            </a:pPr>
            <a:r>
              <a:rPr lang="en-GB" sz="1600" b="1" dirty="0">
                <a:solidFill>
                  <a:prstClr val="black"/>
                </a:solidFill>
                <a:latin typeface="Century Gothic" panose="020B0502020202020204" pitchFamily="34" charset="0"/>
              </a:rPr>
              <a:t>Did you like this resource? Don’t forget to </a:t>
            </a:r>
            <a:r>
              <a:rPr lang="en-GB" sz="1600" b="1" dirty="0">
                <a:solidFill>
                  <a:prstClr val="black"/>
                </a:solidFill>
                <a:latin typeface="Century Gothic" panose="020B0502020202020204" pitchFamily="34" charset="0"/>
                <a:hlinkClick r:id="rId7"/>
              </a:rPr>
              <a:t>review</a:t>
            </a:r>
            <a:r>
              <a:rPr lang="en-GB" sz="1600" b="1" dirty="0">
                <a:solidFill>
                  <a:prstClr val="black"/>
                </a:solidFill>
                <a:latin typeface="Century Gothic" panose="020B0502020202020204" pitchFamily="34" charset="0"/>
              </a:rPr>
              <a:t> it on our website.</a:t>
            </a:r>
          </a:p>
        </p:txBody>
      </p:sp>
      <p:sp>
        <p:nvSpPr>
          <p:cNvPr id="7" name="TextBox 8">
            <a:extLst>
              <a:ext uri="{FF2B5EF4-FFF2-40B4-BE49-F238E27FC236}">
                <a16:creationId xmlns:a16="http://schemas.microsoft.com/office/drawing/2014/main" id="{277FDC6C-B99A-4ED8-B341-A52126824B67}"/>
              </a:ext>
            </a:extLst>
          </p:cNvPr>
          <p:cNvSpPr txBox="1"/>
          <p:nvPr/>
        </p:nvSpPr>
        <p:spPr>
          <a:xfrm>
            <a:off x="27814" y="6688627"/>
            <a:ext cx="1231337"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altLang="en-US" sz="500" b="1" dirty="0">
                <a:latin typeface="Century Gothic" panose="020B0502020202020204" pitchFamily="34" charset="0"/>
              </a:rPr>
              <a:t>© Classroom Secrets Limited 2018</a:t>
            </a:r>
          </a:p>
        </p:txBody>
      </p:sp>
    </p:spTree>
    <p:extLst>
      <p:ext uri="{BB962C8B-B14F-4D97-AF65-F5344CB8AC3E}">
        <p14:creationId xmlns:p14="http://schemas.microsoft.com/office/powerpoint/2010/main" val="263748126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pic>
        <p:nvPicPr>
          <p:cNvPr id="18" name="Picture 17" descr="A close up of a sign&#10;&#10;Description generated with high confidence">
            <a:extLst>
              <a:ext uri="{FF2B5EF4-FFF2-40B4-BE49-F238E27FC236}">
                <a16:creationId xmlns:a16="http://schemas.microsoft.com/office/drawing/2014/main" id="{AF62330C-AB9B-43BE-82E4-98A7F5B9D6D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8139" y="6454317"/>
            <a:ext cx="1174025" cy="278902"/>
          </a:xfrm>
          <a:prstGeom prst="rect">
            <a:avLst/>
          </a:prstGeom>
        </p:spPr>
      </p:pic>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Varied Fluency 3</a:t>
            </a:r>
          </a:p>
          <a:p>
            <a:pPr algn="ctr"/>
            <a:endParaRPr lang="en-GB" sz="2000" b="1" u="sng" dirty="0">
              <a:solidFill>
                <a:schemeClr val="bg2">
                  <a:lumMod val="50000"/>
                </a:schemeClr>
              </a:solidFill>
              <a:latin typeface="Century Gothic" panose="020B0502020202020204" pitchFamily="34" charset="0"/>
            </a:endParaRPr>
          </a:p>
          <a:p>
            <a:pPr lvl="0" algn="ctr" defTabSz="685800">
              <a:defRPr/>
            </a:pPr>
            <a:r>
              <a:rPr lang="en-GB" sz="2000" b="1" dirty="0">
                <a:solidFill>
                  <a:schemeClr val="tx1"/>
                </a:solidFill>
                <a:latin typeface="Century Gothic" panose="020B0502020202020204" pitchFamily="34" charset="0"/>
              </a:rPr>
              <a:t>True or false? </a:t>
            </a:r>
          </a:p>
          <a:p>
            <a:pPr lvl="0" algn="ctr" defTabSz="685800">
              <a:defRPr/>
            </a:pPr>
            <a:endParaRPr lang="en-GB" sz="2000" b="1" dirty="0">
              <a:solidFill>
                <a:schemeClr val="tx1"/>
              </a:solidFill>
              <a:latin typeface="Century Gothic" panose="020B0502020202020204" pitchFamily="34" charset="0"/>
            </a:endParaRPr>
          </a:p>
          <a:p>
            <a:pPr lvl="0" algn="ctr" defTabSz="685800">
              <a:defRPr/>
            </a:pPr>
            <a:r>
              <a:rPr lang="en-GB" sz="2000" b="1" dirty="0">
                <a:solidFill>
                  <a:schemeClr val="tx1"/>
                </a:solidFill>
                <a:latin typeface="Century Gothic" panose="020B0502020202020204" pitchFamily="34" charset="0"/>
              </a:rPr>
              <a:t>232 ÷ 4 = 51</a:t>
            </a:r>
          </a:p>
          <a:p>
            <a:pPr lvl="0" algn="ctr" defTabSz="685800">
              <a:defRPr/>
            </a:pPr>
            <a:endParaRPr lang="en-GB" sz="2000" b="1" dirty="0">
              <a:solidFill>
                <a:schemeClr val="tx1"/>
              </a:solidFill>
              <a:latin typeface="Century Gothic" panose="020B0502020202020204" pitchFamily="34" charset="0"/>
            </a:endParaRPr>
          </a:p>
          <a:p>
            <a:pPr lvl="0" algn="ctr" defTabSz="685800">
              <a:defRPr/>
            </a:pPr>
            <a:r>
              <a:rPr lang="en-GB" sz="2000" b="1" dirty="0">
                <a:solidFill>
                  <a:schemeClr val="tx1"/>
                </a:solidFill>
                <a:latin typeface="Century Gothic" panose="020B0502020202020204" pitchFamily="34" charset="0"/>
              </a:rPr>
              <a:t>Partition the number to support your calculations. </a:t>
            </a:r>
          </a:p>
          <a:p>
            <a:endParaRPr lang="en-GB" sz="1600" b="1" dirty="0">
              <a:latin typeface="Century Gothic" panose="020B0502020202020204" pitchFamily="34" charset="0"/>
            </a:endParaRPr>
          </a:p>
          <a:p>
            <a:pPr algn="ctr"/>
            <a:endParaRPr lang="en-GB" sz="1600" b="1" u="sng" dirty="0">
              <a:solidFill>
                <a:schemeClr val="bg2">
                  <a:lumMod val="50000"/>
                </a:schemeClr>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p:txBody>
      </p:sp>
      <p:sp>
        <p:nvSpPr>
          <p:cNvPr id="7" name="TextBox 8">
            <a:extLst>
              <a:ext uri="{FF2B5EF4-FFF2-40B4-BE49-F238E27FC236}">
                <a16:creationId xmlns:a16="http://schemas.microsoft.com/office/drawing/2014/main" id="{B632E459-9B27-4467-B89C-78410207B713}"/>
              </a:ext>
            </a:extLst>
          </p:cNvPr>
          <p:cNvSpPr txBox="1"/>
          <p:nvPr/>
        </p:nvSpPr>
        <p:spPr>
          <a:xfrm>
            <a:off x="27814" y="6688627"/>
            <a:ext cx="1231337"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altLang="en-US" sz="500" b="1" dirty="0">
                <a:latin typeface="Century Gothic" panose="020B0502020202020204" pitchFamily="34" charset="0"/>
              </a:rPr>
              <a:t>© Classroom Secrets Limited 2018</a:t>
            </a:r>
          </a:p>
        </p:txBody>
      </p:sp>
      <p:grpSp>
        <p:nvGrpSpPr>
          <p:cNvPr id="6" name="Group 5">
            <a:extLst>
              <a:ext uri="{FF2B5EF4-FFF2-40B4-BE49-F238E27FC236}">
                <a16:creationId xmlns:a16="http://schemas.microsoft.com/office/drawing/2014/main" id="{21695040-8435-412B-97B8-E8A46722A900}"/>
              </a:ext>
            </a:extLst>
          </p:cNvPr>
          <p:cNvGrpSpPr/>
          <p:nvPr/>
        </p:nvGrpSpPr>
        <p:grpSpPr>
          <a:xfrm>
            <a:off x="3158046" y="2704111"/>
            <a:ext cx="2827908" cy="2593137"/>
            <a:chOff x="953287" y="6745229"/>
            <a:chExt cx="1451164" cy="1330689"/>
          </a:xfrm>
        </p:grpSpPr>
        <p:sp>
          <p:nvSpPr>
            <p:cNvPr id="9" name="Oval 8">
              <a:extLst>
                <a:ext uri="{FF2B5EF4-FFF2-40B4-BE49-F238E27FC236}">
                  <a16:creationId xmlns:a16="http://schemas.microsoft.com/office/drawing/2014/main" id="{A2CE29C3-E362-41E2-B681-4FEB19B5AFCA}"/>
                </a:ext>
              </a:extLst>
            </p:cNvPr>
            <p:cNvSpPr/>
            <p:nvPr/>
          </p:nvSpPr>
          <p:spPr>
            <a:xfrm>
              <a:off x="1484932" y="6745229"/>
              <a:ext cx="396000" cy="39600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GB" sz="2000" b="1" dirty="0">
                  <a:solidFill>
                    <a:schemeClr val="tx1"/>
                  </a:solidFill>
                  <a:latin typeface="Century Gothic" panose="020B0502020202020204" pitchFamily="34" charset="0"/>
                </a:rPr>
                <a:t>232</a:t>
              </a:r>
            </a:p>
          </p:txBody>
        </p:sp>
        <p:sp>
          <p:nvSpPr>
            <p:cNvPr id="10" name="Oval 9">
              <a:extLst>
                <a:ext uri="{FF2B5EF4-FFF2-40B4-BE49-F238E27FC236}">
                  <a16:creationId xmlns:a16="http://schemas.microsoft.com/office/drawing/2014/main" id="{F04F23BA-3837-485C-BA21-3E3CE2D7EC76}"/>
                </a:ext>
              </a:extLst>
            </p:cNvPr>
            <p:cNvSpPr/>
            <p:nvPr/>
          </p:nvSpPr>
          <p:spPr>
            <a:xfrm>
              <a:off x="953287" y="7192911"/>
              <a:ext cx="396000" cy="39600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GB" sz="2000" b="1" dirty="0">
                  <a:solidFill>
                    <a:srgbClr val="FF0000"/>
                  </a:solidFill>
                  <a:latin typeface="Century Gothic" panose="020B0502020202020204" pitchFamily="34" charset="0"/>
                </a:rPr>
                <a:t>200</a:t>
              </a:r>
            </a:p>
          </p:txBody>
        </p:sp>
        <p:sp>
          <p:nvSpPr>
            <p:cNvPr id="11" name="Oval 10">
              <a:extLst>
                <a:ext uri="{FF2B5EF4-FFF2-40B4-BE49-F238E27FC236}">
                  <a16:creationId xmlns:a16="http://schemas.microsoft.com/office/drawing/2014/main" id="{7A7BFEE2-80C1-47D6-8099-16ECC6F9A49A}"/>
                </a:ext>
              </a:extLst>
            </p:cNvPr>
            <p:cNvSpPr/>
            <p:nvPr/>
          </p:nvSpPr>
          <p:spPr>
            <a:xfrm>
              <a:off x="2008451" y="7192911"/>
              <a:ext cx="396000" cy="39600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GB" sz="2000" b="1" dirty="0">
                  <a:solidFill>
                    <a:srgbClr val="FF0000"/>
                  </a:solidFill>
                  <a:latin typeface="Century Gothic" panose="020B0502020202020204" pitchFamily="34" charset="0"/>
                </a:rPr>
                <a:t>32</a:t>
              </a:r>
            </a:p>
          </p:txBody>
        </p:sp>
        <p:sp>
          <p:nvSpPr>
            <p:cNvPr id="12" name="Oval 11">
              <a:extLst>
                <a:ext uri="{FF2B5EF4-FFF2-40B4-BE49-F238E27FC236}">
                  <a16:creationId xmlns:a16="http://schemas.microsoft.com/office/drawing/2014/main" id="{2E3F7B25-2A92-4392-A89F-C7577E659CFD}"/>
                </a:ext>
              </a:extLst>
            </p:cNvPr>
            <p:cNvSpPr/>
            <p:nvPr/>
          </p:nvSpPr>
          <p:spPr>
            <a:xfrm>
              <a:off x="953287" y="7679918"/>
              <a:ext cx="396000" cy="39600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GB" sz="2000" b="1" dirty="0">
                  <a:solidFill>
                    <a:srgbClr val="FF0000"/>
                  </a:solidFill>
                  <a:latin typeface="Century Gothic" panose="020B0502020202020204" pitchFamily="34" charset="0"/>
                </a:rPr>
                <a:t>50</a:t>
              </a:r>
            </a:p>
          </p:txBody>
        </p:sp>
        <p:sp>
          <p:nvSpPr>
            <p:cNvPr id="13" name="Oval 12">
              <a:extLst>
                <a:ext uri="{FF2B5EF4-FFF2-40B4-BE49-F238E27FC236}">
                  <a16:creationId xmlns:a16="http://schemas.microsoft.com/office/drawing/2014/main" id="{438CF221-EDF9-45A6-8E4E-C4943006F0EE}"/>
                </a:ext>
              </a:extLst>
            </p:cNvPr>
            <p:cNvSpPr/>
            <p:nvPr/>
          </p:nvSpPr>
          <p:spPr>
            <a:xfrm>
              <a:off x="2008451" y="7679918"/>
              <a:ext cx="396000" cy="39600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GB" sz="2000" b="1" dirty="0">
                  <a:solidFill>
                    <a:srgbClr val="FF0000"/>
                  </a:solidFill>
                  <a:latin typeface="Century Gothic" panose="020B0502020202020204" pitchFamily="34" charset="0"/>
                </a:rPr>
                <a:t>8</a:t>
              </a:r>
            </a:p>
          </p:txBody>
        </p:sp>
        <p:sp>
          <p:nvSpPr>
            <p:cNvPr id="14" name="Rectangle: Rounded Corners 13">
              <a:extLst>
                <a:ext uri="{FF2B5EF4-FFF2-40B4-BE49-F238E27FC236}">
                  <a16:creationId xmlns:a16="http://schemas.microsoft.com/office/drawing/2014/main" id="{7915A94A-35ED-406B-AB76-6120B582D405}"/>
                </a:ext>
              </a:extLst>
            </p:cNvPr>
            <p:cNvSpPr/>
            <p:nvPr/>
          </p:nvSpPr>
          <p:spPr>
            <a:xfrm>
              <a:off x="1532113" y="7283396"/>
              <a:ext cx="301638" cy="183211"/>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GB" sz="2000" b="1" dirty="0">
                  <a:solidFill>
                    <a:schemeClr val="tx1"/>
                  </a:solidFill>
                  <a:latin typeface="Century Gothic" panose="020B0502020202020204" pitchFamily="34" charset="0"/>
                </a:rPr>
                <a:t>÷ 4</a:t>
              </a:r>
            </a:p>
          </p:txBody>
        </p:sp>
        <p:cxnSp>
          <p:nvCxnSpPr>
            <p:cNvPr id="15" name="Straight Connector 14">
              <a:extLst>
                <a:ext uri="{FF2B5EF4-FFF2-40B4-BE49-F238E27FC236}">
                  <a16:creationId xmlns:a16="http://schemas.microsoft.com/office/drawing/2014/main" id="{4165ADF9-8247-4D7A-8D50-37C9BEE0CD01}"/>
                </a:ext>
              </a:extLst>
            </p:cNvPr>
            <p:cNvCxnSpPr>
              <a:cxnSpLocks/>
              <a:stCxn id="10" idx="7"/>
              <a:endCxn id="9" idx="3"/>
            </p:cNvCxnSpPr>
            <p:nvPr/>
          </p:nvCxnSpPr>
          <p:spPr>
            <a:xfrm flipV="1">
              <a:off x="1291294" y="7083236"/>
              <a:ext cx="251631" cy="167668"/>
            </a:xfrm>
            <a:prstGeom prst="line">
              <a:avLst/>
            </a:prstGeom>
            <a:ln w="12700"/>
          </p:spPr>
          <p:style>
            <a:lnRef idx="1">
              <a:schemeClr val="dk1"/>
            </a:lnRef>
            <a:fillRef idx="0">
              <a:schemeClr val="dk1"/>
            </a:fillRef>
            <a:effectRef idx="0">
              <a:schemeClr val="dk1"/>
            </a:effectRef>
            <a:fontRef idx="minor">
              <a:schemeClr val="tx1"/>
            </a:fontRef>
          </p:style>
        </p:cxnSp>
        <p:cxnSp>
          <p:nvCxnSpPr>
            <p:cNvPr id="16" name="Straight Connector 15">
              <a:extLst>
                <a:ext uri="{FF2B5EF4-FFF2-40B4-BE49-F238E27FC236}">
                  <a16:creationId xmlns:a16="http://schemas.microsoft.com/office/drawing/2014/main" id="{F0AB1B9F-6078-49F3-A569-0CFAB610A069}"/>
                </a:ext>
              </a:extLst>
            </p:cNvPr>
            <p:cNvCxnSpPr>
              <a:cxnSpLocks/>
              <a:stCxn id="11" idx="1"/>
            </p:cNvCxnSpPr>
            <p:nvPr/>
          </p:nvCxnSpPr>
          <p:spPr>
            <a:xfrm flipH="1" flipV="1">
              <a:off x="1806487" y="7083238"/>
              <a:ext cx="259957" cy="167666"/>
            </a:xfrm>
            <a:prstGeom prst="line">
              <a:avLst/>
            </a:prstGeom>
            <a:ln w="12700"/>
          </p:spPr>
          <p:style>
            <a:lnRef idx="1">
              <a:schemeClr val="dk1"/>
            </a:lnRef>
            <a:fillRef idx="0">
              <a:schemeClr val="dk1"/>
            </a:fillRef>
            <a:effectRef idx="0">
              <a:schemeClr val="dk1"/>
            </a:effectRef>
            <a:fontRef idx="minor">
              <a:schemeClr val="tx1"/>
            </a:fontRef>
          </p:style>
        </p:cxnSp>
      </p:grpSp>
      <p:sp>
        <p:nvSpPr>
          <p:cNvPr id="2" name="Rectangle 1">
            <a:extLst>
              <a:ext uri="{FF2B5EF4-FFF2-40B4-BE49-F238E27FC236}">
                <a16:creationId xmlns:a16="http://schemas.microsoft.com/office/drawing/2014/main" id="{B244A131-06B0-4BC5-9F56-9DC515E8B238}"/>
              </a:ext>
            </a:extLst>
          </p:cNvPr>
          <p:cNvSpPr/>
          <p:nvPr/>
        </p:nvSpPr>
        <p:spPr>
          <a:xfrm>
            <a:off x="3293523" y="5350083"/>
            <a:ext cx="2556954" cy="50482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000" b="1" dirty="0">
                <a:solidFill>
                  <a:srgbClr val="FF0000"/>
                </a:solidFill>
                <a:latin typeface="Century Gothic" panose="020B0502020202020204" pitchFamily="34" charset="0"/>
              </a:rPr>
              <a:t>50 + 8 = 58</a:t>
            </a:r>
          </a:p>
        </p:txBody>
      </p:sp>
    </p:spTree>
    <p:extLst>
      <p:ext uri="{BB962C8B-B14F-4D97-AF65-F5344CB8AC3E}">
        <p14:creationId xmlns:p14="http://schemas.microsoft.com/office/powerpoint/2010/main" val="142896809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pic>
        <p:nvPicPr>
          <p:cNvPr id="18" name="Picture 17" descr="A close up of a sign&#10;&#10;Description generated with high confidence">
            <a:extLst>
              <a:ext uri="{FF2B5EF4-FFF2-40B4-BE49-F238E27FC236}">
                <a16:creationId xmlns:a16="http://schemas.microsoft.com/office/drawing/2014/main" id="{AF62330C-AB9B-43BE-82E4-98A7F5B9D6D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8139" y="6454317"/>
            <a:ext cx="1174025" cy="278902"/>
          </a:xfrm>
          <a:prstGeom prst="rect">
            <a:avLst/>
          </a:prstGeom>
        </p:spPr>
      </p:pic>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Varied Fluency 4</a:t>
            </a:r>
          </a:p>
          <a:p>
            <a:pPr lvl="0" algn="ctr"/>
            <a:endParaRPr lang="en-GB" sz="2000" b="1" dirty="0">
              <a:solidFill>
                <a:schemeClr val="tx1"/>
              </a:solidFill>
              <a:latin typeface="Century Gothic" panose="020B0502020202020204" pitchFamily="34" charset="0"/>
            </a:endParaRPr>
          </a:p>
          <a:p>
            <a:pPr lvl="0" algn="ctr"/>
            <a:r>
              <a:rPr lang="en-GB" sz="2000" b="1" dirty="0">
                <a:solidFill>
                  <a:schemeClr val="tx1"/>
                </a:solidFill>
                <a:latin typeface="Century Gothic" panose="020B0502020202020204" pitchFamily="34" charset="0"/>
              </a:rPr>
              <a:t>Add the symbol &lt;, &gt; or = to make the following statement correct. </a:t>
            </a:r>
          </a:p>
        </p:txBody>
      </p:sp>
      <p:sp>
        <p:nvSpPr>
          <p:cNvPr id="7" name="TextBox 8">
            <a:extLst>
              <a:ext uri="{FF2B5EF4-FFF2-40B4-BE49-F238E27FC236}">
                <a16:creationId xmlns:a16="http://schemas.microsoft.com/office/drawing/2014/main" id="{B632E459-9B27-4467-B89C-78410207B713}"/>
              </a:ext>
            </a:extLst>
          </p:cNvPr>
          <p:cNvSpPr txBox="1"/>
          <p:nvPr/>
        </p:nvSpPr>
        <p:spPr>
          <a:xfrm>
            <a:off x="27814" y="6688627"/>
            <a:ext cx="1231337"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altLang="en-US" sz="500" b="1" dirty="0">
                <a:latin typeface="Century Gothic" panose="020B0502020202020204" pitchFamily="34" charset="0"/>
              </a:rPr>
              <a:t>© Classroom Secrets Limited 2018</a:t>
            </a:r>
          </a:p>
        </p:txBody>
      </p:sp>
      <p:graphicFrame>
        <p:nvGraphicFramePr>
          <p:cNvPr id="6" name="Table 5">
            <a:extLst>
              <a:ext uri="{FF2B5EF4-FFF2-40B4-BE49-F238E27FC236}">
                <a16:creationId xmlns:a16="http://schemas.microsoft.com/office/drawing/2014/main" id="{2091DAA9-C864-411C-B009-C7F5D02417CA}"/>
              </a:ext>
            </a:extLst>
          </p:cNvPr>
          <p:cNvGraphicFramePr>
            <a:graphicFrameLocks noGrp="1"/>
          </p:cNvGraphicFramePr>
          <p:nvPr>
            <p:extLst>
              <p:ext uri="{D42A27DB-BD31-4B8C-83A1-F6EECF244321}">
                <p14:modId xmlns:p14="http://schemas.microsoft.com/office/powerpoint/2010/main" val="603867504"/>
              </p:ext>
            </p:extLst>
          </p:nvPr>
        </p:nvGraphicFramePr>
        <p:xfrm>
          <a:off x="2211436" y="2574859"/>
          <a:ext cx="2196550" cy="848861"/>
        </p:xfrm>
        <a:graphic>
          <a:graphicData uri="http://schemas.openxmlformats.org/drawingml/2006/table">
            <a:tbl>
              <a:tblPr firstRow="1" bandRow="1">
                <a:tableStyleId>{5C22544A-7EE6-4342-B048-85BDC9FD1C3A}</a:tableStyleId>
              </a:tblPr>
              <a:tblGrid>
                <a:gridCol w="2196550">
                  <a:extLst>
                    <a:ext uri="{9D8B030D-6E8A-4147-A177-3AD203B41FA5}">
                      <a16:colId xmlns:a16="http://schemas.microsoft.com/office/drawing/2014/main" val="3142503022"/>
                    </a:ext>
                  </a:extLst>
                </a:gridCol>
              </a:tblGrid>
              <a:tr h="848861">
                <a:tc>
                  <a:txBody>
                    <a:bodyPr/>
                    <a:lstStyle/>
                    <a:p>
                      <a:pPr algn="ctr"/>
                      <a:r>
                        <a:rPr lang="en-GB" sz="2800" b="1" dirty="0">
                          <a:solidFill>
                            <a:schemeClr val="tx1"/>
                          </a:solidFill>
                          <a:latin typeface="Century Gothic" panose="020B0502020202020204" pitchFamily="34" charset="0"/>
                        </a:rPr>
                        <a:t>627 ÷ 3</a:t>
                      </a:r>
                    </a:p>
                  </a:txBody>
                  <a:tcPr marL="100585" marR="100585" marT="107806" marB="107806"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434783520"/>
                  </a:ext>
                </a:extLst>
              </a:tr>
            </a:tbl>
          </a:graphicData>
        </a:graphic>
      </p:graphicFrame>
      <p:graphicFrame>
        <p:nvGraphicFramePr>
          <p:cNvPr id="9" name="Table 8">
            <a:extLst>
              <a:ext uri="{FF2B5EF4-FFF2-40B4-BE49-F238E27FC236}">
                <a16:creationId xmlns:a16="http://schemas.microsoft.com/office/drawing/2014/main" id="{887FB3D8-D80D-447B-933A-50B8536B3F2C}"/>
              </a:ext>
            </a:extLst>
          </p:cNvPr>
          <p:cNvGraphicFramePr>
            <a:graphicFrameLocks noGrp="1"/>
          </p:cNvGraphicFramePr>
          <p:nvPr>
            <p:extLst>
              <p:ext uri="{D42A27DB-BD31-4B8C-83A1-F6EECF244321}">
                <p14:modId xmlns:p14="http://schemas.microsoft.com/office/powerpoint/2010/main" val="2551059892"/>
              </p:ext>
            </p:extLst>
          </p:nvPr>
        </p:nvGraphicFramePr>
        <p:xfrm>
          <a:off x="4736014" y="2574859"/>
          <a:ext cx="2196550" cy="848861"/>
        </p:xfrm>
        <a:graphic>
          <a:graphicData uri="http://schemas.openxmlformats.org/drawingml/2006/table">
            <a:tbl>
              <a:tblPr firstRow="1" bandRow="1">
                <a:tableStyleId>{5C22544A-7EE6-4342-B048-85BDC9FD1C3A}</a:tableStyleId>
              </a:tblPr>
              <a:tblGrid>
                <a:gridCol w="2196550">
                  <a:extLst>
                    <a:ext uri="{9D8B030D-6E8A-4147-A177-3AD203B41FA5}">
                      <a16:colId xmlns:a16="http://schemas.microsoft.com/office/drawing/2014/main" val="3142503022"/>
                    </a:ext>
                  </a:extLst>
                </a:gridCol>
              </a:tblGrid>
              <a:tr h="848861">
                <a:tc>
                  <a:txBody>
                    <a:bodyPr/>
                    <a:lstStyle/>
                    <a:p>
                      <a:pPr algn="ctr"/>
                      <a:r>
                        <a:rPr lang="en-GB" sz="2800" b="1" dirty="0">
                          <a:solidFill>
                            <a:schemeClr val="tx1"/>
                          </a:solidFill>
                          <a:latin typeface="Century Gothic" panose="020B0502020202020204" pitchFamily="34" charset="0"/>
                        </a:rPr>
                        <a:t>763 ÷ 7</a:t>
                      </a:r>
                    </a:p>
                  </a:txBody>
                  <a:tcPr marL="100585" marR="100585" marT="107806" marB="107806"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434783520"/>
                  </a:ext>
                </a:extLst>
              </a:tr>
            </a:tbl>
          </a:graphicData>
        </a:graphic>
      </p:graphicFrame>
      <p:sp>
        <p:nvSpPr>
          <p:cNvPr id="10" name="Oval 9">
            <a:extLst>
              <a:ext uri="{FF2B5EF4-FFF2-40B4-BE49-F238E27FC236}">
                <a16:creationId xmlns:a16="http://schemas.microsoft.com/office/drawing/2014/main" id="{A226612E-557D-4729-9063-3E9EF5A14CDC}"/>
              </a:ext>
            </a:extLst>
          </p:cNvPr>
          <p:cNvSpPr/>
          <p:nvPr/>
        </p:nvSpPr>
        <p:spPr>
          <a:xfrm>
            <a:off x="4147570" y="2559021"/>
            <a:ext cx="848861" cy="84886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GB" sz="2000" b="1" dirty="0">
              <a:solidFill>
                <a:schemeClr val="tx1"/>
              </a:solidFill>
              <a:latin typeface="Century Gothic" panose="020B0502020202020204" pitchFamily="34" charset="0"/>
            </a:endParaRPr>
          </a:p>
        </p:txBody>
      </p:sp>
    </p:spTree>
    <p:extLst>
      <p:ext uri="{BB962C8B-B14F-4D97-AF65-F5344CB8AC3E}">
        <p14:creationId xmlns:p14="http://schemas.microsoft.com/office/powerpoint/2010/main" val="252289120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pic>
        <p:nvPicPr>
          <p:cNvPr id="18" name="Picture 17" descr="A close up of a sign&#10;&#10;Description generated with high confidence">
            <a:extLst>
              <a:ext uri="{FF2B5EF4-FFF2-40B4-BE49-F238E27FC236}">
                <a16:creationId xmlns:a16="http://schemas.microsoft.com/office/drawing/2014/main" id="{AF62330C-AB9B-43BE-82E4-98A7F5B9D6D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8139" y="6454317"/>
            <a:ext cx="1174025" cy="278902"/>
          </a:xfrm>
          <a:prstGeom prst="rect">
            <a:avLst/>
          </a:prstGeom>
        </p:spPr>
      </p:pic>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Varied Fluency 4</a:t>
            </a:r>
          </a:p>
          <a:p>
            <a:pPr lvl="0" algn="ctr"/>
            <a:endParaRPr lang="en-GB" sz="2000" b="1" dirty="0">
              <a:solidFill>
                <a:schemeClr val="tx1"/>
              </a:solidFill>
              <a:latin typeface="Century Gothic" panose="020B0502020202020204" pitchFamily="34" charset="0"/>
            </a:endParaRPr>
          </a:p>
          <a:p>
            <a:pPr lvl="0" algn="ctr"/>
            <a:r>
              <a:rPr lang="en-GB" sz="2000" b="1" dirty="0">
                <a:solidFill>
                  <a:schemeClr val="tx1"/>
                </a:solidFill>
                <a:latin typeface="Century Gothic" panose="020B0502020202020204" pitchFamily="34" charset="0"/>
              </a:rPr>
              <a:t>Add the symbol &lt;, &gt; or = to make the following statement correct. </a:t>
            </a:r>
          </a:p>
        </p:txBody>
      </p:sp>
      <p:sp>
        <p:nvSpPr>
          <p:cNvPr id="7" name="TextBox 8">
            <a:extLst>
              <a:ext uri="{FF2B5EF4-FFF2-40B4-BE49-F238E27FC236}">
                <a16:creationId xmlns:a16="http://schemas.microsoft.com/office/drawing/2014/main" id="{B632E459-9B27-4467-B89C-78410207B713}"/>
              </a:ext>
            </a:extLst>
          </p:cNvPr>
          <p:cNvSpPr txBox="1"/>
          <p:nvPr/>
        </p:nvSpPr>
        <p:spPr>
          <a:xfrm>
            <a:off x="27814" y="6688627"/>
            <a:ext cx="1231337"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altLang="en-US" sz="500" b="1" dirty="0">
                <a:latin typeface="Century Gothic" panose="020B0502020202020204" pitchFamily="34" charset="0"/>
              </a:rPr>
              <a:t>© Classroom Secrets Limited 2018</a:t>
            </a:r>
          </a:p>
        </p:txBody>
      </p:sp>
      <p:graphicFrame>
        <p:nvGraphicFramePr>
          <p:cNvPr id="6" name="Table 5">
            <a:extLst>
              <a:ext uri="{FF2B5EF4-FFF2-40B4-BE49-F238E27FC236}">
                <a16:creationId xmlns:a16="http://schemas.microsoft.com/office/drawing/2014/main" id="{2091DAA9-C864-411C-B009-C7F5D02417CA}"/>
              </a:ext>
            </a:extLst>
          </p:cNvPr>
          <p:cNvGraphicFramePr>
            <a:graphicFrameLocks noGrp="1"/>
          </p:cNvGraphicFramePr>
          <p:nvPr>
            <p:extLst/>
          </p:nvPr>
        </p:nvGraphicFramePr>
        <p:xfrm>
          <a:off x="2211436" y="2574859"/>
          <a:ext cx="2196550" cy="848861"/>
        </p:xfrm>
        <a:graphic>
          <a:graphicData uri="http://schemas.openxmlformats.org/drawingml/2006/table">
            <a:tbl>
              <a:tblPr firstRow="1" bandRow="1">
                <a:tableStyleId>{5C22544A-7EE6-4342-B048-85BDC9FD1C3A}</a:tableStyleId>
              </a:tblPr>
              <a:tblGrid>
                <a:gridCol w="2196550">
                  <a:extLst>
                    <a:ext uri="{9D8B030D-6E8A-4147-A177-3AD203B41FA5}">
                      <a16:colId xmlns:a16="http://schemas.microsoft.com/office/drawing/2014/main" val="3142503022"/>
                    </a:ext>
                  </a:extLst>
                </a:gridCol>
              </a:tblGrid>
              <a:tr h="848861">
                <a:tc>
                  <a:txBody>
                    <a:bodyPr/>
                    <a:lstStyle/>
                    <a:p>
                      <a:pPr algn="ctr"/>
                      <a:r>
                        <a:rPr lang="en-GB" sz="2800" b="1" dirty="0">
                          <a:solidFill>
                            <a:schemeClr val="tx1"/>
                          </a:solidFill>
                          <a:latin typeface="Century Gothic" panose="020B0502020202020204" pitchFamily="34" charset="0"/>
                        </a:rPr>
                        <a:t>627 ÷ 3</a:t>
                      </a:r>
                    </a:p>
                  </a:txBody>
                  <a:tcPr marL="100585" marR="100585" marT="107806" marB="107806"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434783520"/>
                  </a:ext>
                </a:extLst>
              </a:tr>
            </a:tbl>
          </a:graphicData>
        </a:graphic>
      </p:graphicFrame>
      <p:graphicFrame>
        <p:nvGraphicFramePr>
          <p:cNvPr id="9" name="Table 8">
            <a:extLst>
              <a:ext uri="{FF2B5EF4-FFF2-40B4-BE49-F238E27FC236}">
                <a16:creationId xmlns:a16="http://schemas.microsoft.com/office/drawing/2014/main" id="{887FB3D8-D80D-447B-933A-50B8536B3F2C}"/>
              </a:ext>
            </a:extLst>
          </p:cNvPr>
          <p:cNvGraphicFramePr>
            <a:graphicFrameLocks noGrp="1"/>
          </p:cNvGraphicFramePr>
          <p:nvPr>
            <p:extLst/>
          </p:nvPr>
        </p:nvGraphicFramePr>
        <p:xfrm>
          <a:off x="4736014" y="2574859"/>
          <a:ext cx="2196550" cy="848861"/>
        </p:xfrm>
        <a:graphic>
          <a:graphicData uri="http://schemas.openxmlformats.org/drawingml/2006/table">
            <a:tbl>
              <a:tblPr firstRow="1" bandRow="1">
                <a:tableStyleId>{5C22544A-7EE6-4342-B048-85BDC9FD1C3A}</a:tableStyleId>
              </a:tblPr>
              <a:tblGrid>
                <a:gridCol w="2196550">
                  <a:extLst>
                    <a:ext uri="{9D8B030D-6E8A-4147-A177-3AD203B41FA5}">
                      <a16:colId xmlns:a16="http://schemas.microsoft.com/office/drawing/2014/main" val="3142503022"/>
                    </a:ext>
                  </a:extLst>
                </a:gridCol>
              </a:tblGrid>
              <a:tr h="848861">
                <a:tc>
                  <a:txBody>
                    <a:bodyPr/>
                    <a:lstStyle/>
                    <a:p>
                      <a:pPr algn="ctr"/>
                      <a:r>
                        <a:rPr lang="en-GB" sz="2800" b="1" dirty="0">
                          <a:solidFill>
                            <a:schemeClr val="tx1"/>
                          </a:solidFill>
                          <a:latin typeface="Century Gothic" panose="020B0502020202020204" pitchFamily="34" charset="0"/>
                        </a:rPr>
                        <a:t>763 ÷ 7</a:t>
                      </a:r>
                    </a:p>
                  </a:txBody>
                  <a:tcPr marL="100585" marR="100585" marT="107806" marB="107806"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434783520"/>
                  </a:ext>
                </a:extLst>
              </a:tr>
            </a:tbl>
          </a:graphicData>
        </a:graphic>
      </p:graphicFrame>
      <p:sp>
        <p:nvSpPr>
          <p:cNvPr id="10" name="Oval 9">
            <a:extLst>
              <a:ext uri="{FF2B5EF4-FFF2-40B4-BE49-F238E27FC236}">
                <a16:creationId xmlns:a16="http://schemas.microsoft.com/office/drawing/2014/main" id="{A226612E-557D-4729-9063-3E9EF5A14CDC}"/>
              </a:ext>
            </a:extLst>
          </p:cNvPr>
          <p:cNvSpPr/>
          <p:nvPr/>
        </p:nvSpPr>
        <p:spPr>
          <a:xfrm>
            <a:off x="4147570" y="2559021"/>
            <a:ext cx="848861" cy="84886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GB" sz="2800" b="1" dirty="0">
                <a:solidFill>
                  <a:srgbClr val="FF0000"/>
                </a:solidFill>
                <a:latin typeface="Century Gothic" panose="020B0502020202020204" pitchFamily="34" charset="0"/>
              </a:rPr>
              <a:t>&gt;</a:t>
            </a:r>
          </a:p>
        </p:txBody>
      </p:sp>
    </p:spTree>
    <p:extLst>
      <p:ext uri="{BB962C8B-B14F-4D97-AF65-F5344CB8AC3E}">
        <p14:creationId xmlns:p14="http://schemas.microsoft.com/office/powerpoint/2010/main" val="277544663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pic>
        <p:nvPicPr>
          <p:cNvPr id="18" name="Picture 17" descr="A close up of a sign&#10;&#10;Description generated with high confidence">
            <a:extLst>
              <a:ext uri="{FF2B5EF4-FFF2-40B4-BE49-F238E27FC236}">
                <a16:creationId xmlns:a16="http://schemas.microsoft.com/office/drawing/2014/main" id="{AF62330C-AB9B-43BE-82E4-98A7F5B9D6D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8139" y="6454317"/>
            <a:ext cx="1174025" cy="278902"/>
          </a:xfrm>
          <a:prstGeom prst="rect">
            <a:avLst/>
          </a:prstGeom>
        </p:spPr>
      </p:pic>
      <p:sp>
        <p:nvSpPr>
          <p:cNvPr id="7" name="TextBox 8">
            <a:extLst>
              <a:ext uri="{FF2B5EF4-FFF2-40B4-BE49-F238E27FC236}">
                <a16:creationId xmlns:a16="http://schemas.microsoft.com/office/drawing/2014/main" id="{F2267ACB-233E-41BC-B01B-8F3DC45483E4}"/>
              </a:ext>
            </a:extLst>
          </p:cNvPr>
          <p:cNvSpPr txBox="1"/>
          <p:nvPr/>
        </p:nvSpPr>
        <p:spPr>
          <a:xfrm>
            <a:off x="27814" y="6688627"/>
            <a:ext cx="1231337"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altLang="en-US" sz="500" b="1" dirty="0">
                <a:latin typeface="Century Gothic" panose="020B0502020202020204" pitchFamily="34" charset="0"/>
              </a:rPr>
              <a:t>© Classroom Secrets Limited 2018</a:t>
            </a:r>
          </a:p>
        </p:txBody>
      </p:sp>
      <p:pic>
        <p:nvPicPr>
          <p:cNvPr id="12" name="Picture 11">
            <a:extLst>
              <a:ext uri="{FF2B5EF4-FFF2-40B4-BE49-F238E27FC236}">
                <a16:creationId xmlns:a16="http://schemas.microsoft.com/office/drawing/2014/main" id="{59911EFB-B713-48DD-A3BF-16B87F8C673B}"/>
              </a:ext>
            </a:extLst>
          </p:cNvPr>
          <p:cNvPicPr>
            <a:picLocks noChangeAspect="1"/>
          </p:cNvPicPr>
          <p:nvPr/>
        </p:nvPicPr>
        <p:blipFill>
          <a:blip r:embed="rId4"/>
          <a:stretch>
            <a:fillRect/>
          </a:stretch>
        </p:blipFill>
        <p:spPr>
          <a:xfrm>
            <a:off x="115438" y="141338"/>
            <a:ext cx="8913124" cy="6322100"/>
          </a:xfrm>
          <a:prstGeom prst="rect">
            <a:avLst/>
          </a:prstGeom>
        </p:spPr>
      </p:pic>
      <p:sp>
        <p:nvSpPr>
          <p:cNvPr id="13" name="Rectangle 12">
            <a:extLst>
              <a:ext uri="{FF2B5EF4-FFF2-40B4-BE49-F238E27FC236}">
                <a16:creationId xmlns:a16="http://schemas.microsoft.com/office/drawing/2014/main" id="{8EAB0456-91D7-4E71-9B45-F101CBF25B6E}"/>
              </a:ext>
            </a:extLst>
          </p:cNvPr>
          <p:cNvSpPr/>
          <p:nvPr/>
        </p:nvSpPr>
        <p:spPr>
          <a:xfrm>
            <a:off x="275304" y="272387"/>
            <a:ext cx="8593393" cy="6057245"/>
          </a:xfrm>
          <a:prstGeom prst="rect">
            <a:avLst/>
          </a:prstGeom>
          <a:noFill/>
          <a:ln>
            <a:no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Problem Solving 1</a:t>
            </a:r>
          </a:p>
          <a:p>
            <a:pPr lvl="0" algn="ctr"/>
            <a:endParaRPr lang="en-GB" sz="2000" b="1" dirty="0">
              <a:solidFill>
                <a:prstClr val="black"/>
              </a:solidFill>
              <a:latin typeface="Century Gothic" panose="020B0502020202020204" pitchFamily="34" charset="0"/>
            </a:endParaRPr>
          </a:p>
          <a:p>
            <a:pPr lvl="0" algn="ctr" defTabSz="514350">
              <a:defRPr/>
            </a:pPr>
            <a:r>
              <a:rPr lang="en-GB" sz="2000" b="1" dirty="0">
                <a:solidFill>
                  <a:schemeClr val="tx1"/>
                </a:solidFill>
                <a:latin typeface="Century Gothic" panose="020B0502020202020204" pitchFamily="34" charset="0"/>
              </a:rPr>
              <a:t>Ellie has spilt paint all over her maths homework!</a:t>
            </a:r>
            <a:br>
              <a:rPr lang="en-GB" sz="2000" b="1" dirty="0">
                <a:solidFill>
                  <a:schemeClr val="tx1"/>
                </a:solidFill>
                <a:latin typeface="Century Gothic" panose="020B0502020202020204" pitchFamily="34" charset="0"/>
              </a:rPr>
            </a:br>
            <a:br>
              <a:rPr lang="en-GB" sz="2000" b="1" dirty="0">
                <a:solidFill>
                  <a:schemeClr val="tx1"/>
                </a:solidFill>
                <a:latin typeface="Century Gothic" panose="020B0502020202020204" pitchFamily="34" charset="0"/>
              </a:rPr>
            </a:br>
            <a:r>
              <a:rPr lang="en-GB" sz="2000" b="1" dirty="0">
                <a:solidFill>
                  <a:schemeClr val="tx1"/>
                </a:solidFill>
                <a:latin typeface="Century Gothic" panose="020B0502020202020204" pitchFamily="34" charset="0"/>
              </a:rPr>
              <a:t>She was dividing 672 by a 1 digit number, and she remembers her answer was a whole number less than 300.</a:t>
            </a:r>
          </a:p>
          <a:p>
            <a:pPr lvl="0" algn="ctr" defTabSz="514350">
              <a:defRPr/>
            </a:pPr>
            <a:endParaRPr lang="en-GB" sz="2000" b="1" dirty="0">
              <a:solidFill>
                <a:schemeClr val="tx1"/>
              </a:solidFill>
              <a:latin typeface="Century Gothic" panose="020B0502020202020204" pitchFamily="34" charset="0"/>
            </a:endParaRPr>
          </a:p>
          <a:p>
            <a:pPr lvl="0" algn="ctr" defTabSz="514350">
              <a:defRPr/>
            </a:pPr>
            <a:r>
              <a:rPr lang="en-GB" sz="2000" b="1" dirty="0">
                <a:solidFill>
                  <a:schemeClr val="tx1"/>
                </a:solidFill>
                <a:latin typeface="Century Gothic" panose="020B0502020202020204" pitchFamily="34" charset="0"/>
              </a:rPr>
              <a:t>What could her equation have been?</a:t>
            </a:r>
          </a:p>
          <a:p>
            <a:pPr lvl="0" algn="ctr"/>
            <a:endParaRPr lang="en-GB" sz="2000" b="1" dirty="0">
              <a:solidFill>
                <a:schemeClr val="tx1"/>
              </a:solidFill>
              <a:latin typeface="Century Gothic" panose="020B0502020202020204" pitchFamily="34" charset="0"/>
            </a:endParaRPr>
          </a:p>
        </p:txBody>
      </p:sp>
    </p:spTree>
    <p:extLst>
      <p:ext uri="{BB962C8B-B14F-4D97-AF65-F5344CB8AC3E}">
        <p14:creationId xmlns:p14="http://schemas.microsoft.com/office/powerpoint/2010/main" val="107190012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pic>
        <p:nvPicPr>
          <p:cNvPr id="18" name="Picture 17" descr="A close up of a sign&#10;&#10;Description generated with high confidence">
            <a:extLst>
              <a:ext uri="{FF2B5EF4-FFF2-40B4-BE49-F238E27FC236}">
                <a16:creationId xmlns:a16="http://schemas.microsoft.com/office/drawing/2014/main" id="{AF62330C-AB9B-43BE-82E4-98A7F5B9D6D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8139" y="6454317"/>
            <a:ext cx="1174025" cy="278902"/>
          </a:xfrm>
          <a:prstGeom prst="rect">
            <a:avLst/>
          </a:prstGeom>
        </p:spPr>
      </p:pic>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Problem Solving 1</a:t>
            </a:r>
          </a:p>
          <a:p>
            <a:pPr lvl="0" algn="ctr"/>
            <a:endParaRPr lang="en-GB" sz="2000" b="1" dirty="0">
              <a:solidFill>
                <a:prstClr val="black"/>
              </a:solidFill>
              <a:latin typeface="Century Gothic" panose="020B0502020202020204" pitchFamily="34" charset="0"/>
            </a:endParaRPr>
          </a:p>
          <a:p>
            <a:pPr lvl="0" algn="ctr" defTabSz="514350">
              <a:defRPr/>
            </a:pPr>
            <a:r>
              <a:rPr lang="en-GB" sz="2000" b="1" dirty="0">
                <a:solidFill>
                  <a:schemeClr val="tx1"/>
                </a:solidFill>
                <a:latin typeface="Century Gothic" panose="020B0502020202020204" pitchFamily="34" charset="0"/>
              </a:rPr>
              <a:t>Ellie has spilt paint all over her maths homework!</a:t>
            </a:r>
            <a:br>
              <a:rPr lang="en-GB" sz="2000" b="1" dirty="0">
                <a:solidFill>
                  <a:schemeClr val="tx1"/>
                </a:solidFill>
                <a:latin typeface="Century Gothic" panose="020B0502020202020204" pitchFamily="34" charset="0"/>
              </a:rPr>
            </a:br>
            <a:br>
              <a:rPr lang="en-GB" sz="2000" b="1" dirty="0">
                <a:solidFill>
                  <a:schemeClr val="tx1"/>
                </a:solidFill>
                <a:latin typeface="Century Gothic" panose="020B0502020202020204" pitchFamily="34" charset="0"/>
              </a:rPr>
            </a:br>
            <a:r>
              <a:rPr lang="en-GB" sz="2000" b="1" dirty="0">
                <a:solidFill>
                  <a:schemeClr val="tx1"/>
                </a:solidFill>
                <a:latin typeface="Century Gothic" panose="020B0502020202020204" pitchFamily="34" charset="0"/>
              </a:rPr>
              <a:t>She was dividing 672 by a 1 digit number, and she remembers her answer was a whole number less than 300.</a:t>
            </a:r>
          </a:p>
          <a:p>
            <a:pPr lvl="0" algn="ctr" defTabSz="514350">
              <a:defRPr/>
            </a:pPr>
            <a:endParaRPr lang="en-GB" sz="2000" b="1" dirty="0">
              <a:solidFill>
                <a:schemeClr val="tx1"/>
              </a:solidFill>
              <a:latin typeface="Century Gothic" panose="020B0502020202020204" pitchFamily="34" charset="0"/>
            </a:endParaRPr>
          </a:p>
          <a:p>
            <a:pPr lvl="0" algn="ctr" defTabSz="514350">
              <a:defRPr/>
            </a:pPr>
            <a:r>
              <a:rPr lang="en-GB" sz="2000" b="1" dirty="0">
                <a:solidFill>
                  <a:schemeClr val="tx1"/>
                </a:solidFill>
                <a:latin typeface="Century Gothic" panose="020B0502020202020204" pitchFamily="34" charset="0"/>
              </a:rPr>
              <a:t>What could her equation have been?</a:t>
            </a:r>
          </a:p>
          <a:p>
            <a:pPr lvl="0" algn="ctr" defTabSz="514350">
              <a:defRPr/>
            </a:pPr>
            <a:endParaRPr lang="en-GB" sz="2000" b="1" dirty="0">
              <a:solidFill>
                <a:schemeClr val="tx1"/>
              </a:solidFill>
              <a:latin typeface="Century Gothic" panose="020B0502020202020204" pitchFamily="34" charset="0"/>
            </a:endParaRPr>
          </a:p>
          <a:p>
            <a:pPr lvl="0" algn="ctr" defTabSz="514350">
              <a:defRPr/>
            </a:pPr>
            <a:endParaRPr lang="en-GB" sz="2000" b="1" dirty="0">
              <a:solidFill>
                <a:schemeClr val="tx1"/>
              </a:solidFill>
              <a:latin typeface="Century Gothic" panose="020B0502020202020204" pitchFamily="34" charset="0"/>
            </a:endParaRPr>
          </a:p>
          <a:p>
            <a:pPr lvl="0" algn="ctr" defTabSz="514350">
              <a:defRPr/>
            </a:pPr>
            <a:endParaRPr lang="en-GB" sz="2000" b="1" dirty="0">
              <a:solidFill>
                <a:schemeClr val="tx1"/>
              </a:solidFill>
              <a:latin typeface="Century Gothic" panose="020B0502020202020204" pitchFamily="34" charset="0"/>
            </a:endParaRPr>
          </a:p>
          <a:p>
            <a:pPr lvl="0" algn="ctr" defTabSz="514350">
              <a:defRPr/>
            </a:pPr>
            <a:endParaRPr lang="en-GB" sz="2000" b="1" dirty="0">
              <a:solidFill>
                <a:schemeClr val="tx1"/>
              </a:solidFill>
              <a:latin typeface="Century Gothic" panose="020B0502020202020204" pitchFamily="34" charset="0"/>
            </a:endParaRPr>
          </a:p>
          <a:p>
            <a:pPr lvl="0" algn="ctr" defTabSz="514350">
              <a:defRPr/>
            </a:pPr>
            <a:endParaRPr lang="en-GB" sz="2000" b="1" dirty="0">
              <a:solidFill>
                <a:schemeClr val="tx1"/>
              </a:solidFill>
              <a:latin typeface="Century Gothic" panose="020B0502020202020204" pitchFamily="34" charset="0"/>
            </a:endParaRPr>
          </a:p>
          <a:p>
            <a:pPr lvl="0" algn="ctr" defTabSz="514350">
              <a:defRPr/>
            </a:pPr>
            <a:endParaRPr lang="en-GB" sz="2000" b="1" dirty="0">
              <a:solidFill>
                <a:schemeClr val="tx1"/>
              </a:solidFill>
              <a:latin typeface="Century Gothic" panose="020B0502020202020204" pitchFamily="34" charset="0"/>
            </a:endParaRPr>
          </a:p>
          <a:p>
            <a:pPr lvl="0" algn="ctr" defTabSz="514350">
              <a:defRPr/>
            </a:pPr>
            <a:endParaRPr lang="en-GB" sz="2000" b="1" dirty="0">
              <a:solidFill>
                <a:schemeClr val="tx1"/>
              </a:solidFill>
              <a:latin typeface="Century Gothic" panose="020B0502020202020204" pitchFamily="34" charset="0"/>
            </a:endParaRPr>
          </a:p>
          <a:p>
            <a:pPr lvl="0" algn="ctr" defTabSz="514350">
              <a:defRPr/>
            </a:pPr>
            <a:endParaRPr lang="en-GB" sz="2000" b="1" dirty="0">
              <a:solidFill>
                <a:schemeClr val="tx1"/>
              </a:solidFill>
              <a:latin typeface="Century Gothic" panose="020B0502020202020204" pitchFamily="34" charset="0"/>
            </a:endParaRPr>
          </a:p>
          <a:p>
            <a:pPr algn="ctr" defTabSz="514350">
              <a:defRPr/>
            </a:pPr>
            <a:r>
              <a:rPr lang="en-GB" sz="2000" b="1" dirty="0">
                <a:solidFill>
                  <a:srgbClr val="FF0000"/>
                </a:solidFill>
                <a:latin typeface="Century Gothic" panose="020B0502020202020204" pitchFamily="34" charset="0"/>
              </a:rPr>
              <a:t>The equation could have been 672 ÷ 3 = 224 or 672 ÷ 6 = 112.</a:t>
            </a:r>
            <a:endParaRPr lang="en-GB" sz="2000" b="1" dirty="0">
              <a:latin typeface="Century Gothic" panose="020B0502020202020204" pitchFamily="34" charset="0"/>
            </a:endParaRPr>
          </a:p>
          <a:p>
            <a:pPr lvl="0" algn="ctr" defTabSz="514350">
              <a:defRPr/>
            </a:pP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p:txBody>
      </p:sp>
      <p:sp>
        <p:nvSpPr>
          <p:cNvPr id="7" name="TextBox 8">
            <a:extLst>
              <a:ext uri="{FF2B5EF4-FFF2-40B4-BE49-F238E27FC236}">
                <a16:creationId xmlns:a16="http://schemas.microsoft.com/office/drawing/2014/main" id="{F2267ACB-233E-41BC-B01B-8F3DC45483E4}"/>
              </a:ext>
            </a:extLst>
          </p:cNvPr>
          <p:cNvSpPr txBox="1"/>
          <p:nvPr/>
        </p:nvSpPr>
        <p:spPr>
          <a:xfrm>
            <a:off x="27814" y="6688627"/>
            <a:ext cx="1231337"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altLang="en-US" sz="500" b="1" dirty="0">
                <a:latin typeface="Century Gothic" panose="020B0502020202020204" pitchFamily="34" charset="0"/>
              </a:rPr>
              <a:t>© Classroom Secrets Limited 2018</a:t>
            </a:r>
          </a:p>
        </p:txBody>
      </p:sp>
      <p:graphicFrame>
        <p:nvGraphicFramePr>
          <p:cNvPr id="6" name="Table 5">
            <a:extLst>
              <a:ext uri="{FF2B5EF4-FFF2-40B4-BE49-F238E27FC236}">
                <a16:creationId xmlns:a16="http://schemas.microsoft.com/office/drawing/2014/main" id="{9462E311-35AB-4FA3-8DE2-FE7D4C25F9EE}"/>
              </a:ext>
            </a:extLst>
          </p:cNvPr>
          <p:cNvGraphicFramePr>
            <a:graphicFrameLocks noGrp="1"/>
          </p:cNvGraphicFramePr>
          <p:nvPr>
            <p:extLst>
              <p:ext uri="{D42A27DB-BD31-4B8C-83A1-F6EECF244321}">
                <p14:modId xmlns:p14="http://schemas.microsoft.com/office/powerpoint/2010/main" val="3923654622"/>
              </p:ext>
            </p:extLst>
          </p:nvPr>
        </p:nvGraphicFramePr>
        <p:xfrm>
          <a:off x="2952000" y="3068692"/>
          <a:ext cx="3240000" cy="790614"/>
        </p:xfrm>
        <a:graphic>
          <a:graphicData uri="http://schemas.openxmlformats.org/drawingml/2006/table">
            <a:tbl>
              <a:tblPr firstRow="1" bandRow="1">
                <a:tableStyleId>{5C22544A-7EE6-4342-B048-85BDC9FD1C3A}</a:tableStyleId>
              </a:tblPr>
              <a:tblGrid>
                <a:gridCol w="792000">
                  <a:extLst>
                    <a:ext uri="{9D8B030D-6E8A-4147-A177-3AD203B41FA5}">
                      <a16:colId xmlns:a16="http://schemas.microsoft.com/office/drawing/2014/main" val="3142503022"/>
                    </a:ext>
                  </a:extLst>
                </a:gridCol>
                <a:gridCol w="432000">
                  <a:extLst>
                    <a:ext uri="{9D8B030D-6E8A-4147-A177-3AD203B41FA5}">
                      <a16:colId xmlns:a16="http://schemas.microsoft.com/office/drawing/2014/main" val="214360778"/>
                    </a:ext>
                  </a:extLst>
                </a:gridCol>
                <a:gridCol w="792000">
                  <a:extLst>
                    <a:ext uri="{9D8B030D-6E8A-4147-A177-3AD203B41FA5}">
                      <a16:colId xmlns:a16="http://schemas.microsoft.com/office/drawing/2014/main" val="3225761692"/>
                    </a:ext>
                  </a:extLst>
                </a:gridCol>
                <a:gridCol w="432000">
                  <a:extLst>
                    <a:ext uri="{9D8B030D-6E8A-4147-A177-3AD203B41FA5}">
                      <a16:colId xmlns:a16="http://schemas.microsoft.com/office/drawing/2014/main" val="1212687839"/>
                    </a:ext>
                  </a:extLst>
                </a:gridCol>
                <a:gridCol w="792000">
                  <a:extLst>
                    <a:ext uri="{9D8B030D-6E8A-4147-A177-3AD203B41FA5}">
                      <a16:colId xmlns:a16="http://schemas.microsoft.com/office/drawing/2014/main" val="932692107"/>
                    </a:ext>
                  </a:extLst>
                </a:gridCol>
              </a:tblGrid>
              <a:tr h="790614">
                <a:tc>
                  <a:txBody>
                    <a:bodyPr/>
                    <a:lstStyle/>
                    <a:p>
                      <a:pPr algn="ctr"/>
                      <a:r>
                        <a:rPr lang="en-GB" sz="2800" b="1" dirty="0">
                          <a:solidFill>
                            <a:schemeClr val="tx1"/>
                          </a:solidFill>
                          <a:latin typeface="Century Gothic" panose="020B0502020202020204" pitchFamily="34" charset="0"/>
                        </a:rPr>
                        <a:t>672</a:t>
                      </a:r>
                    </a:p>
                  </a:txBody>
                  <a:tcPr marL="75571" marR="75571" marT="66938" marB="66938"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GB" sz="2800" b="1" dirty="0">
                          <a:solidFill>
                            <a:schemeClr val="tx1"/>
                          </a:solidFill>
                          <a:latin typeface="Century Gothic" panose="020B0502020202020204" pitchFamily="34" charset="0"/>
                        </a:rPr>
                        <a:t>÷</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GB" sz="2800" b="1" dirty="0">
                          <a:solidFill>
                            <a:srgbClr val="FF0000"/>
                          </a:solidFill>
                          <a:latin typeface="Century Gothic" panose="020B0502020202020204" pitchFamily="34" charset="0"/>
                        </a:rPr>
                        <a:t>3</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GB" sz="2800" b="1" dirty="0">
                          <a:solidFill>
                            <a:schemeClr val="tx1"/>
                          </a:solidFill>
                          <a:latin typeface="Century Gothic" panose="020B0502020202020204" pitchFamily="34" charset="0"/>
                        </a:rPr>
                        <a:t>=</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GB" sz="2800" b="1" dirty="0">
                          <a:solidFill>
                            <a:srgbClr val="FF0000"/>
                          </a:solidFill>
                          <a:latin typeface="Century Gothic" panose="020B0502020202020204" pitchFamily="34" charset="0"/>
                        </a:rPr>
                        <a:t>224</a:t>
                      </a:r>
                      <a:r>
                        <a:rPr lang="en-GB" sz="2800" b="1" dirty="0">
                          <a:solidFill>
                            <a:schemeClr val="tx1"/>
                          </a:solidFill>
                          <a:latin typeface="Century Gothic" panose="020B0502020202020204" pitchFamily="34" charset="0"/>
                        </a:rPr>
                        <a:t> </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358738683"/>
                  </a:ext>
                </a:extLst>
              </a:tr>
            </a:tbl>
          </a:graphicData>
        </a:graphic>
      </p:graphicFrame>
      <p:graphicFrame>
        <p:nvGraphicFramePr>
          <p:cNvPr id="12" name="Table 11">
            <a:extLst>
              <a:ext uri="{FF2B5EF4-FFF2-40B4-BE49-F238E27FC236}">
                <a16:creationId xmlns:a16="http://schemas.microsoft.com/office/drawing/2014/main" id="{3C96D98D-A48C-4887-8FE4-2C72202E2191}"/>
              </a:ext>
            </a:extLst>
          </p:cNvPr>
          <p:cNvGraphicFramePr>
            <a:graphicFrameLocks noGrp="1"/>
          </p:cNvGraphicFramePr>
          <p:nvPr>
            <p:extLst>
              <p:ext uri="{D42A27DB-BD31-4B8C-83A1-F6EECF244321}">
                <p14:modId xmlns:p14="http://schemas.microsoft.com/office/powerpoint/2010/main" val="3846438805"/>
              </p:ext>
            </p:extLst>
          </p:nvPr>
        </p:nvGraphicFramePr>
        <p:xfrm>
          <a:off x="2952000" y="3781548"/>
          <a:ext cx="3240000" cy="790614"/>
        </p:xfrm>
        <a:graphic>
          <a:graphicData uri="http://schemas.openxmlformats.org/drawingml/2006/table">
            <a:tbl>
              <a:tblPr firstRow="1" bandRow="1">
                <a:tableStyleId>{5C22544A-7EE6-4342-B048-85BDC9FD1C3A}</a:tableStyleId>
              </a:tblPr>
              <a:tblGrid>
                <a:gridCol w="792000">
                  <a:extLst>
                    <a:ext uri="{9D8B030D-6E8A-4147-A177-3AD203B41FA5}">
                      <a16:colId xmlns:a16="http://schemas.microsoft.com/office/drawing/2014/main" val="3142503022"/>
                    </a:ext>
                  </a:extLst>
                </a:gridCol>
                <a:gridCol w="432000">
                  <a:extLst>
                    <a:ext uri="{9D8B030D-6E8A-4147-A177-3AD203B41FA5}">
                      <a16:colId xmlns:a16="http://schemas.microsoft.com/office/drawing/2014/main" val="214360778"/>
                    </a:ext>
                  </a:extLst>
                </a:gridCol>
                <a:gridCol w="792000">
                  <a:extLst>
                    <a:ext uri="{9D8B030D-6E8A-4147-A177-3AD203B41FA5}">
                      <a16:colId xmlns:a16="http://schemas.microsoft.com/office/drawing/2014/main" val="3225761692"/>
                    </a:ext>
                  </a:extLst>
                </a:gridCol>
                <a:gridCol w="432000">
                  <a:extLst>
                    <a:ext uri="{9D8B030D-6E8A-4147-A177-3AD203B41FA5}">
                      <a16:colId xmlns:a16="http://schemas.microsoft.com/office/drawing/2014/main" val="1212687839"/>
                    </a:ext>
                  </a:extLst>
                </a:gridCol>
                <a:gridCol w="792000">
                  <a:extLst>
                    <a:ext uri="{9D8B030D-6E8A-4147-A177-3AD203B41FA5}">
                      <a16:colId xmlns:a16="http://schemas.microsoft.com/office/drawing/2014/main" val="932692107"/>
                    </a:ext>
                  </a:extLst>
                </a:gridCol>
              </a:tblGrid>
              <a:tr h="790614">
                <a:tc>
                  <a:txBody>
                    <a:bodyPr/>
                    <a:lstStyle/>
                    <a:p>
                      <a:pPr algn="ctr"/>
                      <a:r>
                        <a:rPr lang="en-GB" sz="2800" b="1" dirty="0">
                          <a:solidFill>
                            <a:schemeClr val="tx1"/>
                          </a:solidFill>
                          <a:latin typeface="Century Gothic" panose="020B0502020202020204" pitchFamily="34" charset="0"/>
                        </a:rPr>
                        <a:t>672</a:t>
                      </a:r>
                    </a:p>
                  </a:txBody>
                  <a:tcPr marL="75571" marR="75571" marT="66938" marB="66938"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GB" sz="2800" b="1" dirty="0">
                          <a:solidFill>
                            <a:schemeClr val="tx1"/>
                          </a:solidFill>
                          <a:latin typeface="Century Gothic" panose="020B0502020202020204" pitchFamily="34" charset="0"/>
                        </a:rPr>
                        <a:t>÷</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GB" sz="2800" b="1" dirty="0">
                          <a:solidFill>
                            <a:srgbClr val="FF0000"/>
                          </a:solidFill>
                          <a:latin typeface="Century Gothic" panose="020B0502020202020204" pitchFamily="34" charset="0"/>
                        </a:rPr>
                        <a:t>6</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GB" sz="2800" b="1" dirty="0">
                          <a:solidFill>
                            <a:schemeClr val="tx1"/>
                          </a:solidFill>
                          <a:latin typeface="Century Gothic" panose="020B0502020202020204" pitchFamily="34" charset="0"/>
                        </a:rPr>
                        <a:t>=</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GB" sz="2800" b="1" dirty="0">
                          <a:solidFill>
                            <a:srgbClr val="FF0000"/>
                          </a:solidFill>
                          <a:latin typeface="Century Gothic" panose="020B0502020202020204" pitchFamily="34" charset="0"/>
                        </a:rPr>
                        <a:t>112</a:t>
                      </a:r>
                      <a:r>
                        <a:rPr lang="en-GB" sz="2800" b="1" dirty="0">
                          <a:solidFill>
                            <a:schemeClr val="tx1"/>
                          </a:solidFill>
                          <a:latin typeface="Century Gothic" panose="020B0502020202020204" pitchFamily="34" charset="0"/>
                        </a:rPr>
                        <a:t> </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358738683"/>
                  </a:ext>
                </a:extLst>
              </a:tr>
            </a:tbl>
          </a:graphicData>
        </a:graphic>
      </p:graphicFrame>
    </p:spTree>
    <p:extLst>
      <p:ext uri="{BB962C8B-B14F-4D97-AF65-F5344CB8AC3E}">
        <p14:creationId xmlns:p14="http://schemas.microsoft.com/office/powerpoint/2010/main" val="20333731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pic>
        <p:nvPicPr>
          <p:cNvPr id="18" name="Picture 17" descr="A close up of a sign&#10;&#10;Description generated with high confidence">
            <a:extLst>
              <a:ext uri="{FF2B5EF4-FFF2-40B4-BE49-F238E27FC236}">
                <a16:creationId xmlns:a16="http://schemas.microsoft.com/office/drawing/2014/main" id="{AF62330C-AB9B-43BE-82E4-98A7F5B9D6D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8139" y="6454317"/>
            <a:ext cx="1174025" cy="278902"/>
          </a:xfrm>
          <a:prstGeom prst="rect">
            <a:avLst/>
          </a:prstGeom>
        </p:spPr>
      </p:pic>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Reasoning 1</a:t>
            </a:r>
          </a:p>
          <a:p>
            <a:pPr lvl="0" algn="ctr"/>
            <a:endParaRPr lang="en-GB" sz="2000" b="1" dirty="0">
              <a:solidFill>
                <a:schemeClr val="tx1"/>
              </a:solidFill>
              <a:latin typeface="Century Gothic" panose="020B0502020202020204" pitchFamily="34" charset="0"/>
            </a:endParaRPr>
          </a:p>
          <a:p>
            <a:pPr algn="ctr"/>
            <a:r>
              <a:rPr lang="en-GB" sz="2000" b="1" dirty="0">
                <a:solidFill>
                  <a:schemeClr val="tx1"/>
                </a:solidFill>
                <a:latin typeface="Century Gothic" panose="020B0502020202020204" pitchFamily="34" charset="0"/>
              </a:rPr>
              <a:t>Which is the odd one out? Explain how you know. </a:t>
            </a:r>
          </a:p>
          <a:p>
            <a:endParaRPr lang="en-GB" sz="2000" b="1" dirty="0">
              <a:solidFill>
                <a:schemeClr val="tx1"/>
              </a:solidFill>
              <a:latin typeface="Century Gothic" panose="020B0502020202020204" pitchFamily="34" charset="0"/>
            </a:endParaRPr>
          </a:p>
        </p:txBody>
      </p:sp>
      <p:sp>
        <p:nvSpPr>
          <p:cNvPr id="7" name="TextBox 8">
            <a:extLst>
              <a:ext uri="{FF2B5EF4-FFF2-40B4-BE49-F238E27FC236}">
                <a16:creationId xmlns:a16="http://schemas.microsoft.com/office/drawing/2014/main" id="{84B107DC-B90C-4A45-B422-BA8DE29C2552}"/>
              </a:ext>
            </a:extLst>
          </p:cNvPr>
          <p:cNvSpPr txBox="1"/>
          <p:nvPr/>
        </p:nvSpPr>
        <p:spPr>
          <a:xfrm>
            <a:off x="27814" y="6688627"/>
            <a:ext cx="1231337"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altLang="en-US" sz="500" b="1" dirty="0">
                <a:latin typeface="Century Gothic" panose="020B0502020202020204" pitchFamily="34" charset="0"/>
              </a:rPr>
              <a:t>© Classroom Secrets Limited 2018</a:t>
            </a:r>
          </a:p>
        </p:txBody>
      </p:sp>
      <p:graphicFrame>
        <p:nvGraphicFramePr>
          <p:cNvPr id="6" name="Table 5">
            <a:extLst>
              <a:ext uri="{FF2B5EF4-FFF2-40B4-BE49-F238E27FC236}">
                <a16:creationId xmlns:a16="http://schemas.microsoft.com/office/drawing/2014/main" id="{4C1C199D-C585-44AF-A499-A0BF7D32B211}"/>
              </a:ext>
            </a:extLst>
          </p:cNvPr>
          <p:cNvGraphicFramePr>
            <a:graphicFrameLocks noGrp="1"/>
          </p:cNvGraphicFramePr>
          <p:nvPr>
            <p:extLst>
              <p:ext uri="{D42A27DB-BD31-4B8C-83A1-F6EECF244321}">
                <p14:modId xmlns:p14="http://schemas.microsoft.com/office/powerpoint/2010/main" val="1176696349"/>
              </p:ext>
            </p:extLst>
          </p:nvPr>
        </p:nvGraphicFramePr>
        <p:xfrm>
          <a:off x="3690648" y="1729755"/>
          <a:ext cx="1762704" cy="3440076"/>
        </p:xfrm>
        <a:graphic>
          <a:graphicData uri="http://schemas.openxmlformats.org/drawingml/2006/table">
            <a:tbl>
              <a:tblPr firstRow="1" bandRow="1">
                <a:tableStyleId>{5C22544A-7EE6-4342-B048-85BDC9FD1C3A}</a:tableStyleId>
              </a:tblPr>
              <a:tblGrid>
                <a:gridCol w="1762704">
                  <a:extLst>
                    <a:ext uri="{9D8B030D-6E8A-4147-A177-3AD203B41FA5}">
                      <a16:colId xmlns:a16="http://schemas.microsoft.com/office/drawing/2014/main" val="3142503022"/>
                    </a:ext>
                  </a:extLst>
                </a:gridCol>
              </a:tblGrid>
              <a:tr h="583413">
                <a:tc>
                  <a:txBody>
                    <a:bodyPr/>
                    <a:lstStyle/>
                    <a:p>
                      <a:pPr marL="0" marR="0" lvl="0" indent="0" algn="l" defTabSz="514350" rtl="0" eaLnBrk="1" fontAlgn="auto" latinLnBrk="0" hangingPunct="1">
                        <a:lnSpc>
                          <a:spcPct val="100000"/>
                        </a:lnSpc>
                        <a:spcBef>
                          <a:spcPts val="0"/>
                        </a:spcBef>
                        <a:spcAft>
                          <a:spcPts val="0"/>
                        </a:spcAft>
                        <a:buClrTx/>
                        <a:buSzTx/>
                        <a:buFontTx/>
                        <a:buNone/>
                        <a:tabLst/>
                        <a:defRPr/>
                      </a:pPr>
                      <a:r>
                        <a:rPr lang="en-GB" sz="2400" b="1" dirty="0">
                          <a:solidFill>
                            <a:schemeClr val="tx1"/>
                          </a:solidFill>
                          <a:latin typeface="Century Gothic" panose="020B0502020202020204" pitchFamily="34" charset="0"/>
                        </a:rPr>
                        <a:t>A. </a:t>
                      </a:r>
                      <a:r>
                        <a:rPr lang="en-GB" sz="2400" dirty="0">
                          <a:solidFill>
                            <a:schemeClr val="tx1"/>
                          </a:solidFill>
                          <a:latin typeface="Century Gothic" panose="020B0502020202020204" pitchFamily="34" charset="0"/>
                        </a:rPr>
                        <a:t>212 </a:t>
                      </a:r>
                      <a:r>
                        <a:rPr lang="en-GB" sz="2400" b="1" dirty="0">
                          <a:solidFill>
                            <a:schemeClr val="tx1"/>
                          </a:solidFill>
                          <a:latin typeface="Century Gothic" panose="020B0502020202020204" pitchFamily="34" charset="0"/>
                        </a:rPr>
                        <a:t>÷ 4</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358738683"/>
                  </a:ext>
                </a:extLst>
              </a:tr>
              <a:tr h="368808">
                <a:tc>
                  <a:txBody>
                    <a:bodyPr/>
                    <a:lstStyle/>
                    <a:p>
                      <a:pPr marL="0" marR="0" lvl="0" indent="0" algn="l" defTabSz="514350" rtl="0" eaLnBrk="1" fontAlgn="auto" latinLnBrk="0" hangingPunct="1">
                        <a:lnSpc>
                          <a:spcPct val="100000"/>
                        </a:lnSpc>
                        <a:spcBef>
                          <a:spcPts val="0"/>
                        </a:spcBef>
                        <a:spcAft>
                          <a:spcPts val="0"/>
                        </a:spcAft>
                        <a:buClrTx/>
                        <a:buSzTx/>
                        <a:buFontTx/>
                        <a:buNone/>
                        <a:tabLst/>
                        <a:defRPr/>
                      </a:pPr>
                      <a:endParaRPr lang="en-GB" sz="2400" b="1" dirty="0">
                        <a:solidFill>
                          <a:schemeClr val="tx1"/>
                        </a:solidFill>
                        <a:latin typeface="Century Gothic" panose="020B0502020202020204" pitchFamily="34" charset="0"/>
                      </a:endParaRP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638667506"/>
                  </a:ext>
                </a:extLst>
              </a:tr>
              <a:tr h="583413">
                <a:tc>
                  <a:txBody>
                    <a:bodyPr/>
                    <a:lstStyle/>
                    <a:p>
                      <a:pPr algn="l"/>
                      <a:r>
                        <a:rPr lang="en-GB" sz="2400" b="1" dirty="0">
                          <a:solidFill>
                            <a:schemeClr val="tx1"/>
                          </a:solidFill>
                          <a:latin typeface="Century Gothic" panose="020B0502020202020204" pitchFamily="34" charset="0"/>
                        </a:rPr>
                        <a:t>B. 486 ÷ 9 </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3989000"/>
                  </a:ext>
                </a:extLst>
              </a:tr>
              <a:tr h="368808">
                <a:tc>
                  <a:txBody>
                    <a:bodyPr/>
                    <a:lstStyle/>
                    <a:p>
                      <a:pPr algn="l"/>
                      <a:endParaRPr lang="en-GB" sz="2400" b="1" dirty="0">
                        <a:solidFill>
                          <a:schemeClr val="tx1"/>
                        </a:solidFill>
                        <a:latin typeface="Century Gothic" panose="020B0502020202020204" pitchFamily="34" charset="0"/>
                      </a:endParaRP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598988433"/>
                  </a:ext>
                </a:extLst>
              </a:tr>
              <a:tr h="583413">
                <a:tc>
                  <a:txBody>
                    <a:bodyPr/>
                    <a:lstStyle/>
                    <a:p>
                      <a:pPr algn="l"/>
                      <a:r>
                        <a:rPr lang="en-GB" sz="2400" b="1" dirty="0">
                          <a:solidFill>
                            <a:schemeClr val="tx1"/>
                          </a:solidFill>
                          <a:latin typeface="Century Gothic" panose="020B0502020202020204" pitchFamily="34" charset="0"/>
                        </a:rPr>
                        <a:t>C. 378 ÷ 7</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816193610"/>
                  </a:ext>
                </a:extLst>
              </a:tr>
              <a:tr h="368808">
                <a:tc>
                  <a:txBody>
                    <a:bodyPr/>
                    <a:lstStyle/>
                    <a:p>
                      <a:pPr algn="l"/>
                      <a:endParaRPr lang="en-GB" sz="2400" b="1" dirty="0">
                        <a:solidFill>
                          <a:schemeClr val="tx1"/>
                        </a:solidFill>
                        <a:latin typeface="Century Gothic" panose="020B0502020202020204" pitchFamily="34" charset="0"/>
                      </a:endParaRP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869112872"/>
                  </a:ext>
                </a:extLst>
              </a:tr>
              <a:tr h="583413">
                <a:tc>
                  <a:txBody>
                    <a:bodyPr/>
                    <a:lstStyle/>
                    <a:p>
                      <a:pPr algn="l"/>
                      <a:r>
                        <a:rPr lang="en-GB" sz="2400" b="1" dirty="0">
                          <a:solidFill>
                            <a:schemeClr val="tx1"/>
                          </a:solidFill>
                          <a:latin typeface="Century Gothic" panose="020B0502020202020204" pitchFamily="34" charset="0"/>
                        </a:rPr>
                        <a:t>D. 324 ÷ 6</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767086257"/>
                  </a:ext>
                </a:extLst>
              </a:tr>
            </a:tbl>
          </a:graphicData>
        </a:graphic>
      </p:graphicFrame>
    </p:spTree>
    <p:extLst>
      <p:ext uri="{BB962C8B-B14F-4D97-AF65-F5344CB8AC3E}">
        <p14:creationId xmlns:p14="http://schemas.microsoft.com/office/powerpoint/2010/main" val="63601457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pic>
        <p:nvPicPr>
          <p:cNvPr id="18" name="Picture 17" descr="A close up of a sign&#10;&#10;Description generated with high confidence">
            <a:extLst>
              <a:ext uri="{FF2B5EF4-FFF2-40B4-BE49-F238E27FC236}">
                <a16:creationId xmlns:a16="http://schemas.microsoft.com/office/drawing/2014/main" id="{AF62330C-AB9B-43BE-82E4-98A7F5B9D6D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8139" y="6454317"/>
            <a:ext cx="1174025" cy="278902"/>
          </a:xfrm>
          <a:prstGeom prst="rect">
            <a:avLst/>
          </a:prstGeom>
        </p:spPr>
      </p:pic>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Reasoning 1</a:t>
            </a:r>
          </a:p>
          <a:p>
            <a:pPr lvl="0" algn="ctr"/>
            <a:endParaRPr lang="en-GB" sz="2000" b="1" dirty="0">
              <a:solidFill>
                <a:schemeClr val="tx1"/>
              </a:solidFill>
              <a:latin typeface="Century Gothic" panose="020B0502020202020204" pitchFamily="34" charset="0"/>
            </a:endParaRPr>
          </a:p>
          <a:p>
            <a:pPr algn="ctr"/>
            <a:r>
              <a:rPr lang="en-GB" sz="2000" b="1" dirty="0">
                <a:solidFill>
                  <a:schemeClr val="tx1"/>
                </a:solidFill>
                <a:latin typeface="Century Gothic" panose="020B0502020202020204" pitchFamily="34" charset="0"/>
              </a:rPr>
              <a:t>Which is the odd one out? Explain how you know.</a:t>
            </a: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endParaRPr lang="en-GB" sz="2000" b="1" dirty="0">
              <a:solidFill>
                <a:srgbClr val="FF0000"/>
              </a:solidFill>
              <a:latin typeface="Century Gothic" panose="020B0502020202020204" pitchFamily="34" charset="0"/>
            </a:endParaRPr>
          </a:p>
          <a:p>
            <a:pPr algn="ctr"/>
            <a:r>
              <a:rPr lang="en-GB" sz="2000" b="1" dirty="0">
                <a:solidFill>
                  <a:schemeClr val="tx1"/>
                </a:solidFill>
                <a:latin typeface="Century Gothic" panose="020B0502020202020204" pitchFamily="34" charset="0"/>
              </a:rPr>
              <a:t>A is the odd one out because</a:t>
            </a:r>
            <a:r>
              <a:rPr lang="en-GB" sz="2000" b="1" dirty="0">
                <a:solidFill>
                  <a:srgbClr val="FF0000"/>
                </a:solidFill>
                <a:latin typeface="Century Gothic" panose="020B0502020202020204" pitchFamily="34" charset="0"/>
              </a:rPr>
              <a:t>… </a:t>
            </a:r>
          </a:p>
          <a:p>
            <a:endParaRPr lang="en-GB" sz="2000" b="1" dirty="0">
              <a:solidFill>
                <a:schemeClr val="tx1"/>
              </a:solidFill>
              <a:latin typeface="Century Gothic" panose="020B0502020202020204" pitchFamily="34" charset="0"/>
            </a:endParaRPr>
          </a:p>
        </p:txBody>
      </p:sp>
      <p:sp>
        <p:nvSpPr>
          <p:cNvPr id="7" name="TextBox 8">
            <a:extLst>
              <a:ext uri="{FF2B5EF4-FFF2-40B4-BE49-F238E27FC236}">
                <a16:creationId xmlns:a16="http://schemas.microsoft.com/office/drawing/2014/main" id="{84B107DC-B90C-4A45-B422-BA8DE29C2552}"/>
              </a:ext>
            </a:extLst>
          </p:cNvPr>
          <p:cNvSpPr txBox="1"/>
          <p:nvPr/>
        </p:nvSpPr>
        <p:spPr>
          <a:xfrm>
            <a:off x="27814" y="6688627"/>
            <a:ext cx="1231337"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altLang="en-US" sz="500" b="1" dirty="0">
                <a:latin typeface="Century Gothic" panose="020B0502020202020204" pitchFamily="34" charset="0"/>
              </a:rPr>
              <a:t>© Classroom Secrets Limited 2018</a:t>
            </a:r>
          </a:p>
        </p:txBody>
      </p:sp>
      <p:graphicFrame>
        <p:nvGraphicFramePr>
          <p:cNvPr id="6" name="Table 5">
            <a:extLst>
              <a:ext uri="{FF2B5EF4-FFF2-40B4-BE49-F238E27FC236}">
                <a16:creationId xmlns:a16="http://schemas.microsoft.com/office/drawing/2014/main" id="{4C1C199D-C585-44AF-A499-A0BF7D32B211}"/>
              </a:ext>
            </a:extLst>
          </p:cNvPr>
          <p:cNvGraphicFramePr>
            <a:graphicFrameLocks noGrp="1"/>
          </p:cNvGraphicFramePr>
          <p:nvPr>
            <p:extLst>
              <p:ext uri="{D42A27DB-BD31-4B8C-83A1-F6EECF244321}">
                <p14:modId xmlns:p14="http://schemas.microsoft.com/office/powerpoint/2010/main" val="3096803979"/>
              </p:ext>
            </p:extLst>
          </p:nvPr>
        </p:nvGraphicFramePr>
        <p:xfrm>
          <a:off x="3690648" y="1729755"/>
          <a:ext cx="1762704" cy="3440076"/>
        </p:xfrm>
        <a:graphic>
          <a:graphicData uri="http://schemas.openxmlformats.org/drawingml/2006/table">
            <a:tbl>
              <a:tblPr firstRow="1" bandRow="1">
                <a:tableStyleId>{5C22544A-7EE6-4342-B048-85BDC9FD1C3A}</a:tableStyleId>
              </a:tblPr>
              <a:tblGrid>
                <a:gridCol w="1762704">
                  <a:extLst>
                    <a:ext uri="{9D8B030D-6E8A-4147-A177-3AD203B41FA5}">
                      <a16:colId xmlns:a16="http://schemas.microsoft.com/office/drawing/2014/main" val="3142503022"/>
                    </a:ext>
                  </a:extLst>
                </a:gridCol>
              </a:tblGrid>
              <a:tr h="583413">
                <a:tc>
                  <a:txBody>
                    <a:bodyPr/>
                    <a:lstStyle/>
                    <a:p>
                      <a:pPr marL="0" marR="0" lvl="0" indent="0" algn="l" defTabSz="514350" rtl="0" eaLnBrk="1" fontAlgn="auto" latinLnBrk="0" hangingPunct="1">
                        <a:lnSpc>
                          <a:spcPct val="100000"/>
                        </a:lnSpc>
                        <a:spcBef>
                          <a:spcPts val="0"/>
                        </a:spcBef>
                        <a:spcAft>
                          <a:spcPts val="0"/>
                        </a:spcAft>
                        <a:buClrTx/>
                        <a:buSzTx/>
                        <a:buFontTx/>
                        <a:buNone/>
                        <a:tabLst/>
                        <a:defRPr/>
                      </a:pPr>
                      <a:r>
                        <a:rPr lang="en-GB" sz="2400" b="1" dirty="0">
                          <a:solidFill>
                            <a:schemeClr val="tx1"/>
                          </a:solidFill>
                          <a:latin typeface="Century Gothic" panose="020B0502020202020204" pitchFamily="34" charset="0"/>
                        </a:rPr>
                        <a:t>A. </a:t>
                      </a:r>
                      <a:r>
                        <a:rPr lang="en-GB" sz="2400" dirty="0">
                          <a:solidFill>
                            <a:schemeClr val="tx1"/>
                          </a:solidFill>
                          <a:latin typeface="Century Gothic" panose="020B0502020202020204" pitchFamily="34" charset="0"/>
                        </a:rPr>
                        <a:t>212 </a:t>
                      </a:r>
                      <a:r>
                        <a:rPr lang="en-GB" sz="2400" b="1" dirty="0">
                          <a:solidFill>
                            <a:schemeClr val="tx1"/>
                          </a:solidFill>
                          <a:latin typeface="Century Gothic" panose="020B0502020202020204" pitchFamily="34" charset="0"/>
                        </a:rPr>
                        <a:t>÷ 4</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358738683"/>
                  </a:ext>
                </a:extLst>
              </a:tr>
              <a:tr h="368808">
                <a:tc>
                  <a:txBody>
                    <a:bodyPr/>
                    <a:lstStyle/>
                    <a:p>
                      <a:pPr marL="0" marR="0" lvl="0" indent="0" algn="l" defTabSz="514350" rtl="0" eaLnBrk="1" fontAlgn="auto" latinLnBrk="0" hangingPunct="1">
                        <a:lnSpc>
                          <a:spcPct val="100000"/>
                        </a:lnSpc>
                        <a:spcBef>
                          <a:spcPts val="0"/>
                        </a:spcBef>
                        <a:spcAft>
                          <a:spcPts val="0"/>
                        </a:spcAft>
                        <a:buClrTx/>
                        <a:buSzTx/>
                        <a:buFontTx/>
                        <a:buNone/>
                        <a:tabLst/>
                        <a:defRPr/>
                      </a:pPr>
                      <a:endParaRPr lang="en-GB" sz="2400" b="1" dirty="0">
                        <a:solidFill>
                          <a:schemeClr val="tx1"/>
                        </a:solidFill>
                        <a:latin typeface="Century Gothic" panose="020B0502020202020204" pitchFamily="34" charset="0"/>
                      </a:endParaRP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638667506"/>
                  </a:ext>
                </a:extLst>
              </a:tr>
              <a:tr h="583413">
                <a:tc>
                  <a:txBody>
                    <a:bodyPr/>
                    <a:lstStyle/>
                    <a:p>
                      <a:pPr algn="l"/>
                      <a:r>
                        <a:rPr lang="en-GB" sz="2400" b="1" dirty="0">
                          <a:solidFill>
                            <a:schemeClr val="tx1"/>
                          </a:solidFill>
                          <a:latin typeface="Century Gothic" panose="020B0502020202020204" pitchFamily="34" charset="0"/>
                        </a:rPr>
                        <a:t>B. 486 ÷ 9 </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3989000"/>
                  </a:ext>
                </a:extLst>
              </a:tr>
              <a:tr h="368808">
                <a:tc>
                  <a:txBody>
                    <a:bodyPr/>
                    <a:lstStyle/>
                    <a:p>
                      <a:pPr algn="l"/>
                      <a:endParaRPr lang="en-GB" sz="2400" b="1" dirty="0">
                        <a:solidFill>
                          <a:schemeClr val="tx1"/>
                        </a:solidFill>
                        <a:latin typeface="Century Gothic" panose="020B0502020202020204" pitchFamily="34" charset="0"/>
                      </a:endParaRP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598988433"/>
                  </a:ext>
                </a:extLst>
              </a:tr>
              <a:tr h="583413">
                <a:tc>
                  <a:txBody>
                    <a:bodyPr/>
                    <a:lstStyle/>
                    <a:p>
                      <a:pPr algn="l"/>
                      <a:r>
                        <a:rPr lang="en-GB" sz="2400" b="1" dirty="0">
                          <a:solidFill>
                            <a:schemeClr val="tx1"/>
                          </a:solidFill>
                          <a:latin typeface="Century Gothic" panose="020B0502020202020204" pitchFamily="34" charset="0"/>
                        </a:rPr>
                        <a:t>C. 378 ÷ 7</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816193610"/>
                  </a:ext>
                </a:extLst>
              </a:tr>
              <a:tr h="368808">
                <a:tc>
                  <a:txBody>
                    <a:bodyPr/>
                    <a:lstStyle/>
                    <a:p>
                      <a:pPr algn="l"/>
                      <a:endParaRPr lang="en-GB" sz="2400" b="1" dirty="0">
                        <a:solidFill>
                          <a:schemeClr val="tx1"/>
                        </a:solidFill>
                        <a:latin typeface="Century Gothic" panose="020B0502020202020204" pitchFamily="34" charset="0"/>
                      </a:endParaRP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869112872"/>
                  </a:ext>
                </a:extLst>
              </a:tr>
              <a:tr h="583413">
                <a:tc>
                  <a:txBody>
                    <a:bodyPr/>
                    <a:lstStyle/>
                    <a:p>
                      <a:pPr algn="l"/>
                      <a:r>
                        <a:rPr lang="en-GB" sz="2400" b="1" dirty="0">
                          <a:solidFill>
                            <a:schemeClr val="tx1"/>
                          </a:solidFill>
                          <a:latin typeface="Century Gothic" panose="020B0502020202020204" pitchFamily="34" charset="0"/>
                        </a:rPr>
                        <a:t>D. 324 ÷ 6</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767086257"/>
                  </a:ext>
                </a:extLst>
              </a:tr>
            </a:tbl>
          </a:graphicData>
        </a:graphic>
      </p:graphicFrame>
    </p:spTree>
    <p:extLst>
      <p:ext uri="{BB962C8B-B14F-4D97-AF65-F5344CB8AC3E}">
        <p14:creationId xmlns:p14="http://schemas.microsoft.com/office/powerpoint/2010/main" val="25910838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pic>
        <p:nvPicPr>
          <p:cNvPr id="18" name="Picture 17" descr="A close up of a sign&#10;&#10;Description generated with high confidence">
            <a:extLst>
              <a:ext uri="{FF2B5EF4-FFF2-40B4-BE49-F238E27FC236}">
                <a16:creationId xmlns:a16="http://schemas.microsoft.com/office/drawing/2014/main" id="{AF62330C-AB9B-43BE-82E4-98A7F5B9D6D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8139" y="6454317"/>
            <a:ext cx="1174025" cy="278902"/>
          </a:xfrm>
          <a:prstGeom prst="rect">
            <a:avLst/>
          </a:prstGeom>
        </p:spPr>
      </p:pic>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Reasoning 1</a:t>
            </a:r>
          </a:p>
          <a:p>
            <a:pPr lvl="0" algn="ctr"/>
            <a:endParaRPr lang="en-GB" sz="2000" b="1" dirty="0">
              <a:solidFill>
                <a:schemeClr val="tx1"/>
              </a:solidFill>
              <a:latin typeface="Century Gothic" panose="020B0502020202020204" pitchFamily="34" charset="0"/>
            </a:endParaRPr>
          </a:p>
          <a:p>
            <a:pPr algn="ctr"/>
            <a:r>
              <a:rPr lang="en-GB" sz="2000" b="1" dirty="0">
                <a:solidFill>
                  <a:schemeClr val="tx1"/>
                </a:solidFill>
                <a:latin typeface="Century Gothic" panose="020B0502020202020204" pitchFamily="34" charset="0"/>
              </a:rPr>
              <a:t>Which is the odd one out? Explain how you know.</a:t>
            </a: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endParaRPr lang="en-GB" sz="2000" b="1" dirty="0">
              <a:solidFill>
                <a:srgbClr val="FF0000"/>
              </a:solidFill>
              <a:latin typeface="Century Gothic" panose="020B0502020202020204" pitchFamily="34" charset="0"/>
            </a:endParaRPr>
          </a:p>
          <a:p>
            <a:pPr algn="ctr"/>
            <a:r>
              <a:rPr lang="en-GB" sz="2000" b="1" dirty="0">
                <a:solidFill>
                  <a:srgbClr val="FF0000"/>
                </a:solidFill>
                <a:latin typeface="Century Gothic" panose="020B0502020202020204" pitchFamily="34" charset="0"/>
              </a:rPr>
              <a:t>A is the odd one out because 212 ÷ 4 = 53. All the others equal 54. </a:t>
            </a:r>
          </a:p>
          <a:p>
            <a:endParaRPr lang="en-GB" sz="2000" b="1" dirty="0">
              <a:solidFill>
                <a:schemeClr val="tx1"/>
              </a:solidFill>
              <a:latin typeface="Century Gothic" panose="020B0502020202020204" pitchFamily="34" charset="0"/>
            </a:endParaRPr>
          </a:p>
        </p:txBody>
      </p:sp>
      <p:sp>
        <p:nvSpPr>
          <p:cNvPr id="7" name="TextBox 8">
            <a:extLst>
              <a:ext uri="{FF2B5EF4-FFF2-40B4-BE49-F238E27FC236}">
                <a16:creationId xmlns:a16="http://schemas.microsoft.com/office/drawing/2014/main" id="{84B107DC-B90C-4A45-B422-BA8DE29C2552}"/>
              </a:ext>
            </a:extLst>
          </p:cNvPr>
          <p:cNvSpPr txBox="1"/>
          <p:nvPr/>
        </p:nvSpPr>
        <p:spPr>
          <a:xfrm>
            <a:off x="27814" y="6688627"/>
            <a:ext cx="1231337"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altLang="en-US" sz="500" b="1" dirty="0">
                <a:latin typeface="Century Gothic" panose="020B0502020202020204" pitchFamily="34" charset="0"/>
              </a:rPr>
              <a:t>© Classroom Secrets Limited 2018</a:t>
            </a:r>
          </a:p>
        </p:txBody>
      </p:sp>
      <p:graphicFrame>
        <p:nvGraphicFramePr>
          <p:cNvPr id="6" name="Table 5">
            <a:extLst>
              <a:ext uri="{FF2B5EF4-FFF2-40B4-BE49-F238E27FC236}">
                <a16:creationId xmlns:a16="http://schemas.microsoft.com/office/drawing/2014/main" id="{4C1C199D-C585-44AF-A499-A0BF7D32B211}"/>
              </a:ext>
            </a:extLst>
          </p:cNvPr>
          <p:cNvGraphicFramePr>
            <a:graphicFrameLocks noGrp="1"/>
          </p:cNvGraphicFramePr>
          <p:nvPr>
            <p:extLst>
              <p:ext uri="{D42A27DB-BD31-4B8C-83A1-F6EECF244321}">
                <p14:modId xmlns:p14="http://schemas.microsoft.com/office/powerpoint/2010/main" val="4176196901"/>
              </p:ext>
            </p:extLst>
          </p:nvPr>
        </p:nvGraphicFramePr>
        <p:xfrm>
          <a:off x="3690648" y="1729755"/>
          <a:ext cx="1762704" cy="3440076"/>
        </p:xfrm>
        <a:graphic>
          <a:graphicData uri="http://schemas.openxmlformats.org/drawingml/2006/table">
            <a:tbl>
              <a:tblPr firstRow="1" bandRow="1">
                <a:tableStyleId>{5C22544A-7EE6-4342-B048-85BDC9FD1C3A}</a:tableStyleId>
              </a:tblPr>
              <a:tblGrid>
                <a:gridCol w="1762704">
                  <a:extLst>
                    <a:ext uri="{9D8B030D-6E8A-4147-A177-3AD203B41FA5}">
                      <a16:colId xmlns:a16="http://schemas.microsoft.com/office/drawing/2014/main" val="3142503022"/>
                    </a:ext>
                  </a:extLst>
                </a:gridCol>
              </a:tblGrid>
              <a:tr h="583413">
                <a:tc>
                  <a:txBody>
                    <a:bodyPr/>
                    <a:lstStyle/>
                    <a:p>
                      <a:pPr marL="0" marR="0" lvl="0" indent="0" algn="l" defTabSz="514350" rtl="0" eaLnBrk="1" fontAlgn="auto" latinLnBrk="0" hangingPunct="1">
                        <a:lnSpc>
                          <a:spcPct val="100000"/>
                        </a:lnSpc>
                        <a:spcBef>
                          <a:spcPts val="0"/>
                        </a:spcBef>
                        <a:spcAft>
                          <a:spcPts val="0"/>
                        </a:spcAft>
                        <a:buClrTx/>
                        <a:buSzTx/>
                        <a:buFontTx/>
                        <a:buNone/>
                        <a:tabLst/>
                        <a:defRPr/>
                      </a:pPr>
                      <a:r>
                        <a:rPr lang="en-GB" sz="2400" b="1" dirty="0">
                          <a:solidFill>
                            <a:srgbClr val="FF0000"/>
                          </a:solidFill>
                          <a:latin typeface="Century Gothic" panose="020B0502020202020204" pitchFamily="34" charset="0"/>
                        </a:rPr>
                        <a:t>A. </a:t>
                      </a:r>
                      <a:r>
                        <a:rPr lang="en-GB" sz="2400" dirty="0">
                          <a:solidFill>
                            <a:srgbClr val="FF0000"/>
                          </a:solidFill>
                          <a:latin typeface="Century Gothic" panose="020B0502020202020204" pitchFamily="34" charset="0"/>
                        </a:rPr>
                        <a:t>212 </a:t>
                      </a:r>
                      <a:r>
                        <a:rPr lang="en-GB" sz="2400" b="1" dirty="0">
                          <a:solidFill>
                            <a:srgbClr val="FF0000"/>
                          </a:solidFill>
                          <a:latin typeface="Century Gothic" panose="020B0502020202020204" pitchFamily="34" charset="0"/>
                        </a:rPr>
                        <a:t>÷ 4</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358738683"/>
                  </a:ext>
                </a:extLst>
              </a:tr>
              <a:tr h="368808">
                <a:tc>
                  <a:txBody>
                    <a:bodyPr/>
                    <a:lstStyle/>
                    <a:p>
                      <a:pPr marL="0" marR="0" lvl="0" indent="0" algn="l" defTabSz="514350" rtl="0" eaLnBrk="1" fontAlgn="auto" latinLnBrk="0" hangingPunct="1">
                        <a:lnSpc>
                          <a:spcPct val="100000"/>
                        </a:lnSpc>
                        <a:spcBef>
                          <a:spcPts val="0"/>
                        </a:spcBef>
                        <a:spcAft>
                          <a:spcPts val="0"/>
                        </a:spcAft>
                        <a:buClrTx/>
                        <a:buSzTx/>
                        <a:buFontTx/>
                        <a:buNone/>
                        <a:tabLst/>
                        <a:defRPr/>
                      </a:pPr>
                      <a:endParaRPr lang="en-GB" sz="2400" b="1" dirty="0">
                        <a:solidFill>
                          <a:srgbClr val="FF0000"/>
                        </a:solidFill>
                        <a:latin typeface="Century Gothic" panose="020B0502020202020204" pitchFamily="34" charset="0"/>
                      </a:endParaRP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638667506"/>
                  </a:ext>
                </a:extLst>
              </a:tr>
              <a:tr h="583413">
                <a:tc>
                  <a:txBody>
                    <a:bodyPr/>
                    <a:lstStyle/>
                    <a:p>
                      <a:pPr algn="l"/>
                      <a:r>
                        <a:rPr lang="en-GB" sz="2400" b="1" dirty="0">
                          <a:solidFill>
                            <a:schemeClr val="bg1">
                              <a:lumMod val="50000"/>
                            </a:schemeClr>
                          </a:solidFill>
                          <a:latin typeface="Century Gothic" panose="020B0502020202020204" pitchFamily="34" charset="0"/>
                        </a:rPr>
                        <a:t>B. 486 ÷ 9 </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3989000"/>
                  </a:ext>
                </a:extLst>
              </a:tr>
              <a:tr h="368808">
                <a:tc>
                  <a:txBody>
                    <a:bodyPr/>
                    <a:lstStyle/>
                    <a:p>
                      <a:pPr algn="l"/>
                      <a:endParaRPr lang="en-GB" sz="2400" b="1" dirty="0">
                        <a:solidFill>
                          <a:schemeClr val="bg1">
                            <a:lumMod val="50000"/>
                          </a:schemeClr>
                        </a:solidFill>
                        <a:latin typeface="Century Gothic" panose="020B0502020202020204" pitchFamily="34" charset="0"/>
                      </a:endParaRP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598988433"/>
                  </a:ext>
                </a:extLst>
              </a:tr>
              <a:tr h="583413">
                <a:tc>
                  <a:txBody>
                    <a:bodyPr/>
                    <a:lstStyle/>
                    <a:p>
                      <a:pPr algn="l"/>
                      <a:r>
                        <a:rPr lang="en-GB" sz="2400" b="1" dirty="0">
                          <a:solidFill>
                            <a:schemeClr val="bg1">
                              <a:lumMod val="50000"/>
                            </a:schemeClr>
                          </a:solidFill>
                          <a:latin typeface="Century Gothic" panose="020B0502020202020204" pitchFamily="34" charset="0"/>
                        </a:rPr>
                        <a:t>C. 378 ÷ 7</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816193610"/>
                  </a:ext>
                </a:extLst>
              </a:tr>
              <a:tr h="368808">
                <a:tc>
                  <a:txBody>
                    <a:bodyPr/>
                    <a:lstStyle/>
                    <a:p>
                      <a:pPr algn="l"/>
                      <a:endParaRPr lang="en-GB" sz="2400" b="1" dirty="0">
                        <a:solidFill>
                          <a:schemeClr val="bg1">
                            <a:lumMod val="50000"/>
                          </a:schemeClr>
                        </a:solidFill>
                        <a:latin typeface="Century Gothic" panose="020B0502020202020204" pitchFamily="34" charset="0"/>
                      </a:endParaRP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869112872"/>
                  </a:ext>
                </a:extLst>
              </a:tr>
              <a:tr h="583413">
                <a:tc>
                  <a:txBody>
                    <a:bodyPr/>
                    <a:lstStyle/>
                    <a:p>
                      <a:pPr algn="l"/>
                      <a:r>
                        <a:rPr lang="en-GB" sz="2400" b="1" dirty="0">
                          <a:solidFill>
                            <a:schemeClr val="bg1">
                              <a:lumMod val="50000"/>
                            </a:schemeClr>
                          </a:solidFill>
                          <a:latin typeface="Century Gothic" panose="020B0502020202020204" pitchFamily="34" charset="0"/>
                        </a:rPr>
                        <a:t>D. 324 ÷ 6</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767086257"/>
                  </a:ext>
                </a:extLst>
              </a:tr>
            </a:tbl>
          </a:graphicData>
        </a:graphic>
      </p:graphicFrame>
    </p:spTree>
    <p:extLst>
      <p:ext uri="{BB962C8B-B14F-4D97-AF65-F5344CB8AC3E}">
        <p14:creationId xmlns:p14="http://schemas.microsoft.com/office/powerpoint/2010/main" val="259350720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pic>
        <p:nvPicPr>
          <p:cNvPr id="18" name="Picture 17" descr="A close up of a sign&#10;&#10;Description generated with high confidence">
            <a:extLst>
              <a:ext uri="{FF2B5EF4-FFF2-40B4-BE49-F238E27FC236}">
                <a16:creationId xmlns:a16="http://schemas.microsoft.com/office/drawing/2014/main" id="{AF62330C-AB9B-43BE-82E4-98A7F5B9D6D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8139" y="6454317"/>
            <a:ext cx="1174025" cy="278902"/>
          </a:xfrm>
          <a:prstGeom prst="rect">
            <a:avLst/>
          </a:prstGeom>
        </p:spPr>
      </p:pic>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Reasoning 2</a:t>
            </a:r>
          </a:p>
          <a:p>
            <a:pPr lvl="0" algn="ctr"/>
            <a:endParaRPr lang="en-GB" sz="2000" b="1" dirty="0">
              <a:solidFill>
                <a:schemeClr val="tx1"/>
              </a:solidFill>
              <a:latin typeface="Century Gothic" panose="020B0502020202020204" pitchFamily="34" charset="0"/>
            </a:endParaRPr>
          </a:p>
          <a:p>
            <a:pPr algn="ctr"/>
            <a:r>
              <a:rPr lang="en-GB" sz="2000" b="1" dirty="0">
                <a:solidFill>
                  <a:schemeClr val="tx1"/>
                </a:solidFill>
                <a:latin typeface="Century Gothic" panose="020B0502020202020204" pitchFamily="34" charset="0"/>
              </a:rPr>
              <a:t>Are the following statements true or false? Convince me. </a:t>
            </a:r>
          </a:p>
        </p:txBody>
      </p:sp>
      <p:sp>
        <p:nvSpPr>
          <p:cNvPr id="7" name="TextBox 8">
            <a:extLst>
              <a:ext uri="{FF2B5EF4-FFF2-40B4-BE49-F238E27FC236}">
                <a16:creationId xmlns:a16="http://schemas.microsoft.com/office/drawing/2014/main" id="{84B107DC-B90C-4A45-B422-BA8DE29C2552}"/>
              </a:ext>
            </a:extLst>
          </p:cNvPr>
          <p:cNvSpPr txBox="1"/>
          <p:nvPr/>
        </p:nvSpPr>
        <p:spPr>
          <a:xfrm>
            <a:off x="27814" y="6688627"/>
            <a:ext cx="1231337"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altLang="en-US" sz="500" b="1" dirty="0">
                <a:latin typeface="Century Gothic" panose="020B0502020202020204" pitchFamily="34" charset="0"/>
              </a:rPr>
              <a:t>© Classroom Secrets Limited 2018</a:t>
            </a:r>
          </a:p>
        </p:txBody>
      </p:sp>
      <p:grpSp>
        <p:nvGrpSpPr>
          <p:cNvPr id="6" name="Group 5">
            <a:extLst>
              <a:ext uri="{FF2B5EF4-FFF2-40B4-BE49-F238E27FC236}">
                <a16:creationId xmlns:a16="http://schemas.microsoft.com/office/drawing/2014/main" id="{4B115439-92D6-4D4D-BFEC-E6689659F0D4}"/>
              </a:ext>
            </a:extLst>
          </p:cNvPr>
          <p:cNvGrpSpPr/>
          <p:nvPr/>
        </p:nvGrpSpPr>
        <p:grpSpPr>
          <a:xfrm>
            <a:off x="2148504" y="1320738"/>
            <a:ext cx="4846992" cy="3427141"/>
            <a:chOff x="3726375" y="6799791"/>
            <a:chExt cx="2736000" cy="2127985"/>
          </a:xfrm>
        </p:grpSpPr>
        <p:sp>
          <p:nvSpPr>
            <p:cNvPr id="9" name="Rectangle: Rounded Corners 8">
              <a:extLst>
                <a:ext uri="{FF2B5EF4-FFF2-40B4-BE49-F238E27FC236}">
                  <a16:creationId xmlns:a16="http://schemas.microsoft.com/office/drawing/2014/main" id="{02E60889-1F32-44CE-A2C4-C7E843895008}"/>
                </a:ext>
              </a:extLst>
            </p:cNvPr>
            <p:cNvSpPr/>
            <p:nvPr/>
          </p:nvSpPr>
          <p:spPr>
            <a:xfrm>
              <a:off x="3726375" y="6799791"/>
              <a:ext cx="2736000" cy="612000"/>
            </a:xfrm>
            <a:prstGeom prst="roundRect">
              <a:avLst/>
            </a:prstGeom>
            <a:solidFill>
              <a:schemeClr val="bg1"/>
            </a:solidFill>
            <a:ln w="381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GB" sz="2000" b="1" u="sng" dirty="0">
                  <a:solidFill>
                    <a:schemeClr val="tx1"/>
                  </a:solidFill>
                  <a:latin typeface="Century Gothic" panose="020B0502020202020204" pitchFamily="34" charset="0"/>
                </a:rPr>
                <a:t>Statement A</a:t>
              </a:r>
            </a:p>
            <a:p>
              <a:pPr algn="ctr"/>
              <a:r>
                <a:rPr lang="en-GB" sz="2000" b="1" dirty="0">
                  <a:solidFill>
                    <a:schemeClr val="tx1"/>
                  </a:solidFill>
                  <a:latin typeface="Century Gothic" panose="020B0502020202020204" pitchFamily="34" charset="0"/>
                </a:rPr>
                <a:t>I can divide two hundred and forty six equally by 4 and 6.</a:t>
              </a:r>
            </a:p>
          </p:txBody>
        </p:sp>
        <p:sp>
          <p:nvSpPr>
            <p:cNvPr id="10" name="Rectangle: Rounded Corners 9">
              <a:extLst>
                <a:ext uri="{FF2B5EF4-FFF2-40B4-BE49-F238E27FC236}">
                  <a16:creationId xmlns:a16="http://schemas.microsoft.com/office/drawing/2014/main" id="{63E2E75B-48BC-49CA-A126-E04DCFD89B3C}"/>
                </a:ext>
              </a:extLst>
            </p:cNvPr>
            <p:cNvSpPr/>
            <p:nvPr/>
          </p:nvSpPr>
          <p:spPr>
            <a:xfrm>
              <a:off x="3726375" y="7557784"/>
              <a:ext cx="2736000" cy="612000"/>
            </a:xfrm>
            <a:prstGeom prst="roundRect">
              <a:avLst/>
            </a:prstGeom>
            <a:solidFill>
              <a:schemeClr val="bg1"/>
            </a:solidFill>
            <a:ln w="381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GB" sz="2000" b="1" u="sng" dirty="0">
                  <a:solidFill>
                    <a:schemeClr val="tx1"/>
                  </a:solidFill>
                  <a:latin typeface="Century Gothic" panose="020B0502020202020204" pitchFamily="34" charset="0"/>
                </a:rPr>
                <a:t>Statement B</a:t>
              </a:r>
            </a:p>
            <a:p>
              <a:pPr algn="ctr"/>
              <a:r>
                <a:rPr lang="en-GB" sz="2000" b="1" dirty="0">
                  <a:solidFill>
                    <a:schemeClr val="tx1"/>
                  </a:solidFill>
                  <a:latin typeface="Century Gothic" panose="020B0502020202020204" pitchFamily="34" charset="0"/>
                </a:rPr>
                <a:t>Four hundred and fifty nine divided by nine equals fifty one.</a:t>
              </a:r>
            </a:p>
          </p:txBody>
        </p:sp>
        <p:sp>
          <p:nvSpPr>
            <p:cNvPr id="11" name="Rectangle: Rounded Corners 10">
              <a:extLst>
                <a:ext uri="{FF2B5EF4-FFF2-40B4-BE49-F238E27FC236}">
                  <a16:creationId xmlns:a16="http://schemas.microsoft.com/office/drawing/2014/main" id="{E7CF3D74-5635-4DCC-A8B7-A994D4C143E2}"/>
                </a:ext>
              </a:extLst>
            </p:cNvPr>
            <p:cNvSpPr/>
            <p:nvPr/>
          </p:nvSpPr>
          <p:spPr>
            <a:xfrm>
              <a:off x="3726375" y="8315776"/>
              <a:ext cx="2736000" cy="612000"/>
            </a:xfrm>
            <a:prstGeom prst="roundRect">
              <a:avLst/>
            </a:prstGeom>
            <a:solidFill>
              <a:schemeClr val="bg1"/>
            </a:solidFill>
            <a:ln w="381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GB" sz="2000" b="1" u="sng" dirty="0">
                  <a:solidFill>
                    <a:schemeClr val="tx1"/>
                  </a:solidFill>
                  <a:latin typeface="Century Gothic" panose="020B0502020202020204" pitchFamily="34" charset="0"/>
                </a:rPr>
                <a:t>Statement C</a:t>
              </a:r>
            </a:p>
            <a:p>
              <a:pPr algn="ctr"/>
              <a:r>
                <a:rPr lang="en-GB" sz="2000" b="1" dirty="0">
                  <a:solidFill>
                    <a:schemeClr val="tx1"/>
                  </a:solidFill>
                  <a:latin typeface="Century Gothic" panose="020B0502020202020204" pitchFamily="34" charset="0"/>
                </a:rPr>
                <a:t>Seven hundred and twenty eight can be divided equally by 7 and 8. </a:t>
              </a:r>
            </a:p>
          </p:txBody>
        </p:sp>
      </p:grpSp>
    </p:spTree>
    <p:extLst>
      <p:ext uri="{BB962C8B-B14F-4D97-AF65-F5344CB8AC3E}">
        <p14:creationId xmlns:p14="http://schemas.microsoft.com/office/powerpoint/2010/main" val="420535389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pic>
        <p:nvPicPr>
          <p:cNvPr id="18" name="Picture 17" descr="A close up of a sign&#10;&#10;Description generated with high confidence">
            <a:extLst>
              <a:ext uri="{FF2B5EF4-FFF2-40B4-BE49-F238E27FC236}">
                <a16:creationId xmlns:a16="http://schemas.microsoft.com/office/drawing/2014/main" id="{AF62330C-AB9B-43BE-82E4-98A7F5B9D6D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8139" y="6454317"/>
            <a:ext cx="1174025" cy="278902"/>
          </a:xfrm>
          <a:prstGeom prst="rect">
            <a:avLst/>
          </a:prstGeom>
        </p:spPr>
      </p:pic>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Reasoning 2</a:t>
            </a:r>
          </a:p>
          <a:p>
            <a:pPr lvl="0" algn="ctr"/>
            <a:endParaRPr lang="en-GB" sz="2000" b="1" dirty="0">
              <a:solidFill>
                <a:schemeClr val="tx1"/>
              </a:solidFill>
              <a:latin typeface="Century Gothic" panose="020B0502020202020204" pitchFamily="34" charset="0"/>
            </a:endParaRPr>
          </a:p>
          <a:p>
            <a:pPr algn="ctr"/>
            <a:r>
              <a:rPr lang="en-GB" sz="2000" b="1" dirty="0">
                <a:solidFill>
                  <a:schemeClr val="tx1"/>
                </a:solidFill>
                <a:latin typeface="Century Gothic" panose="020B0502020202020204" pitchFamily="34" charset="0"/>
              </a:rPr>
              <a:t>Are the following statements true or false? Convince me.</a:t>
            </a: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r>
              <a:rPr lang="en-GB" sz="2000" b="1" dirty="0">
                <a:solidFill>
                  <a:srgbClr val="FF0000"/>
                </a:solidFill>
                <a:latin typeface="Century Gothic" panose="020B0502020202020204" pitchFamily="34" charset="0"/>
              </a:rPr>
              <a:t>Statement A is false because 246 can be divided by 6 equally but cannot be divided by 4. </a:t>
            </a:r>
          </a:p>
          <a:p>
            <a:r>
              <a:rPr lang="en-GB" sz="2000" b="1" dirty="0">
                <a:solidFill>
                  <a:srgbClr val="FF0000"/>
                </a:solidFill>
                <a:latin typeface="Century Gothic" panose="020B0502020202020204" pitchFamily="34" charset="0"/>
              </a:rPr>
              <a:t>Statement B is true because 459 ÷ 9 = 5. </a:t>
            </a:r>
          </a:p>
          <a:p>
            <a:r>
              <a:rPr lang="en-GB" sz="2000" b="1" dirty="0">
                <a:solidFill>
                  <a:srgbClr val="FF0000"/>
                </a:solidFill>
                <a:latin typeface="Century Gothic" panose="020B0502020202020204" pitchFamily="34" charset="0"/>
              </a:rPr>
              <a:t>Statement C is true because 728 ÷ 7 = 104 and 728 ÷ 8 = 91. </a:t>
            </a:r>
          </a:p>
          <a:p>
            <a:pPr algn="ctr"/>
            <a:r>
              <a:rPr lang="en-GB" sz="2000" b="1" dirty="0">
                <a:solidFill>
                  <a:schemeClr val="tx1"/>
                </a:solidFill>
                <a:latin typeface="Century Gothic" panose="020B0502020202020204" pitchFamily="34" charset="0"/>
              </a:rPr>
              <a:t> </a:t>
            </a:r>
          </a:p>
        </p:txBody>
      </p:sp>
      <p:sp>
        <p:nvSpPr>
          <p:cNvPr id="7" name="TextBox 8">
            <a:extLst>
              <a:ext uri="{FF2B5EF4-FFF2-40B4-BE49-F238E27FC236}">
                <a16:creationId xmlns:a16="http://schemas.microsoft.com/office/drawing/2014/main" id="{84B107DC-B90C-4A45-B422-BA8DE29C2552}"/>
              </a:ext>
            </a:extLst>
          </p:cNvPr>
          <p:cNvSpPr txBox="1"/>
          <p:nvPr/>
        </p:nvSpPr>
        <p:spPr>
          <a:xfrm>
            <a:off x="27814" y="6688627"/>
            <a:ext cx="1231337"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altLang="en-US" sz="500" b="1" dirty="0">
                <a:latin typeface="Century Gothic" panose="020B0502020202020204" pitchFamily="34" charset="0"/>
              </a:rPr>
              <a:t>© Classroom Secrets Limited 2018</a:t>
            </a:r>
          </a:p>
        </p:txBody>
      </p:sp>
      <p:grpSp>
        <p:nvGrpSpPr>
          <p:cNvPr id="6" name="Group 5">
            <a:extLst>
              <a:ext uri="{FF2B5EF4-FFF2-40B4-BE49-F238E27FC236}">
                <a16:creationId xmlns:a16="http://schemas.microsoft.com/office/drawing/2014/main" id="{4B115439-92D6-4D4D-BFEC-E6689659F0D4}"/>
              </a:ext>
            </a:extLst>
          </p:cNvPr>
          <p:cNvGrpSpPr/>
          <p:nvPr/>
        </p:nvGrpSpPr>
        <p:grpSpPr>
          <a:xfrm>
            <a:off x="2148504" y="1320738"/>
            <a:ext cx="4846992" cy="3427141"/>
            <a:chOff x="3726375" y="6799791"/>
            <a:chExt cx="2736000" cy="2127985"/>
          </a:xfrm>
        </p:grpSpPr>
        <p:sp>
          <p:nvSpPr>
            <p:cNvPr id="9" name="Rectangle: Rounded Corners 8">
              <a:extLst>
                <a:ext uri="{FF2B5EF4-FFF2-40B4-BE49-F238E27FC236}">
                  <a16:creationId xmlns:a16="http://schemas.microsoft.com/office/drawing/2014/main" id="{02E60889-1F32-44CE-A2C4-C7E843895008}"/>
                </a:ext>
              </a:extLst>
            </p:cNvPr>
            <p:cNvSpPr/>
            <p:nvPr/>
          </p:nvSpPr>
          <p:spPr>
            <a:xfrm>
              <a:off x="3726375" y="6799791"/>
              <a:ext cx="2736000" cy="612000"/>
            </a:xfrm>
            <a:prstGeom prst="roundRect">
              <a:avLst/>
            </a:prstGeom>
            <a:solidFill>
              <a:schemeClr val="bg1"/>
            </a:solidFill>
            <a:ln w="381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GB" sz="2000" b="1" u="sng" dirty="0">
                  <a:solidFill>
                    <a:schemeClr val="tx1"/>
                  </a:solidFill>
                  <a:latin typeface="Century Gothic" panose="020B0502020202020204" pitchFamily="34" charset="0"/>
                </a:rPr>
                <a:t>Statement A</a:t>
              </a:r>
            </a:p>
            <a:p>
              <a:pPr algn="ctr"/>
              <a:r>
                <a:rPr lang="en-GB" sz="2000" b="1" dirty="0">
                  <a:solidFill>
                    <a:schemeClr val="tx1"/>
                  </a:solidFill>
                  <a:latin typeface="Century Gothic" panose="020B0502020202020204" pitchFamily="34" charset="0"/>
                </a:rPr>
                <a:t>I can divide two hundred and forty six equally by 4 and 6.</a:t>
              </a:r>
            </a:p>
          </p:txBody>
        </p:sp>
        <p:sp>
          <p:nvSpPr>
            <p:cNvPr id="10" name="Rectangle: Rounded Corners 9">
              <a:extLst>
                <a:ext uri="{FF2B5EF4-FFF2-40B4-BE49-F238E27FC236}">
                  <a16:creationId xmlns:a16="http://schemas.microsoft.com/office/drawing/2014/main" id="{63E2E75B-48BC-49CA-A126-E04DCFD89B3C}"/>
                </a:ext>
              </a:extLst>
            </p:cNvPr>
            <p:cNvSpPr/>
            <p:nvPr/>
          </p:nvSpPr>
          <p:spPr>
            <a:xfrm>
              <a:off x="3726375" y="7557784"/>
              <a:ext cx="2736000" cy="612000"/>
            </a:xfrm>
            <a:prstGeom prst="roundRect">
              <a:avLst/>
            </a:prstGeom>
            <a:solidFill>
              <a:schemeClr val="bg1"/>
            </a:solidFill>
            <a:ln w="381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GB" sz="2000" b="1" u="sng" dirty="0">
                  <a:solidFill>
                    <a:schemeClr val="tx1"/>
                  </a:solidFill>
                  <a:latin typeface="Century Gothic" panose="020B0502020202020204" pitchFamily="34" charset="0"/>
                </a:rPr>
                <a:t>Statement B</a:t>
              </a:r>
            </a:p>
            <a:p>
              <a:pPr algn="ctr"/>
              <a:r>
                <a:rPr lang="en-GB" sz="2000" b="1" dirty="0">
                  <a:solidFill>
                    <a:schemeClr val="tx1"/>
                  </a:solidFill>
                  <a:latin typeface="Century Gothic" panose="020B0502020202020204" pitchFamily="34" charset="0"/>
                </a:rPr>
                <a:t>Four hundred and fifty nine divided by nine equals fifty one.</a:t>
              </a:r>
            </a:p>
          </p:txBody>
        </p:sp>
        <p:sp>
          <p:nvSpPr>
            <p:cNvPr id="11" name="Rectangle: Rounded Corners 10">
              <a:extLst>
                <a:ext uri="{FF2B5EF4-FFF2-40B4-BE49-F238E27FC236}">
                  <a16:creationId xmlns:a16="http://schemas.microsoft.com/office/drawing/2014/main" id="{E7CF3D74-5635-4DCC-A8B7-A994D4C143E2}"/>
                </a:ext>
              </a:extLst>
            </p:cNvPr>
            <p:cNvSpPr/>
            <p:nvPr/>
          </p:nvSpPr>
          <p:spPr>
            <a:xfrm>
              <a:off x="3726375" y="8315776"/>
              <a:ext cx="2736000" cy="612000"/>
            </a:xfrm>
            <a:prstGeom prst="roundRect">
              <a:avLst/>
            </a:prstGeom>
            <a:solidFill>
              <a:schemeClr val="bg1"/>
            </a:solidFill>
            <a:ln w="381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GB" sz="2000" b="1" u="sng" dirty="0">
                  <a:solidFill>
                    <a:schemeClr val="tx1"/>
                  </a:solidFill>
                  <a:latin typeface="Century Gothic" panose="020B0502020202020204" pitchFamily="34" charset="0"/>
                </a:rPr>
                <a:t>Statement C</a:t>
              </a:r>
            </a:p>
            <a:p>
              <a:pPr algn="ctr"/>
              <a:r>
                <a:rPr lang="en-GB" sz="2000" b="1" dirty="0">
                  <a:solidFill>
                    <a:schemeClr val="tx1"/>
                  </a:solidFill>
                  <a:latin typeface="Century Gothic" panose="020B0502020202020204" pitchFamily="34" charset="0"/>
                </a:rPr>
                <a:t>Seven hundred and twenty eight can be divided equally by 7 and 8. </a:t>
              </a:r>
            </a:p>
          </p:txBody>
        </p:sp>
      </p:grpSp>
    </p:spTree>
    <p:extLst>
      <p:ext uri="{BB962C8B-B14F-4D97-AF65-F5344CB8AC3E}">
        <p14:creationId xmlns:p14="http://schemas.microsoft.com/office/powerpoint/2010/main" val="222783823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pic>
        <p:nvPicPr>
          <p:cNvPr id="18" name="Picture 17" descr="A close up of a sign&#10;&#10;Description generated with high confidence">
            <a:extLst>
              <a:ext uri="{FF2B5EF4-FFF2-40B4-BE49-F238E27FC236}">
                <a16:creationId xmlns:a16="http://schemas.microsoft.com/office/drawing/2014/main" id="{AF62330C-AB9B-43BE-82E4-98A7F5B9D6D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8139" y="6454317"/>
            <a:ext cx="1174025" cy="278902"/>
          </a:xfrm>
          <a:prstGeom prst="rect">
            <a:avLst/>
          </a:prstGeom>
        </p:spPr>
      </p:pic>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rgbClr val="E7E6E6">
                    <a:lumMod val="50000"/>
                  </a:srgbClr>
                </a:solidFill>
                <a:latin typeface="Century Gothic" panose="020B0502020202020204" pitchFamily="34" charset="0"/>
              </a:rPr>
              <a:t>Year 4 – Spring Block 1 – Multiplication and Division</a:t>
            </a:r>
          </a:p>
          <a:p>
            <a:pPr algn="ctr"/>
            <a:endParaRPr lang="en-GB" sz="1600" b="1" u="sng" dirty="0">
              <a:solidFill>
                <a:srgbClr val="E7E6E6">
                  <a:lumMod val="50000"/>
                </a:srgbClr>
              </a:solidFill>
              <a:latin typeface="Century Gothic" panose="020B0502020202020204" pitchFamily="34" charset="0"/>
            </a:endParaRPr>
          </a:p>
          <a:p>
            <a:pPr algn="ctr"/>
            <a:endParaRPr lang="en-GB" sz="1600" b="1" u="sng" dirty="0">
              <a:solidFill>
                <a:srgbClr val="E7E6E6">
                  <a:lumMod val="50000"/>
                </a:srgbClr>
              </a:solidFill>
              <a:latin typeface="Century Gothic" panose="020B0502020202020204" pitchFamily="34" charset="0"/>
            </a:endParaRPr>
          </a:p>
          <a:p>
            <a:pPr algn="ctr"/>
            <a:endParaRPr lang="en-GB" sz="1600" b="1" u="sng" dirty="0">
              <a:solidFill>
                <a:srgbClr val="E7E6E6">
                  <a:lumMod val="50000"/>
                </a:srgbClr>
              </a:solidFill>
              <a:latin typeface="Century Gothic" panose="020B0502020202020204" pitchFamily="34" charset="0"/>
            </a:endParaRPr>
          </a:p>
          <a:p>
            <a:pPr algn="ctr"/>
            <a:endParaRPr lang="en-GB" sz="1600" b="1" u="sng" dirty="0">
              <a:solidFill>
                <a:srgbClr val="E7E6E6">
                  <a:lumMod val="50000"/>
                </a:srgbClr>
              </a:solidFill>
              <a:latin typeface="Century Gothic" panose="020B0502020202020204" pitchFamily="34" charset="0"/>
            </a:endParaRPr>
          </a:p>
          <a:p>
            <a:pPr algn="ctr"/>
            <a:endParaRPr lang="en-GB" sz="1600" b="1" u="sng" dirty="0">
              <a:solidFill>
                <a:srgbClr val="E7E6E6">
                  <a:lumMod val="50000"/>
                </a:srgbClr>
              </a:solidFill>
              <a:latin typeface="Century Gothic" panose="020B0502020202020204" pitchFamily="34" charset="0"/>
            </a:endParaRPr>
          </a:p>
          <a:p>
            <a:pPr algn="ctr"/>
            <a:endParaRPr lang="en-GB" sz="1600" b="1" u="sng" dirty="0">
              <a:solidFill>
                <a:srgbClr val="E7E6E6">
                  <a:lumMod val="50000"/>
                </a:srgbClr>
              </a:solidFill>
              <a:latin typeface="Century Gothic" panose="020B0502020202020204" pitchFamily="34" charset="0"/>
            </a:endParaRPr>
          </a:p>
          <a:p>
            <a:pPr algn="ctr"/>
            <a:endParaRPr lang="en-GB" sz="1600" b="1" u="sng" dirty="0">
              <a:solidFill>
                <a:srgbClr val="E7E6E6">
                  <a:lumMod val="50000"/>
                </a:srgbClr>
              </a:solidFill>
              <a:latin typeface="Century Gothic" panose="020B0502020202020204" pitchFamily="34" charset="0"/>
            </a:endParaRPr>
          </a:p>
          <a:p>
            <a:pPr algn="ctr"/>
            <a:r>
              <a:rPr lang="en-GB" sz="4800" b="1" dirty="0">
                <a:solidFill>
                  <a:schemeClr val="bg2">
                    <a:lumMod val="25000"/>
                  </a:schemeClr>
                </a:solidFill>
                <a:latin typeface="Century Gothic" panose="020B0502020202020204" pitchFamily="34" charset="0"/>
              </a:rPr>
              <a:t>Step 10: Divide 3-Digits by </a:t>
            </a:r>
          </a:p>
          <a:p>
            <a:pPr algn="ctr"/>
            <a:r>
              <a:rPr lang="en-GB" sz="4800" b="1" dirty="0">
                <a:solidFill>
                  <a:schemeClr val="bg2">
                    <a:lumMod val="25000"/>
                  </a:schemeClr>
                </a:solidFill>
                <a:latin typeface="Century Gothic" panose="020B0502020202020204" pitchFamily="34" charset="0"/>
              </a:rPr>
              <a:t>1-Digit</a:t>
            </a:r>
            <a:endParaRPr lang="en-GB" sz="4000" b="1" dirty="0">
              <a:solidFill>
                <a:schemeClr val="bg2">
                  <a:lumMod val="25000"/>
                </a:schemeClr>
              </a:solidFill>
              <a:latin typeface="Century Gothic" panose="020B0502020202020204" pitchFamily="34" charset="0"/>
            </a:endParaRPr>
          </a:p>
          <a:p>
            <a:pPr lvl="0" algn="ctr"/>
            <a:endParaRPr lang="en-GB" sz="4000" b="1" dirty="0">
              <a:solidFill>
                <a:schemeClr val="bg2">
                  <a:lumMod val="25000"/>
                </a:schemeClr>
              </a:solidFill>
              <a:latin typeface="Century Gothic" panose="020B0502020202020204" pitchFamily="34" charset="0"/>
            </a:endParaRPr>
          </a:p>
          <a:p>
            <a:pPr lvl="0" algn="ctr"/>
            <a:endParaRPr lang="en-GB" sz="4000" b="1" dirty="0">
              <a:solidFill>
                <a:schemeClr val="bg2">
                  <a:lumMod val="50000"/>
                </a:schemeClr>
              </a:solidFill>
              <a:latin typeface="Century Gothic" panose="020B0502020202020204" pitchFamily="34" charset="0"/>
            </a:endParaRPr>
          </a:p>
          <a:p>
            <a:pPr algn="ctr"/>
            <a:endParaRPr lang="en-GB" sz="2000" b="1" u="sng" dirty="0">
              <a:solidFill>
                <a:schemeClr val="bg2">
                  <a:lumMod val="50000"/>
                </a:schemeClr>
              </a:solidFill>
              <a:latin typeface="Century Gothic" panose="020B0502020202020204" pitchFamily="34" charset="0"/>
            </a:endParaRPr>
          </a:p>
          <a:p>
            <a:pPr lvl="0" algn="ctr"/>
            <a:r>
              <a:rPr lang="en-GB" sz="2400" b="1" u="sng" dirty="0">
                <a:solidFill>
                  <a:schemeClr val="tx1"/>
                </a:solidFill>
                <a:latin typeface="Century Gothic" panose="020B0502020202020204" pitchFamily="34" charset="0"/>
              </a:rPr>
              <a:t> </a:t>
            </a:r>
          </a:p>
          <a:p>
            <a:pPr lvl="0" algn="ctr"/>
            <a:endParaRPr lang="en-GB" sz="2400" b="1" u="sng" dirty="0">
              <a:solidFill>
                <a:schemeClr val="tx1"/>
              </a:solidFill>
              <a:latin typeface="Century Gothic" panose="020B0502020202020204" pitchFamily="34" charset="0"/>
            </a:endParaRPr>
          </a:p>
          <a:p>
            <a:pPr lvl="0" algn="ctr"/>
            <a:endParaRPr lang="en-GB" sz="2400" b="1" dirty="0">
              <a:solidFill>
                <a:schemeClr val="tx1"/>
              </a:solidFill>
              <a:latin typeface="Century Gothic" panose="020B0502020202020204" pitchFamily="34" charset="0"/>
            </a:endParaRPr>
          </a:p>
          <a:p>
            <a:pPr lvl="0" algn="ctr"/>
            <a:endParaRPr lang="en-GB" sz="2400" b="1" dirty="0">
              <a:solidFill>
                <a:schemeClr val="tx1"/>
              </a:solidFill>
              <a:latin typeface="Century Gothic" panose="020B0502020202020204" pitchFamily="34" charset="0"/>
            </a:endParaRPr>
          </a:p>
          <a:p>
            <a:pPr lvl="0" algn="ctr"/>
            <a:endParaRPr lang="en-GB" sz="2400" b="1" dirty="0">
              <a:solidFill>
                <a:schemeClr val="tx1"/>
              </a:solidFill>
              <a:latin typeface="Century Gothic" panose="020B0502020202020204" pitchFamily="34" charset="0"/>
            </a:endParaRPr>
          </a:p>
          <a:p>
            <a:pPr lvl="0" algn="ctr"/>
            <a:endParaRPr lang="en-GB" sz="2400" b="1" dirty="0">
              <a:solidFill>
                <a:schemeClr val="tx1"/>
              </a:solidFill>
              <a:latin typeface="Century Gothic" panose="020B0502020202020204" pitchFamily="34" charset="0"/>
            </a:endParaRPr>
          </a:p>
        </p:txBody>
      </p:sp>
      <p:sp>
        <p:nvSpPr>
          <p:cNvPr id="7" name="TextBox 8">
            <a:extLst>
              <a:ext uri="{FF2B5EF4-FFF2-40B4-BE49-F238E27FC236}">
                <a16:creationId xmlns:a16="http://schemas.microsoft.com/office/drawing/2014/main" id="{9C98043F-F327-469C-AFFD-8AE7F5773C62}"/>
              </a:ext>
            </a:extLst>
          </p:cNvPr>
          <p:cNvSpPr txBox="1"/>
          <p:nvPr/>
        </p:nvSpPr>
        <p:spPr>
          <a:xfrm>
            <a:off x="27814" y="6688627"/>
            <a:ext cx="1231337"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altLang="en-US" sz="500" b="1" dirty="0">
                <a:latin typeface="Century Gothic" panose="020B0502020202020204" pitchFamily="34" charset="0"/>
              </a:rPr>
              <a:t>© Classroom Secrets Limited 2018</a:t>
            </a:r>
          </a:p>
        </p:txBody>
      </p:sp>
    </p:spTree>
    <p:extLst>
      <p:ext uri="{BB962C8B-B14F-4D97-AF65-F5344CB8AC3E}">
        <p14:creationId xmlns:p14="http://schemas.microsoft.com/office/powerpoint/2010/main" val="33235426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Introduction</a:t>
            </a:r>
          </a:p>
          <a:p>
            <a:pPr algn="ctr"/>
            <a:endParaRPr lang="en-GB" sz="2000" b="1" u="sng" dirty="0">
              <a:solidFill>
                <a:schemeClr val="bg2">
                  <a:lumMod val="50000"/>
                </a:schemeClr>
              </a:solidFill>
              <a:latin typeface="Century Gothic" panose="020B0502020202020204" pitchFamily="34" charset="0"/>
            </a:endParaRPr>
          </a:p>
          <a:p>
            <a:pPr algn="ctr"/>
            <a:r>
              <a:rPr lang="en-GB" sz="2000" b="1" dirty="0">
                <a:solidFill>
                  <a:schemeClr val="tx1"/>
                </a:solidFill>
                <a:latin typeface="Century Gothic" panose="020B0502020202020204" pitchFamily="34" charset="0"/>
              </a:rPr>
              <a:t>Match the calculation to the answer. </a:t>
            </a: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p:txBody>
      </p:sp>
      <p:pic>
        <p:nvPicPr>
          <p:cNvPr id="18" name="Picture 17" descr="A close up of a sign&#10;&#10;Description generated with high confidence">
            <a:extLst>
              <a:ext uri="{FF2B5EF4-FFF2-40B4-BE49-F238E27FC236}">
                <a16:creationId xmlns:a16="http://schemas.microsoft.com/office/drawing/2014/main" id="{AF62330C-AB9B-43BE-82E4-98A7F5B9D6D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8139" y="6454317"/>
            <a:ext cx="1174025" cy="278902"/>
          </a:xfrm>
          <a:prstGeom prst="rect">
            <a:avLst/>
          </a:prstGeom>
        </p:spPr>
      </p:pic>
      <p:sp>
        <p:nvSpPr>
          <p:cNvPr id="7" name="TextBox 8">
            <a:extLst>
              <a:ext uri="{FF2B5EF4-FFF2-40B4-BE49-F238E27FC236}">
                <a16:creationId xmlns:a16="http://schemas.microsoft.com/office/drawing/2014/main" id="{9C98043F-F327-469C-AFFD-8AE7F5773C62}"/>
              </a:ext>
            </a:extLst>
          </p:cNvPr>
          <p:cNvSpPr txBox="1"/>
          <p:nvPr/>
        </p:nvSpPr>
        <p:spPr>
          <a:xfrm>
            <a:off x="27814" y="6688627"/>
            <a:ext cx="1231337"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altLang="en-US" sz="500" b="1" dirty="0">
                <a:latin typeface="Century Gothic" panose="020B0502020202020204" pitchFamily="34" charset="0"/>
              </a:rPr>
              <a:t>© Classroom Secrets Limited 2018</a:t>
            </a:r>
          </a:p>
        </p:txBody>
      </p:sp>
      <p:grpSp>
        <p:nvGrpSpPr>
          <p:cNvPr id="2" name="Group 1">
            <a:extLst>
              <a:ext uri="{FF2B5EF4-FFF2-40B4-BE49-F238E27FC236}">
                <a16:creationId xmlns:a16="http://schemas.microsoft.com/office/drawing/2014/main" id="{45036995-91D6-4415-AB4A-73934A309BF2}"/>
              </a:ext>
            </a:extLst>
          </p:cNvPr>
          <p:cNvGrpSpPr/>
          <p:nvPr/>
        </p:nvGrpSpPr>
        <p:grpSpPr>
          <a:xfrm>
            <a:off x="1962038" y="1792516"/>
            <a:ext cx="5219924" cy="3272968"/>
            <a:chOff x="1879611" y="1792516"/>
            <a:chExt cx="5219924" cy="3272968"/>
          </a:xfrm>
        </p:grpSpPr>
        <p:grpSp>
          <p:nvGrpSpPr>
            <p:cNvPr id="6" name="Group 5">
              <a:extLst>
                <a:ext uri="{FF2B5EF4-FFF2-40B4-BE49-F238E27FC236}">
                  <a16:creationId xmlns:a16="http://schemas.microsoft.com/office/drawing/2014/main" id="{91B5E742-495D-4C33-A59E-A3E8D44F5F36}"/>
                </a:ext>
              </a:extLst>
            </p:cNvPr>
            <p:cNvGrpSpPr/>
            <p:nvPr/>
          </p:nvGrpSpPr>
          <p:grpSpPr>
            <a:xfrm>
              <a:off x="1879611" y="1792516"/>
              <a:ext cx="1787296" cy="3272968"/>
              <a:chOff x="666637" y="1219200"/>
              <a:chExt cx="1787296" cy="3272968"/>
            </a:xfrm>
          </p:grpSpPr>
          <p:sp>
            <p:nvSpPr>
              <p:cNvPr id="9" name="Rectangle: Rounded Corners 8">
                <a:extLst>
                  <a:ext uri="{FF2B5EF4-FFF2-40B4-BE49-F238E27FC236}">
                    <a16:creationId xmlns:a16="http://schemas.microsoft.com/office/drawing/2014/main" id="{6AF4D5E9-9B55-4ECD-A6E7-463EBAB3FC84}"/>
                  </a:ext>
                </a:extLst>
              </p:cNvPr>
              <p:cNvSpPr/>
              <p:nvPr/>
            </p:nvSpPr>
            <p:spPr>
              <a:xfrm>
                <a:off x="666637" y="1219200"/>
                <a:ext cx="1787296" cy="638629"/>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GB" sz="2000" b="1" dirty="0">
                    <a:solidFill>
                      <a:schemeClr val="tx1"/>
                    </a:solidFill>
                    <a:latin typeface="Century Gothic" panose="020B0502020202020204" pitchFamily="34" charset="0"/>
                  </a:rPr>
                  <a:t>85 ÷ 5 </a:t>
                </a:r>
              </a:p>
            </p:txBody>
          </p:sp>
          <p:sp>
            <p:nvSpPr>
              <p:cNvPr id="10" name="Rectangle: Rounded Corners 9">
                <a:extLst>
                  <a:ext uri="{FF2B5EF4-FFF2-40B4-BE49-F238E27FC236}">
                    <a16:creationId xmlns:a16="http://schemas.microsoft.com/office/drawing/2014/main" id="{5AC44C7D-9718-4D2B-AC97-032157B43E43}"/>
                  </a:ext>
                </a:extLst>
              </p:cNvPr>
              <p:cNvSpPr/>
              <p:nvPr/>
            </p:nvSpPr>
            <p:spPr>
              <a:xfrm>
                <a:off x="666637" y="2097313"/>
                <a:ext cx="1787296" cy="638629"/>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GB" sz="2000" b="1" dirty="0">
                    <a:solidFill>
                      <a:schemeClr val="tx1"/>
                    </a:solidFill>
                    <a:latin typeface="Century Gothic" panose="020B0502020202020204" pitchFamily="34" charset="0"/>
                  </a:rPr>
                  <a:t>84 ÷ 3 </a:t>
                </a:r>
              </a:p>
            </p:txBody>
          </p:sp>
          <p:sp>
            <p:nvSpPr>
              <p:cNvPr id="11" name="Rectangle: Rounded Corners 10">
                <a:extLst>
                  <a:ext uri="{FF2B5EF4-FFF2-40B4-BE49-F238E27FC236}">
                    <a16:creationId xmlns:a16="http://schemas.microsoft.com/office/drawing/2014/main" id="{979596C7-9622-4D2A-9129-59C5A6BCC01A}"/>
                  </a:ext>
                </a:extLst>
              </p:cNvPr>
              <p:cNvSpPr/>
              <p:nvPr/>
            </p:nvSpPr>
            <p:spPr>
              <a:xfrm>
                <a:off x="666637" y="2975426"/>
                <a:ext cx="1787296" cy="638629"/>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GB" sz="2000" b="1" dirty="0">
                    <a:solidFill>
                      <a:schemeClr val="tx1"/>
                    </a:solidFill>
                    <a:latin typeface="Century Gothic" panose="020B0502020202020204" pitchFamily="34" charset="0"/>
                  </a:rPr>
                  <a:t>64 ÷ 4 </a:t>
                </a:r>
              </a:p>
            </p:txBody>
          </p:sp>
          <p:sp>
            <p:nvSpPr>
              <p:cNvPr id="12" name="Rectangle: Rounded Corners 11">
                <a:extLst>
                  <a:ext uri="{FF2B5EF4-FFF2-40B4-BE49-F238E27FC236}">
                    <a16:creationId xmlns:a16="http://schemas.microsoft.com/office/drawing/2014/main" id="{A491F259-423E-41EF-8D63-F8AB9B3472AE}"/>
                  </a:ext>
                </a:extLst>
              </p:cNvPr>
              <p:cNvSpPr/>
              <p:nvPr/>
            </p:nvSpPr>
            <p:spPr>
              <a:xfrm>
                <a:off x="666637" y="3853539"/>
                <a:ext cx="1787296" cy="638629"/>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GB" sz="2000" b="1" dirty="0">
                    <a:solidFill>
                      <a:schemeClr val="tx1"/>
                    </a:solidFill>
                    <a:latin typeface="Century Gothic" panose="020B0502020202020204" pitchFamily="34" charset="0"/>
                  </a:rPr>
                  <a:t>91 ÷ 7 </a:t>
                </a:r>
              </a:p>
            </p:txBody>
          </p:sp>
        </p:grpSp>
        <p:grpSp>
          <p:nvGrpSpPr>
            <p:cNvPr id="13" name="Group 12">
              <a:extLst>
                <a:ext uri="{FF2B5EF4-FFF2-40B4-BE49-F238E27FC236}">
                  <a16:creationId xmlns:a16="http://schemas.microsoft.com/office/drawing/2014/main" id="{DE2EA7CF-6153-43C8-81FC-9516E4212CBB}"/>
                </a:ext>
              </a:extLst>
            </p:cNvPr>
            <p:cNvGrpSpPr/>
            <p:nvPr/>
          </p:nvGrpSpPr>
          <p:grpSpPr>
            <a:xfrm>
              <a:off x="5312239" y="1792516"/>
              <a:ext cx="1787296" cy="3272968"/>
              <a:chOff x="666637" y="1219200"/>
              <a:chExt cx="1787296" cy="3272968"/>
            </a:xfrm>
          </p:grpSpPr>
          <p:sp>
            <p:nvSpPr>
              <p:cNvPr id="14" name="Rectangle: Rounded Corners 13">
                <a:extLst>
                  <a:ext uri="{FF2B5EF4-FFF2-40B4-BE49-F238E27FC236}">
                    <a16:creationId xmlns:a16="http://schemas.microsoft.com/office/drawing/2014/main" id="{6AFC7423-3104-4D64-A9CF-BF8ED233210C}"/>
                  </a:ext>
                </a:extLst>
              </p:cNvPr>
              <p:cNvSpPr/>
              <p:nvPr/>
            </p:nvSpPr>
            <p:spPr>
              <a:xfrm>
                <a:off x="666637" y="1219200"/>
                <a:ext cx="1787296" cy="638629"/>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GB" sz="2000" b="1" dirty="0">
                    <a:solidFill>
                      <a:schemeClr val="tx1"/>
                    </a:solidFill>
                    <a:latin typeface="Century Gothic" panose="020B0502020202020204" pitchFamily="34" charset="0"/>
                  </a:rPr>
                  <a:t>13</a:t>
                </a:r>
              </a:p>
            </p:txBody>
          </p:sp>
          <p:sp>
            <p:nvSpPr>
              <p:cNvPr id="15" name="Rectangle: Rounded Corners 14">
                <a:extLst>
                  <a:ext uri="{FF2B5EF4-FFF2-40B4-BE49-F238E27FC236}">
                    <a16:creationId xmlns:a16="http://schemas.microsoft.com/office/drawing/2014/main" id="{0BB05AD7-27BA-4EBA-A518-D5DCC5408FD5}"/>
                  </a:ext>
                </a:extLst>
              </p:cNvPr>
              <p:cNvSpPr/>
              <p:nvPr/>
            </p:nvSpPr>
            <p:spPr>
              <a:xfrm>
                <a:off x="666637" y="2097313"/>
                <a:ext cx="1787296" cy="638629"/>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GB" sz="2000" b="1" dirty="0">
                    <a:solidFill>
                      <a:schemeClr val="tx1"/>
                    </a:solidFill>
                    <a:latin typeface="Century Gothic" panose="020B0502020202020204" pitchFamily="34" charset="0"/>
                  </a:rPr>
                  <a:t>17</a:t>
                </a:r>
              </a:p>
            </p:txBody>
          </p:sp>
          <p:sp>
            <p:nvSpPr>
              <p:cNvPr id="16" name="Rectangle: Rounded Corners 15">
                <a:extLst>
                  <a:ext uri="{FF2B5EF4-FFF2-40B4-BE49-F238E27FC236}">
                    <a16:creationId xmlns:a16="http://schemas.microsoft.com/office/drawing/2014/main" id="{242BA779-B1D5-4306-8C6F-39907B52298D}"/>
                  </a:ext>
                </a:extLst>
              </p:cNvPr>
              <p:cNvSpPr/>
              <p:nvPr/>
            </p:nvSpPr>
            <p:spPr>
              <a:xfrm>
                <a:off x="666637" y="2975426"/>
                <a:ext cx="1787296" cy="638629"/>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GB" sz="2000" b="1" dirty="0">
                    <a:solidFill>
                      <a:schemeClr val="tx1"/>
                    </a:solidFill>
                    <a:latin typeface="Century Gothic" panose="020B0502020202020204" pitchFamily="34" charset="0"/>
                  </a:rPr>
                  <a:t>28</a:t>
                </a:r>
              </a:p>
            </p:txBody>
          </p:sp>
          <p:sp>
            <p:nvSpPr>
              <p:cNvPr id="17" name="Rectangle: Rounded Corners 16">
                <a:extLst>
                  <a:ext uri="{FF2B5EF4-FFF2-40B4-BE49-F238E27FC236}">
                    <a16:creationId xmlns:a16="http://schemas.microsoft.com/office/drawing/2014/main" id="{E58E66F5-06E6-49A2-BA2B-57F11ADB9ED4}"/>
                  </a:ext>
                </a:extLst>
              </p:cNvPr>
              <p:cNvSpPr/>
              <p:nvPr/>
            </p:nvSpPr>
            <p:spPr>
              <a:xfrm>
                <a:off x="666637" y="3853539"/>
                <a:ext cx="1787296" cy="638629"/>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GB" sz="2000" b="1" dirty="0">
                    <a:solidFill>
                      <a:schemeClr val="tx1"/>
                    </a:solidFill>
                    <a:latin typeface="Century Gothic" panose="020B0502020202020204" pitchFamily="34" charset="0"/>
                  </a:rPr>
                  <a:t>16</a:t>
                </a:r>
              </a:p>
            </p:txBody>
          </p:sp>
        </p:grpSp>
      </p:grpSp>
    </p:spTree>
    <p:extLst>
      <p:ext uri="{BB962C8B-B14F-4D97-AF65-F5344CB8AC3E}">
        <p14:creationId xmlns:p14="http://schemas.microsoft.com/office/powerpoint/2010/main" val="166972174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Introduction</a:t>
            </a:r>
          </a:p>
          <a:p>
            <a:pPr algn="ctr"/>
            <a:endParaRPr lang="en-GB" sz="2000" b="1" u="sng" dirty="0">
              <a:solidFill>
                <a:schemeClr val="bg2">
                  <a:lumMod val="50000"/>
                </a:schemeClr>
              </a:solidFill>
              <a:latin typeface="Century Gothic" panose="020B0502020202020204" pitchFamily="34" charset="0"/>
            </a:endParaRPr>
          </a:p>
          <a:p>
            <a:pPr algn="ctr"/>
            <a:r>
              <a:rPr lang="en-GB" sz="2000" b="1" dirty="0">
                <a:solidFill>
                  <a:schemeClr val="tx1"/>
                </a:solidFill>
                <a:latin typeface="Century Gothic" panose="020B0502020202020204" pitchFamily="34" charset="0"/>
              </a:rPr>
              <a:t>Match the calculation to the answer. </a:t>
            </a: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p:txBody>
      </p:sp>
      <p:pic>
        <p:nvPicPr>
          <p:cNvPr id="18" name="Picture 17" descr="A close up of a sign&#10;&#10;Description generated with high confidence">
            <a:extLst>
              <a:ext uri="{FF2B5EF4-FFF2-40B4-BE49-F238E27FC236}">
                <a16:creationId xmlns:a16="http://schemas.microsoft.com/office/drawing/2014/main" id="{AF62330C-AB9B-43BE-82E4-98A7F5B9D6D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8139" y="6454317"/>
            <a:ext cx="1174025" cy="278902"/>
          </a:xfrm>
          <a:prstGeom prst="rect">
            <a:avLst/>
          </a:prstGeom>
        </p:spPr>
      </p:pic>
      <p:sp>
        <p:nvSpPr>
          <p:cNvPr id="7" name="TextBox 8">
            <a:extLst>
              <a:ext uri="{FF2B5EF4-FFF2-40B4-BE49-F238E27FC236}">
                <a16:creationId xmlns:a16="http://schemas.microsoft.com/office/drawing/2014/main" id="{9C98043F-F327-469C-AFFD-8AE7F5773C62}"/>
              </a:ext>
            </a:extLst>
          </p:cNvPr>
          <p:cNvSpPr txBox="1"/>
          <p:nvPr/>
        </p:nvSpPr>
        <p:spPr>
          <a:xfrm>
            <a:off x="27814" y="6688627"/>
            <a:ext cx="1231337"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altLang="en-US" sz="500" b="1" dirty="0">
                <a:latin typeface="Century Gothic" panose="020B0502020202020204" pitchFamily="34" charset="0"/>
              </a:rPr>
              <a:t>© Classroom Secrets Limited 2018</a:t>
            </a:r>
          </a:p>
        </p:txBody>
      </p:sp>
      <p:grpSp>
        <p:nvGrpSpPr>
          <p:cNvPr id="2" name="Group 1">
            <a:extLst>
              <a:ext uri="{FF2B5EF4-FFF2-40B4-BE49-F238E27FC236}">
                <a16:creationId xmlns:a16="http://schemas.microsoft.com/office/drawing/2014/main" id="{CEA02467-8200-40E8-8131-B20496DEDCA2}"/>
              </a:ext>
            </a:extLst>
          </p:cNvPr>
          <p:cNvGrpSpPr/>
          <p:nvPr/>
        </p:nvGrpSpPr>
        <p:grpSpPr>
          <a:xfrm>
            <a:off x="1962038" y="1792516"/>
            <a:ext cx="5219924" cy="3272968"/>
            <a:chOff x="1879611" y="1792516"/>
            <a:chExt cx="5219924" cy="3272968"/>
          </a:xfrm>
        </p:grpSpPr>
        <p:grpSp>
          <p:nvGrpSpPr>
            <p:cNvPr id="6" name="Group 5">
              <a:extLst>
                <a:ext uri="{FF2B5EF4-FFF2-40B4-BE49-F238E27FC236}">
                  <a16:creationId xmlns:a16="http://schemas.microsoft.com/office/drawing/2014/main" id="{91B5E742-495D-4C33-A59E-A3E8D44F5F36}"/>
                </a:ext>
              </a:extLst>
            </p:cNvPr>
            <p:cNvGrpSpPr/>
            <p:nvPr/>
          </p:nvGrpSpPr>
          <p:grpSpPr>
            <a:xfrm>
              <a:off x="1879611" y="1792516"/>
              <a:ext cx="1787296" cy="3272968"/>
              <a:chOff x="666637" y="1219200"/>
              <a:chExt cx="1787296" cy="3272968"/>
            </a:xfrm>
          </p:grpSpPr>
          <p:sp>
            <p:nvSpPr>
              <p:cNvPr id="9" name="Rectangle: Rounded Corners 8">
                <a:extLst>
                  <a:ext uri="{FF2B5EF4-FFF2-40B4-BE49-F238E27FC236}">
                    <a16:creationId xmlns:a16="http://schemas.microsoft.com/office/drawing/2014/main" id="{6AF4D5E9-9B55-4ECD-A6E7-463EBAB3FC84}"/>
                  </a:ext>
                </a:extLst>
              </p:cNvPr>
              <p:cNvSpPr/>
              <p:nvPr/>
            </p:nvSpPr>
            <p:spPr>
              <a:xfrm>
                <a:off x="666637" y="1219200"/>
                <a:ext cx="1787296" cy="638629"/>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GB" sz="2000" b="1" dirty="0">
                    <a:solidFill>
                      <a:schemeClr val="tx1"/>
                    </a:solidFill>
                    <a:latin typeface="Century Gothic" panose="020B0502020202020204" pitchFamily="34" charset="0"/>
                  </a:rPr>
                  <a:t>85 ÷ 5 </a:t>
                </a:r>
              </a:p>
            </p:txBody>
          </p:sp>
          <p:sp>
            <p:nvSpPr>
              <p:cNvPr id="10" name="Rectangle: Rounded Corners 9">
                <a:extLst>
                  <a:ext uri="{FF2B5EF4-FFF2-40B4-BE49-F238E27FC236}">
                    <a16:creationId xmlns:a16="http://schemas.microsoft.com/office/drawing/2014/main" id="{5AC44C7D-9718-4D2B-AC97-032157B43E43}"/>
                  </a:ext>
                </a:extLst>
              </p:cNvPr>
              <p:cNvSpPr/>
              <p:nvPr/>
            </p:nvSpPr>
            <p:spPr>
              <a:xfrm>
                <a:off x="666637" y="2097313"/>
                <a:ext cx="1787296" cy="638629"/>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GB" sz="2000" b="1" dirty="0">
                    <a:solidFill>
                      <a:schemeClr val="tx1"/>
                    </a:solidFill>
                    <a:latin typeface="Century Gothic" panose="020B0502020202020204" pitchFamily="34" charset="0"/>
                  </a:rPr>
                  <a:t>84 ÷ 3 </a:t>
                </a:r>
              </a:p>
            </p:txBody>
          </p:sp>
          <p:sp>
            <p:nvSpPr>
              <p:cNvPr id="11" name="Rectangle: Rounded Corners 10">
                <a:extLst>
                  <a:ext uri="{FF2B5EF4-FFF2-40B4-BE49-F238E27FC236}">
                    <a16:creationId xmlns:a16="http://schemas.microsoft.com/office/drawing/2014/main" id="{979596C7-9622-4D2A-9129-59C5A6BCC01A}"/>
                  </a:ext>
                </a:extLst>
              </p:cNvPr>
              <p:cNvSpPr/>
              <p:nvPr/>
            </p:nvSpPr>
            <p:spPr>
              <a:xfrm>
                <a:off x="666637" y="2975426"/>
                <a:ext cx="1787296" cy="638629"/>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GB" sz="2000" b="1" dirty="0">
                    <a:solidFill>
                      <a:schemeClr val="tx1"/>
                    </a:solidFill>
                    <a:latin typeface="Century Gothic" panose="020B0502020202020204" pitchFamily="34" charset="0"/>
                  </a:rPr>
                  <a:t>64 ÷ 4 </a:t>
                </a:r>
              </a:p>
            </p:txBody>
          </p:sp>
          <p:sp>
            <p:nvSpPr>
              <p:cNvPr id="12" name="Rectangle: Rounded Corners 11">
                <a:extLst>
                  <a:ext uri="{FF2B5EF4-FFF2-40B4-BE49-F238E27FC236}">
                    <a16:creationId xmlns:a16="http://schemas.microsoft.com/office/drawing/2014/main" id="{A491F259-423E-41EF-8D63-F8AB9B3472AE}"/>
                  </a:ext>
                </a:extLst>
              </p:cNvPr>
              <p:cNvSpPr/>
              <p:nvPr/>
            </p:nvSpPr>
            <p:spPr>
              <a:xfrm>
                <a:off x="666637" y="3853539"/>
                <a:ext cx="1787296" cy="638629"/>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GB" sz="2000" b="1" dirty="0">
                    <a:solidFill>
                      <a:schemeClr val="tx1"/>
                    </a:solidFill>
                    <a:latin typeface="Century Gothic" panose="020B0502020202020204" pitchFamily="34" charset="0"/>
                  </a:rPr>
                  <a:t>91 ÷ 7 </a:t>
                </a:r>
              </a:p>
            </p:txBody>
          </p:sp>
        </p:grpSp>
        <p:grpSp>
          <p:nvGrpSpPr>
            <p:cNvPr id="13" name="Group 12">
              <a:extLst>
                <a:ext uri="{FF2B5EF4-FFF2-40B4-BE49-F238E27FC236}">
                  <a16:creationId xmlns:a16="http://schemas.microsoft.com/office/drawing/2014/main" id="{DE2EA7CF-6153-43C8-81FC-9516E4212CBB}"/>
                </a:ext>
              </a:extLst>
            </p:cNvPr>
            <p:cNvGrpSpPr/>
            <p:nvPr/>
          </p:nvGrpSpPr>
          <p:grpSpPr>
            <a:xfrm>
              <a:off x="5312239" y="1792516"/>
              <a:ext cx="1787296" cy="3272968"/>
              <a:chOff x="666637" y="1219200"/>
              <a:chExt cx="1787296" cy="3272968"/>
            </a:xfrm>
          </p:grpSpPr>
          <p:sp>
            <p:nvSpPr>
              <p:cNvPr id="14" name="Rectangle: Rounded Corners 13">
                <a:extLst>
                  <a:ext uri="{FF2B5EF4-FFF2-40B4-BE49-F238E27FC236}">
                    <a16:creationId xmlns:a16="http://schemas.microsoft.com/office/drawing/2014/main" id="{6AFC7423-3104-4D64-A9CF-BF8ED233210C}"/>
                  </a:ext>
                </a:extLst>
              </p:cNvPr>
              <p:cNvSpPr/>
              <p:nvPr/>
            </p:nvSpPr>
            <p:spPr>
              <a:xfrm>
                <a:off x="666637" y="1219200"/>
                <a:ext cx="1787296" cy="638629"/>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GB" sz="2000" b="1" dirty="0">
                    <a:solidFill>
                      <a:schemeClr val="tx1"/>
                    </a:solidFill>
                    <a:latin typeface="Century Gothic" panose="020B0502020202020204" pitchFamily="34" charset="0"/>
                  </a:rPr>
                  <a:t>13</a:t>
                </a:r>
              </a:p>
            </p:txBody>
          </p:sp>
          <p:sp>
            <p:nvSpPr>
              <p:cNvPr id="15" name="Rectangle: Rounded Corners 14">
                <a:extLst>
                  <a:ext uri="{FF2B5EF4-FFF2-40B4-BE49-F238E27FC236}">
                    <a16:creationId xmlns:a16="http://schemas.microsoft.com/office/drawing/2014/main" id="{0BB05AD7-27BA-4EBA-A518-D5DCC5408FD5}"/>
                  </a:ext>
                </a:extLst>
              </p:cNvPr>
              <p:cNvSpPr/>
              <p:nvPr/>
            </p:nvSpPr>
            <p:spPr>
              <a:xfrm>
                <a:off x="666637" y="2097313"/>
                <a:ext cx="1787296" cy="638629"/>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GB" sz="2000" b="1" dirty="0">
                    <a:solidFill>
                      <a:schemeClr val="tx1"/>
                    </a:solidFill>
                    <a:latin typeface="Century Gothic" panose="020B0502020202020204" pitchFamily="34" charset="0"/>
                  </a:rPr>
                  <a:t>17</a:t>
                </a:r>
              </a:p>
            </p:txBody>
          </p:sp>
          <p:sp>
            <p:nvSpPr>
              <p:cNvPr id="16" name="Rectangle: Rounded Corners 15">
                <a:extLst>
                  <a:ext uri="{FF2B5EF4-FFF2-40B4-BE49-F238E27FC236}">
                    <a16:creationId xmlns:a16="http://schemas.microsoft.com/office/drawing/2014/main" id="{242BA779-B1D5-4306-8C6F-39907B52298D}"/>
                  </a:ext>
                </a:extLst>
              </p:cNvPr>
              <p:cNvSpPr/>
              <p:nvPr/>
            </p:nvSpPr>
            <p:spPr>
              <a:xfrm>
                <a:off x="666637" y="2975426"/>
                <a:ext cx="1787296" cy="638629"/>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GB" sz="2000" b="1" dirty="0">
                    <a:solidFill>
                      <a:schemeClr val="tx1"/>
                    </a:solidFill>
                    <a:latin typeface="Century Gothic" panose="020B0502020202020204" pitchFamily="34" charset="0"/>
                  </a:rPr>
                  <a:t>28</a:t>
                </a:r>
              </a:p>
            </p:txBody>
          </p:sp>
          <p:sp>
            <p:nvSpPr>
              <p:cNvPr id="17" name="Rectangle: Rounded Corners 16">
                <a:extLst>
                  <a:ext uri="{FF2B5EF4-FFF2-40B4-BE49-F238E27FC236}">
                    <a16:creationId xmlns:a16="http://schemas.microsoft.com/office/drawing/2014/main" id="{E58E66F5-06E6-49A2-BA2B-57F11ADB9ED4}"/>
                  </a:ext>
                </a:extLst>
              </p:cNvPr>
              <p:cNvSpPr/>
              <p:nvPr/>
            </p:nvSpPr>
            <p:spPr>
              <a:xfrm>
                <a:off x="666637" y="3853539"/>
                <a:ext cx="1787296" cy="638629"/>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GB" sz="2000" b="1" dirty="0">
                    <a:solidFill>
                      <a:schemeClr val="tx1"/>
                    </a:solidFill>
                    <a:latin typeface="Century Gothic" panose="020B0502020202020204" pitchFamily="34" charset="0"/>
                  </a:rPr>
                  <a:t>16</a:t>
                </a:r>
              </a:p>
            </p:txBody>
          </p:sp>
        </p:grpSp>
        <p:cxnSp>
          <p:nvCxnSpPr>
            <p:cNvPr id="20" name="Straight Connector 19">
              <a:extLst>
                <a:ext uri="{FF2B5EF4-FFF2-40B4-BE49-F238E27FC236}">
                  <a16:creationId xmlns:a16="http://schemas.microsoft.com/office/drawing/2014/main" id="{91E74F03-F5B1-4D8C-9D28-B5F3CA1C8E5F}"/>
                </a:ext>
              </a:extLst>
            </p:cNvPr>
            <p:cNvCxnSpPr/>
            <p:nvPr/>
          </p:nvCxnSpPr>
          <p:spPr>
            <a:xfrm>
              <a:off x="3666907" y="2111831"/>
              <a:ext cx="1645332" cy="878113"/>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1" name="Straight Connector 20">
              <a:extLst>
                <a:ext uri="{FF2B5EF4-FFF2-40B4-BE49-F238E27FC236}">
                  <a16:creationId xmlns:a16="http://schemas.microsoft.com/office/drawing/2014/main" id="{B6A6BE50-A3B4-43D6-895E-B25A08F43F10}"/>
                </a:ext>
              </a:extLst>
            </p:cNvPr>
            <p:cNvCxnSpPr/>
            <p:nvPr/>
          </p:nvCxnSpPr>
          <p:spPr>
            <a:xfrm>
              <a:off x="3666907" y="2989944"/>
              <a:ext cx="1645332" cy="807356"/>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2" name="Straight Connector 21">
              <a:extLst>
                <a:ext uri="{FF2B5EF4-FFF2-40B4-BE49-F238E27FC236}">
                  <a16:creationId xmlns:a16="http://schemas.microsoft.com/office/drawing/2014/main" id="{70F38D9A-EA7F-44F2-A06C-C7CE83F91C9D}"/>
                </a:ext>
              </a:extLst>
            </p:cNvPr>
            <p:cNvCxnSpPr/>
            <p:nvPr/>
          </p:nvCxnSpPr>
          <p:spPr>
            <a:xfrm>
              <a:off x="3666907" y="3868057"/>
              <a:ext cx="1645332" cy="878113"/>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3" name="Straight Connector 22">
              <a:extLst>
                <a:ext uri="{FF2B5EF4-FFF2-40B4-BE49-F238E27FC236}">
                  <a16:creationId xmlns:a16="http://schemas.microsoft.com/office/drawing/2014/main" id="{78F54760-8603-4B7A-9361-F4FE094CC5A6}"/>
                </a:ext>
              </a:extLst>
            </p:cNvPr>
            <p:cNvCxnSpPr/>
            <p:nvPr/>
          </p:nvCxnSpPr>
          <p:spPr>
            <a:xfrm flipV="1">
              <a:off x="3666907" y="2111831"/>
              <a:ext cx="1645332" cy="2634339"/>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288570546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pic>
        <p:nvPicPr>
          <p:cNvPr id="18" name="Picture 17" descr="A close up of a sign&#10;&#10;Description generated with high confidence">
            <a:extLst>
              <a:ext uri="{FF2B5EF4-FFF2-40B4-BE49-F238E27FC236}">
                <a16:creationId xmlns:a16="http://schemas.microsoft.com/office/drawing/2014/main" id="{AF62330C-AB9B-43BE-82E4-98A7F5B9D6D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8139" y="6454317"/>
            <a:ext cx="1174025" cy="278902"/>
          </a:xfrm>
          <a:prstGeom prst="rect">
            <a:avLst/>
          </a:prstGeom>
        </p:spPr>
      </p:pic>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Varied Fluency 1</a:t>
            </a:r>
          </a:p>
          <a:p>
            <a:pPr lvl="0" algn="ctr"/>
            <a:endParaRPr lang="en-GB" sz="2000" b="1" dirty="0">
              <a:solidFill>
                <a:schemeClr val="tx1"/>
              </a:solidFill>
              <a:latin typeface="Century Gothic" panose="020B0502020202020204" pitchFamily="34" charset="0"/>
            </a:endParaRPr>
          </a:p>
          <a:p>
            <a:pPr algn="ctr"/>
            <a:r>
              <a:rPr lang="en-GB" sz="2000" b="1" dirty="0">
                <a:solidFill>
                  <a:schemeClr val="tx1"/>
                </a:solidFill>
                <a:latin typeface="Century Gothic" panose="020B0502020202020204" pitchFamily="34" charset="0"/>
              </a:rPr>
              <a:t>Use place value counters to divide the amount below by 5.</a:t>
            </a: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algn="ctr"/>
            <a:r>
              <a:rPr lang="en-GB" sz="2000" b="1" dirty="0">
                <a:solidFill>
                  <a:schemeClr val="tx1"/>
                </a:solidFill>
                <a:latin typeface="Century Gothic" panose="020B0502020202020204" pitchFamily="34" charset="0"/>
              </a:rPr>
              <a:t>Record your calculations using the short division method. </a:t>
            </a:r>
          </a:p>
          <a:p>
            <a:pPr lvl="0" algn="ctr"/>
            <a:endParaRPr lang="en-GB" sz="2000" b="1" dirty="0">
              <a:solidFill>
                <a:schemeClr val="tx1"/>
              </a:solidFill>
              <a:latin typeface="Century Gothic" panose="020B0502020202020204" pitchFamily="34" charset="0"/>
            </a:endParaRPr>
          </a:p>
        </p:txBody>
      </p:sp>
      <p:sp>
        <p:nvSpPr>
          <p:cNvPr id="7" name="TextBox 8">
            <a:extLst>
              <a:ext uri="{FF2B5EF4-FFF2-40B4-BE49-F238E27FC236}">
                <a16:creationId xmlns:a16="http://schemas.microsoft.com/office/drawing/2014/main" id="{B632E459-9B27-4467-B89C-78410207B713}"/>
              </a:ext>
            </a:extLst>
          </p:cNvPr>
          <p:cNvSpPr txBox="1"/>
          <p:nvPr/>
        </p:nvSpPr>
        <p:spPr>
          <a:xfrm>
            <a:off x="27814" y="6688627"/>
            <a:ext cx="1231337"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altLang="en-US" sz="500" b="1" dirty="0">
                <a:latin typeface="Century Gothic" panose="020B0502020202020204" pitchFamily="34" charset="0"/>
              </a:rPr>
              <a:t>© Classroom Secrets Limited 2018</a:t>
            </a:r>
          </a:p>
        </p:txBody>
      </p:sp>
      <p:graphicFrame>
        <p:nvGraphicFramePr>
          <p:cNvPr id="6" name="Table 5">
            <a:extLst>
              <a:ext uri="{FF2B5EF4-FFF2-40B4-BE49-F238E27FC236}">
                <a16:creationId xmlns:a16="http://schemas.microsoft.com/office/drawing/2014/main" id="{9AF18147-93D4-407E-BAB3-618C50A1DF82}"/>
              </a:ext>
            </a:extLst>
          </p:cNvPr>
          <p:cNvGraphicFramePr>
            <a:graphicFrameLocks noGrp="1"/>
          </p:cNvGraphicFramePr>
          <p:nvPr>
            <p:extLst>
              <p:ext uri="{D42A27DB-BD31-4B8C-83A1-F6EECF244321}">
                <p14:modId xmlns:p14="http://schemas.microsoft.com/office/powerpoint/2010/main" val="2905416022"/>
              </p:ext>
            </p:extLst>
          </p:nvPr>
        </p:nvGraphicFramePr>
        <p:xfrm>
          <a:off x="2088579" y="1381209"/>
          <a:ext cx="4966842" cy="3326026"/>
        </p:xfrm>
        <a:graphic>
          <a:graphicData uri="http://schemas.openxmlformats.org/drawingml/2006/table">
            <a:tbl>
              <a:tblPr firstRow="1" bandRow="1">
                <a:tableStyleId>{5C22544A-7EE6-4342-B048-85BDC9FD1C3A}</a:tableStyleId>
              </a:tblPr>
              <a:tblGrid>
                <a:gridCol w="1658182">
                  <a:extLst>
                    <a:ext uri="{9D8B030D-6E8A-4147-A177-3AD203B41FA5}">
                      <a16:colId xmlns:a16="http://schemas.microsoft.com/office/drawing/2014/main" val="3142503022"/>
                    </a:ext>
                  </a:extLst>
                </a:gridCol>
                <a:gridCol w="1658182">
                  <a:extLst>
                    <a:ext uri="{9D8B030D-6E8A-4147-A177-3AD203B41FA5}">
                      <a16:colId xmlns:a16="http://schemas.microsoft.com/office/drawing/2014/main" val="3404371818"/>
                    </a:ext>
                  </a:extLst>
                </a:gridCol>
                <a:gridCol w="1650478">
                  <a:extLst>
                    <a:ext uri="{9D8B030D-6E8A-4147-A177-3AD203B41FA5}">
                      <a16:colId xmlns:a16="http://schemas.microsoft.com/office/drawing/2014/main" val="1714091302"/>
                    </a:ext>
                  </a:extLst>
                </a:gridCol>
              </a:tblGrid>
              <a:tr h="463016">
                <a:tc>
                  <a:txBody>
                    <a:bodyPr/>
                    <a:lstStyle/>
                    <a:p>
                      <a:pPr algn="ctr"/>
                      <a:r>
                        <a:rPr lang="en-GB" sz="2500" b="1" dirty="0">
                          <a:solidFill>
                            <a:schemeClr val="tx1"/>
                          </a:solidFill>
                          <a:latin typeface="Century Gothic" panose="020B0502020202020204" pitchFamily="34" charset="0"/>
                        </a:rPr>
                        <a:t>H</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GB" sz="2500" b="1" dirty="0">
                          <a:solidFill>
                            <a:schemeClr val="tx1"/>
                          </a:solidFill>
                          <a:latin typeface="Century Gothic" panose="020B0502020202020204" pitchFamily="34" charset="0"/>
                        </a:rPr>
                        <a:t>T</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GB" sz="2500" b="1" dirty="0">
                          <a:solidFill>
                            <a:schemeClr val="tx1"/>
                          </a:solidFill>
                          <a:latin typeface="Century Gothic" panose="020B0502020202020204" pitchFamily="34" charset="0"/>
                        </a:rPr>
                        <a:t>O</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358738683"/>
                  </a:ext>
                </a:extLst>
              </a:tr>
              <a:tr h="2623752">
                <a:tc>
                  <a:txBody>
                    <a:bodyPr/>
                    <a:lstStyle/>
                    <a:p>
                      <a:pPr algn="ctr"/>
                      <a:endParaRPr lang="en-GB" sz="2500" b="1" dirty="0">
                        <a:solidFill>
                          <a:schemeClr val="tx1"/>
                        </a:solidFill>
                        <a:latin typeface="Century Gothic" panose="020B0502020202020204" pitchFamily="34" charset="0"/>
                      </a:endParaRPr>
                    </a:p>
                    <a:p>
                      <a:pPr algn="ctr"/>
                      <a:endParaRPr lang="en-GB" sz="2500" b="1" dirty="0">
                        <a:solidFill>
                          <a:schemeClr val="tx1"/>
                        </a:solidFill>
                        <a:latin typeface="Century Gothic" panose="020B0502020202020204" pitchFamily="34" charset="0"/>
                      </a:endParaRPr>
                    </a:p>
                    <a:p>
                      <a:pPr algn="ctr"/>
                      <a:endParaRPr lang="en-GB" sz="2500" b="1" dirty="0">
                        <a:solidFill>
                          <a:schemeClr val="tx1"/>
                        </a:solidFill>
                        <a:latin typeface="Century Gothic" panose="020B0502020202020204" pitchFamily="34" charset="0"/>
                      </a:endParaRPr>
                    </a:p>
                    <a:p>
                      <a:pPr algn="ctr"/>
                      <a:endParaRPr lang="en-GB" sz="2500" b="1" dirty="0">
                        <a:solidFill>
                          <a:schemeClr val="tx1"/>
                        </a:solidFill>
                        <a:latin typeface="Century Gothic" panose="020B0502020202020204" pitchFamily="34" charset="0"/>
                      </a:endParaRPr>
                    </a:p>
                    <a:p>
                      <a:pPr algn="ctr"/>
                      <a:endParaRPr lang="en-GB" sz="2500" b="1" dirty="0">
                        <a:solidFill>
                          <a:schemeClr val="tx1"/>
                        </a:solidFill>
                        <a:latin typeface="Century Gothic" panose="020B0502020202020204" pitchFamily="34" charset="0"/>
                      </a:endParaRPr>
                    </a:p>
                  </a:txBody>
                  <a:tcPr marL="75571" marR="75571" marT="98005" marB="9800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sz="2500" b="1" dirty="0">
                        <a:solidFill>
                          <a:schemeClr val="tx1"/>
                        </a:solidFill>
                        <a:latin typeface="Century Gothic" panose="020B0502020202020204" pitchFamily="34" charset="0"/>
                      </a:endParaRPr>
                    </a:p>
                    <a:p>
                      <a:pPr algn="ctr"/>
                      <a:endParaRPr lang="en-GB" sz="2500" b="1" dirty="0">
                        <a:solidFill>
                          <a:schemeClr val="tx1"/>
                        </a:solidFill>
                        <a:latin typeface="Century Gothic" panose="020B0502020202020204" pitchFamily="34" charset="0"/>
                      </a:endParaRPr>
                    </a:p>
                    <a:p>
                      <a:pPr algn="ctr"/>
                      <a:endParaRPr lang="en-GB" sz="2500" b="1" dirty="0">
                        <a:solidFill>
                          <a:schemeClr val="tx1"/>
                        </a:solidFill>
                        <a:latin typeface="Century Gothic" panose="020B0502020202020204" pitchFamily="34" charset="0"/>
                      </a:endParaRPr>
                    </a:p>
                    <a:p>
                      <a:pPr algn="ctr"/>
                      <a:endParaRPr lang="en-GB" sz="2500" b="1" dirty="0">
                        <a:solidFill>
                          <a:schemeClr val="tx1"/>
                        </a:solidFill>
                        <a:latin typeface="Century Gothic" panose="020B0502020202020204" pitchFamily="34" charset="0"/>
                      </a:endParaRPr>
                    </a:p>
                    <a:p>
                      <a:pPr algn="ctr"/>
                      <a:endParaRPr lang="en-GB" sz="2500" b="1" dirty="0">
                        <a:solidFill>
                          <a:schemeClr val="tx1"/>
                        </a:solidFill>
                        <a:latin typeface="Century Gothic" panose="020B0502020202020204" pitchFamily="34" charset="0"/>
                      </a:endParaRPr>
                    </a:p>
                    <a:p>
                      <a:pPr algn="ctr"/>
                      <a:endParaRPr lang="en-GB" sz="2500" b="1" dirty="0">
                        <a:solidFill>
                          <a:schemeClr val="tx1"/>
                        </a:solidFill>
                        <a:latin typeface="Century Gothic" panose="020B0502020202020204" pitchFamily="34" charset="0"/>
                      </a:endParaRPr>
                    </a:p>
                    <a:p>
                      <a:pPr algn="ctr"/>
                      <a:endParaRPr lang="en-GB" sz="2500" b="1" dirty="0">
                        <a:solidFill>
                          <a:schemeClr val="tx1"/>
                        </a:solidFill>
                        <a:latin typeface="Century Gothic" panose="020B0502020202020204" pitchFamily="34" charset="0"/>
                      </a:endParaRPr>
                    </a:p>
                  </a:txBody>
                  <a:tcPr marL="75571" marR="75571" marT="98005" marB="9800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sz="2500" b="1" dirty="0">
                        <a:solidFill>
                          <a:schemeClr val="tx1"/>
                        </a:solidFill>
                        <a:latin typeface="Century Gothic" panose="020B0502020202020204" pitchFamily="34" charset="0"/>
                      </a:endParaRPr>
                    </a:p>
                  </a:txBody>
                  <a:tcPr marL="75571" marR="75571" marT="98005" marB="9800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3989000"/>
                  </a:ext>
                </a:extLst>
              </a:tr>
            </a:tbl>
          </a:graphicData>
        </a:graphic>
      </p:graphicFrame>
      <p:grpSp>
        <p:nvGrpSpPr>
          <p:cNvPr id="9" name="Group 8">
            <a:extLst>
              <a:ext uri="{FF2B5EF4-FFF2-40B4-BE49-F238E27FC236}">
                <a16:creationId xmlns:a16="http://schemas.microsoft.com/office/drawing/2014/main" id="{9308D206-6D62-4C45-917B-CE553E27EFF5}"/>
              </a:ext>
            </a:extLst>
          </p:cNvPr>
          <p:cNvGrpSpPr/>
          <p:nvPr/>
        </p:nvGrpSpPr>
        <p:grpSpPr>
          <a:xfrm>
            <a:off x="2222815" y="1955546"/>
            <a:ext cx="611999" cy="1963464"/>
            <a:chOff x="506582" y="1341118"/>
            <a:chExt cx="285502" cy="1007568"/>
          </a:xfrm>
        </p:grpSpPr>
        <p:sp>
          <p:nvSpPr>
            <p:cNvPr id="10" name="Oval 9">
              <a:extLst>
                <a:ext uri="{FF2B5EF4-FFF2-40B4-BE49-F238E27FC236}">
                  <a16:creationId xmlns:a16="http://schemas.microsoft.com/office/drawing/2014/main" id="{3BE61B7B-93B6-4CAE-B2B1-225EC5AB1A1F}"/>
                </a:ext>
              </a:extLst>
            </p:cNvPr>
            <p:cNvSpPr/>
            <p:nvPr/>
          </p:nvSpPr>
          <p:spPr>
            <a:xfrm>
              <a:off x="506582" y="1341118"/>
              <a:ext cx="285502" cy="314053"/>
            </a:xfrm>
            <a:prstGeom prst="ellipse">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GB" sz="2000" b="1" dirty="0">
                  <a:solidFill>
                    <a:schemeClr val="tx1"/>
                  </a:solidFill>
                  <a:latin typeface="Century Gothic" panose="020B0502020202020204" pitchFamily="34" charset="0"/>
                </a:rPr>
                <a:t>100</a:t>
              </a:r>
            </a:p>
          </p:txBody>
        </p:sp>
        <p:sp>
          <p:nvSpPr>
            <p:cNvPr id="11" name="Oval 10">
              <a:extLst>
                <a:ext uri="{FF2B5EF4-FFF2-40B4-BE49-F238E27FC236}">
                  <a16:creationId xmlns:a16="http://schemas.microsoft.com/office/drawing/2014/main" id="{57E264A1-CC39-446D-BBD1-7DC5AE725066}"/>
                </a:ext>
              </a:extLst>
            </p:cNvPr>
            <p:cNvSpPr/>
            <p:nvPr/>
          </p:nvSpPr>
          <p:spPr>
            <a:xfrm>
              <a:off x="506582" y="1687876"/>
              <a:ext cx="285502" cy="314053"/>
            </a:xfrm>
            <a:prstGeom prst="ellipse">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GB" sz="2000" b="1" dirty="0">
                  <a:solidFill>
                    <a:schemeClr val="tx1"/>
                  </a:solidFill>
                  <a:latin typeface="Century Gothic" panose="020B0502020202020204" pitchFamily="34" charset="0"/>
                </a:rPr>
                <a:t>100</a:t>
              </a:r>
            </a:p>
          </p:txBody>
        </p:sp>
        <p:sp>
          <p:nvSpPr>
            <p:cNvPr id="12" name="Oval 11">
              <a:extLst>
                <a:ext uri="{FF2B5EF4-FFF2-40B4-BE49-F238E27FC236}">
                  <a16:creationId xmlns:a16="http://schemas.microsoft.com/office/drawing/2014/main" id="{782811DB-8C49-4DF6-9405-B94F07AE72CA}"/>
                </a:ext>
              </a:extLst>
            </p:cNvPr>
            <p:cNvSpPr/>
            <p:nvPr/>
          </p:nvSpPr>
          <p:spPr>
            <a:xfrm>
              <a:off x="506582" y="2034633"/>
              <a:ext cx="285502" cy="314053"/>
            </a:xfrm>
            <a:prstGeom prst="ellipse">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GB" sz="2000" b="1" dirty="0">
                  <a:solidFill>
                    <a:schemeClr val="tx1"/>
                  </a:solidFill>
                  <a:latin typeface="Century Gothic" panose="020B0502020202020204" pitchFamily="34" charset="0"/>
                </a:rPr>
                <a:t>100</a:t>
              </a:r>
            </a:p>
          </p:txBody>
        </p:sp>
      </p:grpSp>
      <p:grpSp>
        <p:nvGrpSpPr>
          <p:cNvPr id="13" name="Group 12">
            <a:extLst>
              <a:ext uri="{FF2B5EF4-FFF2-40B4-BE49-F238E27FC236}">
                <a16:creationId xmlns:a16="http://schemas.microsoft.com/office/drawing/2014/main" id="{9030A82B-C2F5-4187-B79C-F4FB02DE2CF0}"/>
              </a:ext>
            </a:extLst>
          </p:cNvPr>
          <p:cNvGrpSpPr/>
          <p:nvPr/>
        </p:nvGrpSpPr>
        <p:grpSpPr>
          <a:xfrm>
            <a:off x="5765267" y="1957408"/>
            <a:ext cx="396005" cy="1421169"/>
            <a:chOff x="2355459" y="1602501"/>
            <a:chExt cx="245887" cy="802213"/>
          </a:xfrm>
        </p:grpSpPr>
        <p:sp>
          <p:nvSpPr>
            <p:cNvPr id="14" name="Oval 13">
              <a:extLst>
                <a:ext uri="{FF2B5EF4-FFF2-40B4-BE49-F238E27FC236}">
                  <a16:creationId xmlns:a16="http://schemas.microsoft.com/office/drawing/2014/main" id="{9D89083B-2000-4701-BD69-0C07DBD510D0}"/>
                </a:ext>
              </a:extLst>
            </p:cNvPr>
            <p:cNvSpPr/>
            <p:nvPr/>
          </p:nvSpPr>
          <p:spPr>
            <a:xfrm>
              <a:off x="2355459" y="1602501"/>
              <a:ext cx="245884" cy="223532"/>
            </a:xfrm>
            <a:prstGeom prst="ellipse">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GB" sz="2000" b="1" dirty="0">
                  <a:solidFill>
                    <a:schemeClr val="tx1"/>
                  </a:solidFill>
                  <a:latin typeface="Century Gothic" panose="020B0502020202020204" pitchFamily="34" charset="0"/>
                </a:rPr>
                <a:t>1</a:t>
              </a:r>
            </a:p>
          </p:txBody>
        </p:sp>
        <p:sp>
          <p:nvSpPr>
            <p:cNvPr id="15" name="Oval 14">
              <a:extLst>
                <a:ext uri="{FF2B5EF4-FFF2-40B4-BE49-F238E27FC236}">
                  <a16:creationId xmlns:a16="http://schemas.microsoft.com/office/drawing/2014/main" id="{A19CAF37-3838-415D-8889-85EE35FBF3CB}"/>
                </a:ext>
              </a:extLst>
            </p:cNvPr>
            <p:cNvSpPr/>
            <p:nvPr/>
          </p:nvSpPr>
          <p:spPr>
            <a:xfrm>
              <a:off x="2355462" y="1891841"/>
              <a:ext cx="245884" cy="223532"/>
            </a:xfrm>
            <a:prstGeom prst="ellipse">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GB" sz="2000" b="1" dirty="0">
                  <a:solidFill>
                    <a:schemeClr val="tx1"/>
                  </a:solidFill>
                  <a:latin typeface="Century Gothic" panose="020B0502020202020204" pitchFamily="34" charset="0"/>
                </a:rPr>
                <a:t>1</a:t>
              </a:r>
            </a:p>
          </p:txBody>
        </p:sp>
        <p:sp>
          <p:nvSpPr>
            <p:cNvPr id="16" name="Oval 15">
              <a:extLst>
                <a:ext uri="{FF2B5EF4-FFF2-40B4-BE49-F238E27FC236}">
                  <a16:creationId xmlns:a16="http://schemas.microsoft.com/office/drawing/2014/main" id="{06F11EE1-994B-4B97-A0C0-D30B61C094FB}"/>
                </a:ext>
              </a:extLst>
            </p:cNvPr>
            <p:cNvSpPr/>
            <p:nvPr/>
          </p:nvSpPr>
          <p:spPr>
            <a:xfrm>
              <a:off x="2355461" y="2181182"/>
              <a:ext cx="245884" cy="223532"/>
            </a:xfrm>
            <a:prstGeom prst="ellipse">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GB" sz="2000" b="1" dirty="0">
                  <a:solidFill>
                    <a:schemeClr val="tx1"/>
                  </a:solidFill>
                  <a:latin typeface="Century Gothic" panose="020B0502020202020204" pitchFamily="34" charset="0"/>
                </a:rPr>
                <a:t>1</a:t>
              </a:r>
            </a:p>
          </p:txBody>
        </p:sp>
      </p:grpSp>
      <p:grpSp>
        <p:nvGrpSpPr>
          <p:cNvPr id="17" name="Group 16">
            <a:extLst>
              <a:ext uri="{FF2B5EF4-FFF2-40B4-BE49-F238E27FC236}">
                <a16:creationId xmlns:a16="http://schemas.microsoft.com/office/drawing/2014/main" id="{FD9C9E2C-BE40-4B24-951B-5133F37B80B2}"/>
              </a:ext>
            </a:extLst>
          </p:cNvPr>
          <p:cNvGrpSpPr/>
          <p:nvPr/>
        </p:nvGrpSpPr>
        <p:grpSpPr>
          <a:xfrm>
            <a:off x="6279987" y="1957408"/>
            <a:ext cx="396002" cy="908585"/>
            <a:chOff x="2355461" y="1313161"/>
            <a:chExt cx="245885" cy="512872"/>
          </a:xfrm>
        </p:grpSpPr>
        <p:sp>
          <p:nvSpPr>
            <p:cNvPr id="20" name="Oval 19">
              <a:extLst>
                <a:ext uri="{FF2B5EF4-FFF2-40B4-BE49-F238E27FC236}">
                  <a16:creationId xmlns:a16="http://schemas.microsoft.com/office/drawing/2014/main" id="{67557B36-E792-4894-B7F4-E503F3466A9E}"/>
                </a:ext>
              </a:extLst>
            </p:cNvPr>
            <p:cNvSpPr/>
            <p:nvPr/>
          </p:nvSpPr>
          <p:spPr>
            <a:xfrm>
              <a:off x="2355462" y="1313161"/>
              <a:ext cx="245884" cy="223532"/>
            </a:xfrm>
            <a:prstGeom prst="ellipse">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GB" sz="2000" b="1" dirty="0">
                  <a:solidFill>
                    <a:schemeClr val="tx1"/>
                  </a:solidFill>
                  <a:latin typeface="Century Gothic" panose="020B0502020202020204" pitchFamily="34" charset="0"/>
                </a:rPr>
                <a:t>1</a:t>
              </a:r>
            </a:p>
          </p:txBody>
        </p:sp>
        <p:sp>
          <p:nvSpPr>
            <p:cNvPr id="21" name="Oval 20">
              <a:extLst>
                <a:ext uri="{FF2B5EF4-FFF2-40B4-BE49-F238E27FC236}">
                  <a16:creationId xmlns:a16="http://schemas.microsoft.com/office/drawing/2014/main" id="{F893D72C-E1E9-419D-9C80-585066653A4A}"/>
                </a:ext>
              </a:extLst>
            </p:cNvPr>
            <p:cNvSpPr/>
            <p:nvPr/>
          </p:nvSpPr>
          <p:spPr>
            <a:xfrm>
              <a:off x="2355461" y="1602501"/>
              <a:ext cx="245884" cy="223532"/>
            </a:xfrm>
            <a:prstGeom prst="ellipse">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GB" sz="2000" b="1" dirty="0">
                  <a:solidFill>
                    <a:schemeClr val="tx1"/>
                  </a:solidFill>
                  <a:latin typeface="Century Gothic" panose="020B0502020202020204" pitchFamily="34" charset="0"/>
                </a:rPr>
                <a:t>1</a:t>
              </a:r>
            </a:p>
          </p:txBody>
        </p:sp>
      </p:grpSp>
      <p:grpSp>
        <p:nvGrpSpPr>
          <p:cNvPr id="22" name="Group 21">
            <a:extLst>
              <a:ext uri="{FF2B5EF4-FFF2-40B4-BE49-F238E27FC236}">
                <a16:creationId xmlns:a16="http://schemas.microsoft.com/office/drawing/2014/main" id="{C33F7819-1267-4A15-8E49-C65338C8F2E6}"/>
              </a:ext>
            </a:extLst>
          </p:cNvPr>
          <p:cNvGrpSpPr/>
          <p:nvPr/>
        </p:nvGrpSpPr>
        <p:grpSpPr>
          <a:xfrm>
            <a:off x="2983407" y="1959863"/>
            <a:ext cx="611999" cy="1287731"/>
            <a:chOff x="506582" y="1341120"/>
            <a:chExt cx="285502" cy="660809"/>
          </a:xfrm>
        </p:grpSpPr>
        <p:sp>
          <p:nvSpPr>
            <p:cNvPr id="23" name="Oval 22">
              <a:extLst>
                <a:ext uri="{FF2B5EF4-FFF2-40B4-BE49-F238E27FC236}">
                  <a16:creationId xmlns:a16="http://schemas.microsoft.com/office/drawing/2014/main" id="{9458117C-FE76-4E1F-A616-9FA5DD21C952}"/>
                </a:ext>
              </a:extLst>
            </p:cNvPr>
            <p:cNvSpPr/>
            <p:nvPr/>
          </p:nvSpPr>
          <p:spPr>
            <a:xfrm>
              <a:off x="506582" y="1341120"/>
              <a:ext cx="285502" cy="314052"/>
            </a:xfrm>
            <a:prstGeom prst="ellipse">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GB" sz="2000" b="1" dirty="0">
                  <a:solidFill>
                    <a:schemeClr val="tx1"/>
                  </a:solidFill>
                  <a:latin typeface="Century Gothic" panose="020B0502020202020204" pitchFamily="34" charset="0"/>
                </a:rPr>
                <a:t>100</a:t>
              </a:r>
            </a:p>
          </p:txBody>
        </p:sp>
        <p:sp>
          <p:nvSpPr>
            <p:cNvPr id="24" name="Oval 23">
              <a:extLst>
                <a:ext uri="{FF2B5EF4-FFF2-40B4-BE49-F238E27FC236}">
                  <a16:creationId xmlns:a16="http://schemas.microsoft.com/office/drawing/2014/main" id="{567B8F52-C27C-4F75-AEEC-7E6610A3B9A6}"/>
                </a:ext>
              </a:extLst>
            </p:cNvPr>
            <p:cNvSpPr/>
            <p:nvPr/>
          </p:nvSpPr>
          <p:spPr>
            <a:xfrm>
              <a:off x="506582" y="1687876"/>
              <a:ext cx="285502" cy="314053"/>
            </a:xfrm>
            <a:prstGeom prst="ellipse">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GB" sz="2000" b="1" dirty="0">
                  <a:solidFill>
                    <a:schemeClr val="tx1"/>
                  </a:solidFill>
                  <a:latin typeface="Century Gothic" panose="020B0502020202020204" pitchFamily="34" charset="0"/>
                </a:rPr>
                <a:t>100</a:t>
              </a:r>
            </a:p>
          </p:txBody>
        </p:sp>
      </p:grpSp>
      <p:grpSp>
        <p:nvGrpSpPr>
          <p:cNvPr id="25" name="Group 24">
            <a:extLst>
              <a:ext uri="{FF2B5EF4-FFF2-40B4-BE49-F238E27FC236}">
                <a16:creationId xmlns:a16="http://schemas.microsoft.com/office/drawing/2014/main" id="{6AB07A8C-BD52-46E7-BF7F-D23DA71260D6}"/>
              </a:ext>
            </a:extLst>
          </p:cNvPr>
          <p:cNvGrpSpPr/>
          <p:nvPr/>
        </p:nvGrpSpPr>
        <p:grpSpPr>
          <a:xfrm>
            <a:off x="4079063" y="1974048"/>
            <a:ext cx="1064732" cy="1696601"/>
            <a:chOff x="1451196" y="1341119"/>
            <a:chExt cx="661115" cy="957687"/>
          </a:xfrm>
        </p:grpSpPr>
        <p:sp>
          <p:nvSpPr>
            <p:cNvPr id="26" name="Oval 25">
              <a:extLst>
                <a:ext uri="{FF2B5EF4-FFF2-40B4-BE49-F238E27FC236}">
                  <a16:creationId xmlns:a16="http://schemas.microsoft.com/office/drawing/2014/main" id="{3FC16629-C4A5-486A-B8D9-F2853F9628BF}"/>
                </a:ext>
              </a:extLst>
            </p:cNvPr>
            <p:cNvSpPr/>
            <p:nvPr/>
          </p:nvSpPr>
          <p:spPr>
            <a:xfrm>
              <a:off x="1451196" y="1684872"/>
              <a:ext cx="290591" cy="264174"/>
            </a:xfrm>
            <a:prstGeom prst="ellipse">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GB" sz="2000" b="1" dirty="0">
                  <a:solidFill>
                    <a:schemeClr val="tx1"/>
                  </a:solidFill>
                  <a:latin typeface="Century Gothic" panose="020B0502020202020204" pitchFamily="34" charset="0"/>
                </a:rPr>
                <a:t>10</a:t>
              </a:r>
            </a:p>
          </p:txBody>
        </p:sp>
        <p:sp>
          <p:nvSpPr>
            <p:cNvPr id="27" name="Oval 26">
              <a:extLst>
                <a:ext uri="{FF2B5EF4-FFF2-40B4-BE49-F238E27FC236}">
                  <a16:creationId xmlns:a16="http://schemas.microsoft.com/office/drawing/2014/main" id="{5C34D057-CE1A-4685-85A5-D7BBE6F1F807}"/>
                </a:ext>
              </a:extLst>
            </p:cNvPr>
            <p:cNvSpPr/>
            <p:nvPr/>
          </p:nvSpPr>
          <p:spPr>
            <a:xfrm>
              <a:off x="1451196" y="2034632"/>
              <a:ext cx="290591" cy="264174"/>
            </a:xfrm>
            <a:prstGeom prst="ellipse">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GB" sz="2000" b="1" dirty="0">
                  <a:solidFill>
                    <a:schemeClr val="tx1"/>
                  </a:solidFill>
                  <a:latin typeface="Century Gothic" panose="020B0502020202020204" pitchFamily="34" charset="0"/>
                </a:rPr>
                <a:t>10</a:t>
              </a:r>
            </a:p>
          </p:txBody>
        </p:sp>
        <p:sp>
          <p:nvSpPr>
            <p:cNvPr id="28" name="Oval 27">
              <a:extLst>
                <a:ext uri="{FF2B5EF4-FFF2-40B4-BE49-F238E27FC236}">
                  <a16:creationId xmlns:a16="http://schemas.microsoft.com/office/drawing/2014/main" id="{E6FFBB49-E803-46A1-8267-149341C38692}"/>
                </a:ext>
              </a:extLst>
            </p:cNvPr>
            <p:cNvSpPr/>
            <p:nvPr/>
          </p:nvSpPr>
          <p:spPr>
            <a:xfrm>
              <a:off x="1451196" y="1341119"/>
              <a:ext cx="290591" cy="264174"/>
            </a:xfrm>
            <a:prstGeom prst="ellipse">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GB" sz="2000" b="1" dirty="0">
                  <a:solidFill>
                    <a:schemeClr val="tx1"/>
                  </a:solidFill>
                  <a:latin typeface="Century Gothic" panose="020B0502020202020204" pitchFamily="34" charset="0"/>
                </a:rPr>
                <a:t>10</a:t>
              </a:r>
            </a:p>
          </p:txBody>
        </p:sp>
        <p:grpSp>
          <p:nvGrpSpPr>
            <p:cNvPr id="29" name="Group 28">
              <a:extLst>
                <a:ext uri="{FF2B5EF4-FFF2-40B4-BE49-F238E27FC236}">
                  <a16:creationId xmlns:a16="http://schemas.microsoft.com/office/drawing/2014/main" id="{E3B2867D-C4FD-4C2E-8D58-3A0CBAE40124}"/>
                </a:ext>
              </a:extLst>
            </p:cNvPr>
            <p:cNvGrpSpPr/>
            <p:nvPr/>
          </p:nvGrpSpPr>
          <p:grpSpPr>
            <a:xfrm>
              <a:off x="1821720" y="1341119"/>
              <a:ext cx="290591" cy="957687"/>
              <a:chOff x="1821720" y="1341119"/>
              <a:chExt cx="290591" cy="957687"/>
            </a:xfrm>
          </p:grpSpPr>
          <p:sp>
            <p:nvSpPr>
              <p:cNvPr id="30" name="Oval 29">
                <a:extLst>
                  <a:ext uri="{FF2B5EF4-FFF2-40B4-BE49-F238E27FC236}">
                    <a16:creationId xmlns:a16="http://schemas.microsoft.com/office/drawing/2014/main" id="{C2B57C0E-F6F3-41BB-85E3-CB3BC20084A2}"/>
                  </a:ext>
                </a:extLst>
              </p:cNvPr>
              <p:cNvSpPr/>
              <p:nvPr/>
            </p:nvSpPr>
            <p:spPr>
              <a:xfrm>
                <a:off x="1821720" y="1684872"/>
                <a:ext cx="290591" cy="264174"/>
              </a:xfrm>
              <a:prstGeom prst="ellipse">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GB" sz="2000" b="1" dirty="0">
                    <a:solidFill>
                      <a:schemeClr val="tx1"/>
                    </a:solidFill>
                    <a:latin typeface="Century Gothic" panose="020B0502020202020204" pitchFamily="34" charset="0"/>
                  </a:rPr>
                  <a:t>10</a:t>
                </a:r>
              </a:p>
            </p:txBody>
          </p:sp>
          <p:sp>
            <p:nvSpPr>
              <p:cNvPr id="31" name="Oval 30">
                <a:extLst>
                  <a:ext uri="{FF2B5EF4-FFF2-40B4-BE49-F238E27FC236}">
                    <a16:creationId xmlns:a16="http://schemas.microsoft.com/office/drawing/2014/main" id="{712A2D1C-6FBD-47B9-A40E-567FC6D6FCE9}"/>
                  </a:ext>
                </a:extLst>
              </p:cNvPr>
              <p:cNvSpPr/>
              <p:nvPr/>
            </p:nvSpPr>
            <p:spPr>
              <a:xfrm>
                <a:off x="1821720" y="2034632"/>
                <a:ext cx="290591" cy="264174"/>
              </a:xfrm>
              <a:prstGeom prst="ellipse">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GB" sz="2000" b="1" dirty="0">
                    <a:solidFill>
                      <a:schemeClr val="tx1"/>
                    </a:solidFill>
                    <a:latin typeface="Century Gothic" panose="020B0502020202020204" pitchFamily="34" charset="0"/>
                  </a:rPr>
                  <a:t>10</a:t>
                </a:r>
              </a:p>
            </p:txBody>
          </p:sp>
          <p:sp>
            <p:nvSpPr>
              <p:cNvPr id="32" name="Oval 31">
                <a:extLst>
                  <a:ext uri="{FF2B5EF4-FFF2-40B4-BE49-F238E27FC236}">
                    <a16:creationId xmlns:a16="http://schemas.microsoft.com/office/drawing/2014/main" id="{55333D14-AB07-49F8-9D2F-A288FF32BBDB}"/>
                  </a:ext>
                </a:extLst>
              </p:cNvPr>
              <p:cNvSpPr/>
              <p:nvPr/>
            </p:nvSpPr>
            <p:spPr>
              <a:xfrm>
                <a:off x="1821720" y="1341119"/>
                <a:ext cx="290591" cy="264174"/>
              </a:xfrm>
              <a:prstGeom prst="ellipse">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GB" sz="2000" b="1" dirty="0">
                    <a:solidFill>
                      <a:schemeClr val="tx1"/>
                    </a:solidFill>
                    <a:latin typeface="Century Gothic" panose="020B0502020202020204" pitchFamily="34" charset="0"/>
                  </a:rPr>
                  <a:t>10</a:t>
                </a:r>
              </a:p>
            </p:txBody>
          </p:sp>
        </p:grpSp>
      </p:grpSp>
    </p:spTree>
    <p:extLst>
      <p:ext uri="{BB962C8B-B14F-4D97-AF65-F5344CB8AC3E}">
        <p14:creationId xmlns:p14="http://schemas.microsoft.com/office/powerpoint/2010/main" val="3691702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pic>
        <p:nvPicPr>
          <p:cNvPr id="18" name="Picture 17" descr="A close up of a sign&#10;&#10;Description generated with high confidence">
            <a:extLst>
              <a:ext uri="{FF2B5EF4-FFF2-40B4-BE49-F238E27FC236}">
                <a16:creationId xmlns:a16="http://schemas.microsoft.com/office/drawing/2014/main" id="{AF62330C-AB9B-43BE-82E4-98A7F5B9D6D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8139" y="6454317"/>
            <a:ext cx="1174025" cy="278902"/>
          </a:xfrm>
          <a:prstGeom prst="rect">
            <a:avLst/>
          </a:prstGeom>
        </p:spPr>
      </p:pic>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Varied Fluency 1</a:t>
            </a:r>
          </a:p>
          <a:p>
            <a:pPr lvl="0" algn="ctr"/>
            <a:endParaRPr lang="en-GB" sz="2000" b="1" dirty="0">
              <a:solidFill>
                <a:schemeClr val="tx1"/>
              </a:solidFill>
              <a:latin typeface="Century Gothic" panose="020B0502020202020204" pitchFamily="34" charset="0"/>
            </a:endParaRPr>
          </a:p>
          <a:p>
            <a:pPr algn="ctr"/>
            <a:r>
              <a:rPr lang="en-GB" sz="2000" b="1" dirty="0">
                <a:solidFill>
                  <a:schemeClr val="tx1"/>
                </a:solidFill>
                <a:latin typeface="Century Gothic" panose="020B0502020202020204" pitchFamily="34" charset="0"/>
              </a:rPr>
              <a:t>Use place value counters to divide the amount below by 5.</a:t>
            </a: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algn="ctr"/>
            <a:r>
              <a:rPr lang="en-GB" sz="2000" b="1" dirty="0">
                <a:solidFill>
                  <a:schemeClr val="tx1"/>
                </a:solidFill>
                <a:latin typeface="Century Gothic" panose="020B0502020202020204" pitchFamily="34" charset="0"/>
              </a:rPr>
              <a:t>Record your calculations using the short division method. </a:t>
            </a:r>
          </a:p>
          <a:p>
            <a:pPr lvl="0" algn="ctr"/>
            <a:endParaRPr lang="en-GB" sz="2000" b="1" dirty="0">
              <a:solidFill>
                <a:schemeClr val="tx1"/>
              </a:solidFill>
              <a:latin typeface="Century Gothic" panose="020B0502020202020204" pitchFamily="34" charset="0"/>
            </a:endParaRPr>
          </a:p>
        </p:txBody>
      </p:sp>
      <p:sp>
        <p:nvSpPr>
          <p:cNvPr id="7" name="TextBox 8">
            <a:extLst>
              <a:ext uri="{FF2B5EF4-FFF2-40B4-BE49-F238E27FC236}">
                <a16:creationId xmlns:a16="http://schemas.microsoft.com/office/drawing/2014/main" id="{B632E459-9B27-4467-B89C-78410207B713}"/>
              </a:ext>
            </a:extLst>
          </p:cNvPr>
          <p:cNvSpPr txBox="1"/>
          <p:nvPr/>
        </p:nvSpPr>
        <p:spPr>
          <a:xfrm>
            <a:off x="27814" y="6688627"/>
            <a:ext cx="1231337"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altLang="en-US" sz="500" b="1" dirty="0">
                <a:latin typeface="Century Gothic" panose="020B0502020202020204" pitchFamily="34" charset="0"/>
              </a:rPr>
              <a:t>© Classroom Secrets Limited 2018</a:t>
            </a:r>
          </a:p>
        </p:txBody>
      </p:sp>
      <p:graphicFrame>
        <p:nvGraphicFramePr>
          <p:cNvPr id="6" name="Table 5">
            <a:extLst>
              <a:ext uri="{FF2B5EF4-FFF2-40B4-BE49-F238E27FC236}">
                <a16:creationId xmlns:a16="http://schemas.microsoft.com/office/drawing/2014/main" id="{9AF18147-93D4-407E-BAB3-618C50A1DF82}"/>
              </a:ext>
            </a:extLst>
          </p:cNvPr>
          <p:cNvGraphicFramePr>
            <a:graphicFrameLocks noGrp="1"/>
          </p:cNvGraphicFramePr>
          <p:nvPr>
            <p:extLst>
              <p:ext uri="{D42A27DB-BD31-4B8C-83A1-F6EECF244321}">
                <p14:modId xmlns:p14="http://schemas.microsoft.com/office/powerpoint/2010/main" val="3476111347"/>
              </p:ext>
            </p:extLst>
          </p:nvPr>
        </p:nvGraphicFramePr>
        <p:xfrm>
          <a:off x="1110679" y="1381209"/>
          <a:ext cx="4966842" cy="3326026"/>
        </p:xfrm>
        <a:graphic>
          <a:graphicData uri="http://schemas.openxmlformats.org/drawingml/2006/table">
            <a:tbl>
              <a:tblPr firstRow="1" bandRow="1">
                <a:tableStyleId>{5C22544A-7EE6-4342-B048-85BDC9FD1C3A}</a:tableStyleId>
              </a:tblPr>
              <a:tblGrid>
                <a:gridCol w="1658182">
                  <a:extLst>
                    <a:ext uri="{9D8B030D-6E8A-4147-A177-3AD203B41FA5}">
                      <a16:colId xmlns:a16="http://schemas.microsoft.com/office/drawing/2014/main" val="3142503022"/>
                    </a:ext>
                  </a:extLst>
                </a:gridCol>
                <a:gridCol w="1658182">
                  <a:extLst>
                    <a:ext uri="{9D8B030D-6E8A-4147-A177-3AD203B41FA5}">
                      <a16:colId xmlns:a16="http://schemas.microsoft.com/office/drawing/2014/main" val="3404371818"/>
                    </a:ext>
                  </a:extLst>
                </a:gridCol>
                <a:gridCol w="1650478">
                  <a:extLst>
                    <a:ext uri="{9D8B030D-6E8A-4147-A177-3AD203B41FA5}">
                      <a16:colId xmlns:a16="http://schemas.microsoft.com/office/drawing/2014/main" val="1714091302"/>
                    </a:ext>
                  </a:extLst>
                </a:gridCol>
              </a:tblGrid>
              <a:tr h="463016">
                <a:tc>
                  <a:txBody>
                    <a:bodyPr/>
                    <a:lstStyle/>
                    <a:p>
                      <a:pPr algn="ctr"/>
                      <a:r>
                        <a:rPr lang="en-GB" sz="2500" b="1" dirty="0">
                          <a:solidFill>
                            <a:schemeClr val="tx1"/>
                          </a:solidFill>
                          <a:latin typeface="Century Gothic" panose="020B0502020202020204" pitchFamily="34" charset="0"/>
                        </a:rPr>
                        <a:t>H</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GB" sz="2500" b="1" dirty="0">
                          <a:solidFill>
                            <a:schemeClr val="tx1"/>
                          </a:solidFill>
                          <a:latin typeface="Century Gothic" panose="020B0502020202020204" pitchFamily="34" charset="0"/>
                        </a:rPr>
                        <a:t>T</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GB" sz="2500" b="1" dirty="0">
                          <a:solidFill>
                            <a:schemeClr val="tx1"/>
                          </a:solidFill>
                          <a:latin typeface="Century Gothic" panose="020B0502020202020204" pitchFamily="34" charset="0"/>
                        </a:rPr>
                        <a:t>O</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358738683"/>
                  </a:ext>
                </a:extLst>
              </a:tr>
              <a:tr h="2623752">
                <a:tc>
                  <a:txBody>
                    <a:bodyPr/>
                    <a:lstStyle/>
                    <a:p>
                      <a:pPr algn="ctr"/>
                      <a:endParaRPr lang="en-GB" sz="2500" b="1" dirty="0">
                        <a:solidFill>
                          <a:schemeClr val="tx1"/>
                        </a:solidFill>
                        <a:latin typeface="Century Gothic" panose="020B0502020202020204" pitchFamily="34" charset="0"/>
                      </a:endParaRPr>
                    </a:p>
                    <a:p>
                      <a:pPr algn="ctr"/>
                      <a:endParaRPr lang="en-GB" sz="2500" b="1" dirty="0">
                        <a:solidFill>
                          <a:schemeClr val="tx1"/>
                        </a:solidFill>
                        <a:latin typeface="Century Gothic" panose="020B0502020202020204" pitchFamily="34" charset="0"/>
                      </a:endParaRPr>
                    </a:p>
                    <a:p>
                      <a:pPr algn="ctr"/>
                      <a:endParaRPr lang="en-GB" sz="2500" b="1" dirty="0">
                        <a:solidFill>
                          <a:schemeClr val="tx1"/>
                        </a:solidFill>
                        <a:latin typeface="Century Gothic" panose="020B0502020202020204" pitchFamily="34" charset="0"/>
                      </a:endParaRPr>
                    </a:p>
                    <a:p>
                      <a:pPr algn="ctr"/>
                      <a:endParaRPr lang="en-GB" sz="2500" b="1" dirty="0">
                        <a:solidFill>
                          <a:schemeClr val="tx1"/>
                        </a:solidFill>
                        <a:latin typeface="Century Gothic" panose="020B0502020202020204" pitchFamily="34" charset="0"/>
                      </a:endParaRPr>
                    </a:p>
                    <a:p>
                      <a:pPr algn="ctr"/>
                      <a:endParaRPr lang="en-GB" sz="2500" b="1" dirty="0">
                        <a:solidFill>
                          <a:schemeClr val="tx1"/>
                        </a:solidFill>
                        <a:latin typeface="Century Gothic" panose="020B0502020202020204" pitchFamily="34" charset="0"/>
                      </a:endParaRPr>
                    </a:p>
                  </a:txBody>
                  <a:tcPr marL="75571" marR="75571" marT="98005" marB="9800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sz="2500" b="1" dirty="0">
                        <a:solidFill>
                          <a:schemeClr val="tx1"/>
                        </a:solidFill>
                        <a:latin typeface="Century Gothic" panose="020B0502020202020204" pitchFamily="34" charset="0"/>
                      </a:endParaRPr>
                    </a:p>
                    <a:p>
                      <a:pPr algn="ctr"/>
                      <a:endParaRPr lang="en-GB" sz="2500" b="1" dirty="0">
                        <a:solidFill>
                          <a:schemeClr val="tx1"/>
                        </a:solidFill>
                        <a:latin typeface="Century Gothic" panose="020B0502020202020204" pitchFamily="34" charset="0"/>
                      </a:endParaRPr>
                    </a:p>
                    <a:p>
                      <a:pPr algn="ctr"/>
                      <a:endParaRPr lang="en-GB" sz="2500" b="1" dirty="0">
                        <a:solidFill>
                          <a:schemeClr val="tx1"/>
                        </a:solidFill>
                        <a:latin typeface="Century Gothic" panose="020B0502020202020204" pitchFamily="34" charset="0"/>
                      </a:endParaRPr>
                    </a:p>
                    <a:p>
                      <a:pPr algn="ctr"/>
                      <a:endParaRPr lang="en-GB" sz="2500" b="1" dirty="0">
                        <a:solidFill>
                          <a:schemeClr val="tx1"/>
                        </a:solidFill>
                        <a:latin typeface="Century Gothic" panose="020B0502020202020204" pitchFamily="34" charset="0"/>
                      </a:endParaRPr>
                    </a:p>
                    <a:p>
                      <a:pPr algn="ctr"/>
                      <a:endParaRPr lang="en-GB" sz="2500" b="1" dirty="0">
                        <a:solidFill>
                          <a:schemeClr val="tx1"/>
                        </a:solidFill>
                        <a:latin typeface="Century Gothic" panose="020B0502020202020204" pitchFamily="34" charset="0"/>
                      </a:endParaRPr>
                    </a:p>
                    <a:p>
                      <a:pPr algn="ctr"/>
                      <a:endParaRPr lang="en-GB" sz="2500" b="1" dirty="0">
                        <a:solidFill>
                          <a:schemeClr val="tx1"/>
                        </a:solidFill>
                        <a:latin typeface="Century Gothic" panose="020B0502020202020204" pitchFamily="34" charset="0"/>
                      </a:endParaRPr>
                    </a:p>
                    <a:p>
                      <a:pPr algn="ctr"/>
                      <a:endParaRPr lang="en-GB" sz="2500" b="1" dirty="0">
                        <a:solidFill>
                          <a:schemeClr val="tx1"/>
                        </a:solidFill>
                        <a:latin typeface="Century Gothic" panose="020B0502020202020204" pitchFamily="34" charset="0"/>
                      </a:endParaRPr>
                    </a:p>
                  </a:txBody>
                  <a:tcPr marL="75571" marR="75571" marT="98005" marB="9800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sz="2500" b="1" dirty="0">
                        <a:solidFill>
                          <a:schemeClr val="tx1"/>
                        </a:solidFill>
                        <a:latin typeface="Century Gothic" panose="020B0502020202020204" pitchFamily="34" charset="0"/>
                      </a:endParaRPr>
                    </a:p>
                  </a:txBody>
                  <a:tcPr marL="75571" marR="75571" marT="98005" marB="9800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3989000"/>
                  </a:ext>
                </a:extLst>
              </a:tr>
            </a:tbl>
          </a:graphicData>
        </a:graphic>
      </p:graphicFrame>
      <p:grpSp>
        <p:nvGrpSpPr>
          <p:cNvPr id="9" name="Group 8">
            <a:extLst>
              <a:ext uri="{FF2B5EF4-FFF2-40B4-BE49-F238E27FC236}">
                <a16:creationId xmlns:a16="http://schemas.microsoft.com/office/drawing/2014/main" id="{9308D206-6D62-4C45-917B-CE553E27EFF5}"/>
              </a:ext>
            </a:extLst>
          </p:cNvPr>
          <p:cNvGrpSpPr/>
          <p:nvPr/>
        </p:nvGrpSpPr>
        <p:grpSpPr>
          <a:xfrm>
            <a:off x="1244915" y="1955546"/>
            <a:ext cx="611999" cy="1963464"/>
            <a:chOff x="506582" y="1341118"/>
            <a:chExt cx="285502" cy="1007568"/>
          </a:xfrm>
        </p:grpSpPr>
        <p:sp>
          <p:nvSpPr>
            <p:cNvPr id="10" name="Oval 9">
              <a:extLst>
                <a:ext uri="{FF2B5EF4-FFF2-40B4-BE49-F238E27FC236}">
                  <a16:creationId xmlns:a16="http://schemas.microsoft.com/office/drawing/2014/main" id="{3BE61B7B-93B6-4CAE-B2B1-225EC5AB1A1F}"/>
                </a:ext>
              </a:extLst>
            </p:cNvPr>
            <p:cNvSpPr/>
            <p:nvPr/>
          </p:nvSpPr>
          <p:spPr>
            <a:xfrm>
              <a:off x="506582" y="1341118"/>
              <a:ext cx="285502" cy="314053"/>
            </a:xfrm>
            <a:prstGeom prst="ellipse">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GB" sz="2000" b="1" dirty="0">
                  <a:solidFill>
                    <a:schemeClr val="tx1"/>
                  </a:solidFill>
                  <a:latin typeface="Century Gothic" panose="020B0502020202020204" pitchFamily="34" charset="0"/>
                </a:rPr>
                <a:t>100</a:t>
              </a:r>
            </a:p>
          </p:txBody>
        </p:sp>
        <p:sp>
          <p:nvSpPr>
            <p:cNvPr id="11" name="Oval 10">
              <a:extLst>
                <a:ext uri="{FF2B5EF4-FFF2-40B4-BE49-F238E27FC236}">
                  <a16:creationId xmlns:a16="http://schemas.microsoft.com/office/drawing/2014/main" id="{57E264A1-CC39-446D-BBD1-7DC5AE725066}"/>
                </a:ext>
              </a:extLst>
            </p:cNvPr>
            <p:cNvSpPr/>
            <p:nvPr/>
          </p:nvSpPr>
          <p:spPr>
            <a:xfrm>
              <a:off x="506582" y="1687876"/>
              <a:ext cx="285502" cy="314053"/>
            </a:xfrm>
            <a:prstGeom prst="ellipse">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GB" sz="2000" b="1" dirty="0">
                  <a:solidFill>
                    <a:schemeClr val="tx1"/>
                  </a:solidFill>
                  <a:latin typeface="Century Gothic" panose="020B0502020202020204" pitchFamily="34" charset="0"/>
                </a:rPr>
                <a:t>100</a:t>
              </a:r>
            </a:p>
          </p:txBody>
        </p:sp>
        <p:sp>
          <p:nvSpPr>
            <p:cNvPr id="12" name="Oval 11">
              <a:extLst>
                <a:ext uri="{FF2B5EF4-FFF2-40B4-BE49-F238E27FC236}">
                  <a16:creationId xmlns:a16="http://schemas.microsoft.com/office/drawing/2014/main" id="{782811DB-8C49-4DF6-9405-B94F07AE72CA}"/>
                </a:ext>
              </a:extLst>
            </p:cNvPr>
            <p:cNvSpPr/>
            <p:nvPr/>
          </p:nvSpPr>
          <p:spPr>
            <a:xfrm>
              <a:off x="506582" y="2034633"/>
              <a:ext cx="285502" cy="314053"/>
            </a:xfrm>
            <a:prstGeom prst="ellipse">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GB" sz="2000" b="1" dirty="0">
                  <a:solidFill>
                    <a:schemeClr val="tx1"/>
                  </a:solidFill>
                  <a:latin typeface="Century Gothic" panose="020B0502020202020204" pitchFamily="34" charset="0"/>
                </a:rPr>
                <a:t>100</a:t>
              </a:r>
            </a:p>
          </p:txBody>
        </p:sp>
      </p:grpSp>
      <p:grpSp>
        <p:nvGrpSpPr>
          <p:cNvPr id="13" name="Group 12">
            <a:extLst>
              <a:ext uri="{FF2B5EF4-FFF2-40B4-BE49-F238E27FC236}">
                <a16:creationId xmlns:a16="http://schemas.microsoft.com/office/drawing/2014/main" id="{9030A82B-C2F5-4187-B79C-F4FB02DE2CF0}"/>
              </a:ext>
            </a:extLst>
          </p:cNvPr>
          <p:cNvGrpSpPr/>
          <p:nvPr/>
        </p:nvGrpSpPr>
        <p:grpSpPr>
          <a:xfrm>
            <a:off x="4716586" y="1938497"/>
            <a:ext cx="396005" cy="1243251"/>
            <a:chOff x="2279600" y="1503865"/>
            <a:chExt cx="297524" cy="849159"/>
          </a:xfrm>
        </p:grpSpPr>
        <p:sp>
          <p:nvSpPr>
            <p:cNvPr id="14" name="Oval 13">
              <a:extLst>
                <a:ext uri="{FF2B5EF4-FFF2-40B4-BE49-F238E27FC236}">
                  <a16:creationId xmlns:a16="http://schemas.microsoft.com/office/drawing/2014/main" id="{9D89083B-2000-4701-BD69-0C07DBD510D0}"/>
                </a:ext>
              </a:extLst>
            </p:cNvPr>
            <p:cNvSpPr/>
            <p:nvPr/>
          </p:nvSpPr>
          <p:spPr>
            <a:xfrm>
              <a:off x="2279603" y="1503865"/>
              <a:ext cx="297521" cy="270474"/>
            </a:xfrm>
            <a:prstGeom prst="ellipse">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GB" sz="2000" b="1" dirty="0">
                  <a:solidFill>
                    <a:schemeClr val="tx1"/>
                  </a:solidFill>
                  <a:latin typeface="Century Gothic" panose="020B0502020202020204" pitchFamily="34" charset="0"/>
                </a:rPr>
                <a:t>1</a:t>
              </a:r>
            </a:p>
          </p:txBody>
        </p:sp>
        <p:sp>
          <p:nvSpPr>
            <p:cNvPr id="15" name="Oval 14">
              <a:extLst>
                <a:ext uri="{FF2B5EF4-FFF2-40B4-BE49-F238E27FC236}">
                  <a16:creationId xmlns:a16="http://schemas.microsoft.com/office/drawing/2014/main" id="{A19CAF37-3838-415D-8889-85EE35FBF3CB}"/>
                </a:ext>
              </a:extLst>
            </p:cNvPr>
            <p:cNvSpPr/>
            <p:nvPr/>
          </p:nvSpPr>
          <p:spPr>
            <a:xfrm>
              <a:off x="2279601" y="1793210"/>
              <a:ext cx="297521" cy="270474"/>
            </a:xfrm>
            <a:prstGeom prst="ellipse">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GB" sz="2000" b="1" dirty="0">
                  <a:solidFill>
                    <a:schemeClr val="tx1"/>
                  </a:solidFill>
                  <a:latin typeface="Century Gothic" panose="020B0502020202020204" pitchFamily="34" charset="0"/>
                </a:rPr>
                <a:t>1</a:t>
              </a:r>
            </a:p>
          </p:txBody>
        </p:sp>
        <p:sp>
          <p:nvSpPr>
            <p:cNvPr id="16" name="Oval 15">
              <a:extLst>
                <a:ext uri="{FF2B5EF4-FFF2-40B4-BE49-F238E27FC236}">
                  <a16:creationId xmlns:a16="http://schemas.microsoft.com/office/drawing/2014/main" id="{06F11EE1-994B-4B97-A0C0-D30B61C094FB}"/>
                </a:ext>
              </a:extLst>
            </p:cNvPr>
            <p:cNvSpPr/>
            <p:nvPr/>
          </p:nvSpPr>
          <p:spPr>
            <a:xfrm>
              <a:off x="2279600" y="2082550"/>
              <a:ext cx="297521" cy="270474"/>
            </a:xfrm>
            <a:prstGeom prst="ellipse">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GB" sz="2000" b="1" dirty="0">
                  <a:solidFill>
                    <a:schemeClr val="tx1"/>
                  </a:solidFill>
                  <a:latin typeface="Century Gothic" panose="020B0502020202020204" pitchFamily="34" charset="0"/>
                </a:rPr>
                <a:t>1</a:t>
              </a:r>
            </a:p>
          </p:txBody>
        </p:sp>
      </p:grpSp>
      <p:grpSp>
        <p:nvGrpSpPr>
          <p:cNvPr id="17" name="Group 16">
            <a:extLst>
              <a:ext uri="{FF2B5EF4-FFF2-40B4-BE49-F238E27FC236}">
                <a16:creationId xmlns:a16="http://schemas.microsoft.com/office/drawing/2014/main" id="{FD9C9E2C-BE40-4B24-951B-5133F37B80B2}"/>
              </a:ext>
            </a:extLst>
          </p:cNvPr>
          <p:cNvGrpSpPr/>
          <p:nvPr/>
        </p:nvGrpSpPr>
        <p:grpSpPr>
          <a:xfrm>
            <a:off x="5238027" y="1954055"/>
            <a:ext cx="396002" cy="819630"/>
            <a:chOff x="2284664" y="1260095"/>
            <a:chExt cx="297523" cy="559820"/>
          </a:xfrm>
        </p:grpSpPr>
        <p:sp>
          <p:nvSpPr>
            <p:cNvPr id="20" name="Oval 19">
              <a:extLst>
                <a:ext uri="{FF2B5EF4-FFF2-40B4-BE49-F238E27FC236}">
                  <a16:creationId xmlns:a16="http://schemas.microsoft.com/office/drawing/2014/main" id="{67557B36-E792-4894-B7F4-E503F3466A9E}"/>
                </a:ext>
              </a:extLst>
            </p:cNvPr>
            <p:cNvSpPr/>
            <p:nvPr/>
          </p:nvSpPr>
          <p:spPr>
            <a:xfrm>
              <a:off x="2284664" y="1260095"/>
              <a:ext cx="297521" cy="270474"/>
            </a:xfrm>
            <a:prstGeom prst="ellipse">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GB" sz="2000" b="1" dirty="0">
                  <a:solidFill>
                    <a:schemeClr val="tx1"/>
                  </a:solidFill>
                  <a:latin typeface="Century Gothic" panose="020B0502020202020204" pitchFamily="34" charset="0"/>
                </a:rPr>
                <a:t>1</a:t>
              </a:r>
            </a:p>
          </p:txBody>
        </p:sp>
        <p:sp>
          <p:nvSpPr>
            <p:cNvPr id="21" name="Oval 20">
              <a:extLst>
                <a:ext uri="{FF2B5EF4-FFF2-40B4-BE49-F238E27FC236}">
                  <a16:creationId xmlns:a16="http://schemas.microsoft.com/office/drawing/2014/main" id="{F893D72C-E1E9-419D-9C80-585066653A4A}"/>
                </a:ext>
              </a:extLst>
            </p:cNvPr>
            <p:cNvSpPr/>
            <p:nvPr/>
          </p:nvSpPr>
          <p:spPr>
            <a:xfrm>
              <a:off x="2284666" y="1549441"/>
              <a:ext cx="297521" cy="270474"/>
            </a:xfrm>
            <a:prstGeom prst="ellipse">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GB" sz="2000" b="1" dirty="0">
                  <a:solidFill>
                    <a:schemeClr val="tx1"/>
                  </a:solidFill>
                  <a:latin typeface="Century Gothic" panose="020B0502020202020204" pitchFamily="34" charset="0"/>
                </a:rPr>
                <a:t>1</a:t>
              </a:r>
            </a:p>
          </p:txBody>
        </p:sp>
      </p:grpSp>
      <p:grpSp>
        <p:nvGrpSpPr>
          <p:cNvPr id="22" name="Group 21">
            <a:extLst>
              <a:ext uri="{FF2B5EF4-FFF2-40B4-BE49-F238E27FC236}">
                <a16:creationId xmlns:a16="http://schemas.microsoft.com/office/drawing/2014/main" id="{C33F7819-1267-4A15-8E49-C65338C8F2E6}"/>
              </a:ext>
            </a:extLst>
          </p:cNvPr>
          <p:cNvGrpSpPr/>
          <p:nvPr/>
        </p:nvGrpSpPr>
        <p:grpSpPr>
          <a:xfrm>
            <a:off x="2005507" y="1955546"/>
            <a:ext cx="611999" cy="1287733"/>
            <a:chOff x="506582" y="1341119"/>
            <a:chExt cx="285502" cy="660810"/>
          </a:xfrm>
        </p:grpSpPr>
        <p:sp>
          <p:nvSpPr>
            <p:cNvPr id="23" name="Oval 22">
              <a:extLst>
                <a:ext uri="{FF2B5EF4-FFF2-40B4-BE49-F238E27FC236}">
                  <a16:creationId xmlns:a16="http://schemas.microsoft.com/office/drawing/2014/main" id="{9458117C-FE76-4E1F-A616-9FA5DD21C952}"/>
                </a:ext>
              </a:extLst>
            </p:cNvPr>
            <p:cNvSpPr/>
            <p:nvPr/>
          </p:nvSpPr>
          <p:spPr>
            <a:xfrm>
              <a:off x="506582" y="1341119"/>
              <a:ext cx="285502" cy="314053"/>
            </a:xfrm>
            <a:prstGeom prst="ellipse">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GB" sz="2000" b="1" dirty="0">
                  <a:solidFill>
                    <a:schemeClr val="tx1"/>
                  </a:solidFill>
                  <a:latin typeface="Century Gothic" panose="020B0502020202020204" pitchFamily="34" charset="0"/>
                </a:rPr>
                <a:t>100</a:t>
              </a:r>
            </a:p>
          </p:txBody>
        </p:sp>
        <p:sp>
          <p:nvSpPr>
            <p:cNvPr id="24" name="Oval 23">
              <a:extLst>
                <a:ext uri="{FF2B5EF4-FFF2-40B4-BE49-F238E27FC236}">
                  <a16:creationId xmlns:a16="http://schemas.microsoft.com/office/drawing/2014/main" id="{567B8F52-C27C-4F75-AEEC-7E6610A3B9A6}"/>
                </a:ext>
              </a:extLst>
            </p:cNvPr>
            <p:cNvSpPr/>
            <p:nvPr/>
          </p:nvSpPr>
          <p:spPr>
            <a:xfrm>
              <a:off x="506582" y="1687876"/>
              <a:ext cx="285502" cy="314053"/>
            </a:xfrm>
            <a:prstGeom prst="ellipse">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GB" sz="2000" b="1" dirty="0">
                  <a:solidFill>
                    <a:schemeClr val="tx1"/>
                  </a:solidFill>
                  <a:latin typeface="Century Gothic" panose="020B0502020202020204" pitchFamily="34" charset="0"/>
                </a:rPr>
                <a:t>100</a:t>
              </a:r>
            </a:p>
          </p:txBody>
        </p:sp>
      </p:grpSp>
      <p:grpSp>
        <p:nvGrpSpPr>
          <p:cNvPr id="4" name="Group 3">
            <a:extLst>
              <a:ext uri="{FF2B5EF4-FFF2-40B4-BE49-F238E27FC236}">
                <a16:creationId xmlns:a16="http://schemas.microsoft.com/office/drawing/2014/main" id="{4C067F72-6AC6-492B-95F7-6D575BA615CC}"/>
              </a:ext>
            </a:extLst>
          </p:cNvPr>
          <p:cNvGrpSpPr/>
          <p:nvPr/>
        </p:nvGrpSpPr>
        <p:grpSpPr>
          <a:xfrm>
            <a:off x="3101163" y="1974046"/>
            <a:ext cx="468000" cy="1696601"/>
            <a:chOff x="3101163" y="1974048"/>
            <a:chExt cx="468000" cy="1696601"/>
          </a:xfrm>
        </p:grpSpPr>
        <p:sp>
          <p:nvSpPr>
            <p:cNvPr id="26" name="Oval 25">
              <a:extLst>
                <a:ext uri="{FF2B5EF4-FFF2-40B4-BE49-F238E27FC236}">
                  <a16:creationId xmlns:a16="http://schemas.microsoft.com/office/drawing/2014/main" id="{3FC16629-C4A5-486A-B8D9-F2853F9628BF}"/>
                </a:ext>
              </a:extLst>
            </p:cNvPr>
            <p:cNvSpPr/>
            <p:nvPr/>
          </p:nvSpPr>
          <p:spPr>
            <a:xfrm>
              <a:off x="3101163" y="2588349"/>
              <a:ext cx="468000" cy="468000"/>
            </a:xfrm>
            <a:prstGeom prst="ellipse">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GB" sz="2000" b="1" dirty="0">
                  <a:solidFill>
                    <a:schemeClr val="tx1"/>
                  </a:solidFill>
                  <a:latin typeface="Century Gothic" panose="020B0502020202020204" pitchFamily="34" charset="0"/>
                </a:rPr>
                <a:t>10</a:t>
              </a:r>
            </a:p>
          </p:txBody>
        </p:sp>
        <p:sp>
          <p:nvSpPr>
            <p:cNvPr id="27" name="Oval 26">
              <a:extLst>
                <a:ext uri="{FF2B5EF4-FFF2-40B4-BE49-F238E27FC236}">
                  <a16:creationId xmlns:a16="http://schemas.microsoft.com/office/drawing/2014/main" id="{5C34D057-CE1A-4685-85A5-D7BBE6F1F807}"/>
                </a:ext>
              </a:extLst>
            </p:cNvPr>
            <p:cNvSpPr/>
            <p:nvPr/>
          </p:nvSpPr>
          <p:spPr>
            <a:xfrm>
              <a:off x="3101163" y="3202649"/>
              <a:ext cx="468000" cy="468000"/>
            </a:xfrm>
            <a:prstGeom prst="ellipse">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GB" sz="2000" b="1" dirty="0">
                  <a:solidFill>
                    <a:schemeClr val="tx1"/>
                  </a:solidFill>
                  <a:latin typeface="Century Gothic" panose="020B0502020202020204" pitchFamily="34" charset="0"/>
                </a:rPr>
                <a:t>10</a:t>
              </a:r>
            </a:p>
          </p:txBody>
        </p:sp>
        <p:sp>
          <p:nvSpPr>
            <p:cNvPr id="28" name="Oval 27">
              <a:extLst>
                <a:ext uri="{FF2B5EF4-FFF2-40B4-BE49-F238E27FC236}">
                  <a16:creationId xmlns:a16="http://schemas.microsoft.com/office/drawing/2014/main" id="{E6FFBB49-E803-46A1-8267-149341C38692}"/>
                </a:ext>
              </a:extLst>
            </p:cNvPr>
            <p:cNvSpPr/>
            <p:nvPr/>
          </p:nvSpPr>
          <p:spPr>
            <a:xfrm>
              <a:off x="3101163" y="1974048"/>
              <a:ext cx="468000" cy="468000"/>
            </a:xfrm>
            <a:prstGeom prst="ellipse">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GB" sz="2000" b="1" dirty="0">
                  <a:solidFill>
                    <a:schemeClr val="tx1"/>
                  </a:solidFill>
                  <a:latin typeface="Century Gothic" panose="020B0502020202020204" pitchFamily="34" charset="0"/>
                </a:rPr>
                <a:t>10</a:t>
              </a:r>
            </a:p>
          </p:txBody>
        </p:sp>
      </p:grpSp>
      <p:grpSp>
        <p:nvGrpSpPr>
          <p:cNvPr id="29" name="Group 28">
            <a:extLst>
              <a:ext uri="{FF2B5EF4-FFF2-40B4-BE49-F238E27FC236}">
                <a16:creationId xmlns:a16="http://schemas.microsoft.com/office/drawing/2014/main" id="{E3B2867D-C4FD-4C2E-8D58-3A0CBAE40124}"/>
              </a:ext>
            </a:extLst>
          </p:cNvPr>
          <p:cNvGrpSpPr/>
          <p:nvPr/>
        </p:nvGrpSpPr>
        <p:grpSpPr>
          <a:xfrm>
            <a:off x="3697922" y="1974046"/>
            <a:ext cx="468000" cy="1696603"/>
            <a:chOff x="1821720" y="1341119"/>
            <a:chExt cx="290589" cy="957689"/>
          </a:xfrm>
        </p:grpSpPr>
        <p:sp>
          <p:nvSpPr>
            <p:cNvPr id="30" name="Oval 29">
              <a:extLst>
                <a:ext uri="{FF2B5EF4-FFF2-40B4-BE49-F238E27FC236}">
                  <a16:creationId xmlns:a16="http://schemas.microsoft.com/office/drawing/2014/main" id="{C2B57C0E-F6F3-41BB-85E3-CB3BC20084A2}"/>
                </a:ext>
              </a:extLst>
            </p:cNvPr>
            <p:cNvSpPr/>
            <p:nvPr/>
          </p:nvSpPr>
          <p:spPr>
            <a:xfrm>
              <a:off x="1821720" y="1687877"/>
              <a:ext cx="290589" cy="264174"/>
            </a:xfrm>
            <a:prstGeom prst="ellipse">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GB" sz="2000" b="1" dirty="0">
                  <a:solidFill>
                    <a:schemeClr val="tx1"/>
                  </a:solidFill>
                  <a:latin typeface="Century Gothic" panose="020B0502020202020204" pitchFamily="34" charset="0"/>
                </a:rPr>
                <a:t>10</a:t>
              </a:r>
            </a:p>
          </p:txBody>
        </p:sp>
        <p:sp>
          <p:nvSpPr>
            <p:cNvPr id="31" name="Oval 30">
              <a:extLst>
                <a:ext uri="{FF2B5EF4-FFF2-40B4-BE49-F238E27FC236}">
                  <a16:creationId xmlns:a16="http://schemas.microsoft.com/office/drawing/2014/main" id="{712A2D1C-6FBD-47B9-A40E-567FC6D6FCE9}"/>
                </a:ext>
              </a:extLst>
            </p:cNvPr>
            <p:cNvSpPr/>
            <p:nvPr/>
          </p:nvSpPr>
          <p:spPr>
            <a:xfrm>
              <a:off x="1821720" y="2034634"/>
              <a:ext cx="290589" cy="264174"/>
            </a:xfrm>
            <a:prstGeom prst="ellipse">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GB" sz="2000" b="1" dirty="0">
                  <a:solidFill>
                    <a:schemeClr val="tx1"/>
                  </a:solidFill>
                  <a:latin typeface="Century Gothic" panose="020B0502020202020204" pitchFamily="34" charset="0"/>
                </a:rPr>
                <a:t>10</a:t>
              </a:r>
            </a:p>
          </p:txBody>
        </p:sp>
        <p:sp>
          <p:nvSpPr>
            <p:cNvPr id="32" name="Oval 31">
              <a:extLst>
                <a:ext uri="{FF2B5EF4-FFF2-40B4-BE49-F238E27FC236}">
                  <a16:creationId xmlns:a16="http://schemas.microsoft.com/office/drawing/2014/main" id="{55333D14-AB07-49F8-9D2F-A288FF32BBDB}"/>
                </a:ext>
              </a:extLst>
            </p:cNvPr>
            <p:cNvSpPr/>
            <p:nvPr/>
          </p:nvSpPr>
          <p:spPr>
            <a:xfrm>
              <a:off x="1821720" y="1341119"/>
              <a:ext cx="290589" cy="264174"/>
            </a:xfrm>
            <a:prstGeom prst="ellipse">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GB" sz="2000" b="1" dirty="0">
                  <a:solidFill>
                    <a:schemeClr val="tx1"/>
                  </a:solidFill>
                  <a:latin typeface="Century Gothic" panose="020B0502020202020204" pitchFamily="34" charset="0"/>
                </a:rPr>
                <a:t>10</a:t>
              </a:r>
            </a:p>
          </p:txBody>
        </p:sp>
      </p:grpSp>
      <p:graphicFrame>
        <p:nvGraphicFramePr>
          <p:cNvPr id="2" name="Table 1">
            <a:extLst>
              <a:ext uri="{FF2B5EF4-FFF2-40B4-BE49-F238E27FC236}">
                <a16:creationId xmlns:a16="http://schemas.microsoft.com/office/drawing/2014/main" id="{0668301B-C34B-4525-BED6-F2C189637DD5}"/>
              </a:ext>
            </a:extLst>
          </p:cNvPr>
          <p:cNvGraphicFramePr>
            <a:graphicFrameLocks noGrp="1"/>
          </p:cNvGraphicFramePr>
          <p:nvPr>
            <p:extLst>
              <p:ext uri="{D42A27DB-BD31-4B8C-83A1-F6EECF244321}">
                <p14:modId xmlns:p14="http://schemas.microsoft.com/office/powerpoint/2010/main" val="1935085882"/>
              </p:ext>
            </p:extLst>
          </p:nvPr>
        </p:nvGraphicFramePr>
        <p:xfrm>
          <a:off x="6335973" y="2450828"/>
          <a:ext cx="2016000" cy="741680"/>
        </p:xfrm>
        <a:graphic>
          <a:graphicData uri="http://schemas.openxmlformats.org/drawingml/2006/table">
            <a:tbl>
              <a:tblPr firstRow="1" bandRow="1">
                <a:solidFill>
                  <a:schemeClr val="bg1"/>
                </a:solidFill>
                <a:tableStyleId>{5C22544A-7EE6-4342-B048-85BDC9FD1C3A}</a:tableStyleId>
              </a:tblPr>
              <a:tblGrid>
                <a:gridCol w="504000">
                  <a:extLst>
                    <a:ext uri="{9D8B030D-6E8A-4147-A177-3AD203B41FA5}">
                      <a16:colId xmlns:a16="http://schemas.microsoft.com/office/drawing/2014/main" val="525644135"/>
                    </a:ext>
                  </a:extLst>
                </a:gridCol>
                <a:gridCol w="504000">
                  <a:extLst>
                    <a:ext uri="{9D8B030D-6E8A-4147-A177-3AD203B41FA5}">
                      <a16:colId xmlns:a16="http://schemas.microsoft.com/office/drawing/2014/main" val="378830798"/>
                    </a:ext>
                  </a:extLst>
                </a:gridCol>
                <a:gridCol w="504000">
                  <a:extLst>
                    <a:ext uri="{9D8B030D-6E8A-4147-A177-3AD203B41FA5}">
                      <a16:colId xmlns:a16="http://schemas.microsoft.com/office/drawing/2014/main" val="3875942981"/>
                    </a:ext>
                  </a:extLst>
                </a:gridCol>
                <a:gridCol w="504000">
                  <a:extLst>
                    <a:ext uri="{9D8B030D-6E8A-4147-A177-3AD203B41FA5}">
                      <a16:colId xmlns:a16="http://schemas.microsoft.com/office/drawing/2014/main" val="1257304162"/>
                    </a:ext>
                  </a:extLst>
                </a:gridCol>
              </a:tblGrid>
              <a:tr h="370840">
                <a:tc>
                  <a:txBody>
                    <a:bodyPr/>
                    <a:lstStyle/>
                    <a:p>
                      <a:pPr algn="ctr"/>
                      <a:endParaRPr lang="en-GB" sz="2000" b="1" dirty="0">
                        <a:solidFill>
                          <a:srgbClr val="FF0000"/>
                        </a:solidFill>
                        <a:latin typeface="Century Gothic" panose="020B0502020202020204" pitchFamily="34" charset="0"/>
                      </a:endParaRP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sz="2000" b="1" dirty="0">
                          <a:solidFill>
                            <a:srgbClr val="FF0000"/>
                          </a:solidFill>
                          <a:latin typeface="Century Gothic" panose="020B0502020202020204" pitchFamily="34" charset="0"/>
                        </a:rPr>
                        <a:t>1</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sz="2000" b="1" dirty="0">
                          <a:solidFill>
                            <a:srgbClr val="FF0000"/>
                          </a:solidFill>
                          <a:latin typeface="Century Gothic" panose="020B0502020202020204" pitchFamily="34" charset="0"/>
                        </a:rPr>
                        <a:t>1</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sz="2000" b="1" dirty="0">
                          <a:solidFill>
                            <a:srgbClr val="FF0000"/>
                          </a:solidFill>
                          <a:latin typeface="Century Gothic" panose="020B0502020202020204" pitchFamily="34" charset="0"/>
                        </a:rPr>
                        <a:t>3</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583957553"/>
                  </a:ext>
                </a:extLst>
              </a:tr>
              <a:tr h="370840">
                <a:tc>
                  <a:txBody>
                    <a:bodyPr/>
                    <a:lstStyle/>
                    <a:p>
                      <a:pPr algn="ctr"/>
                      <a:r>
                        <a:rPr lang="en-GB" sz="2000" b="1" dirty="0">
                          <a:solidFill>
                            <a:srgbClr val="FF0000"/>
                          </a:solidFill>
                          <a:latin typeface="Century Gothic" panose="020B0502020202020204" pitchFamily="34" charset="0"/>
                        </a:rPr>
                        <a:t>5</a:t>
                      </a:r>
                    </a:p>
                  </a:txBody>
                  <a:tcPr marL="0" marR="0" marT="0"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bg1"/>
                    </a:solidFill>
                  </a:tcPr>
                </a:tc>
                <a:tc>
                  <a:txBody>
                    <a:bodyPr/>
                    <a:lstStyle/>
                    <a:p>
                      <a:pPr algn="ctr"/>
                      <a:r>
                        <a:rPr lang="en-GB" sz="2000" b="1" dirty="0">
                          <a:solidFill>
                            <a:srgbClr val="FF0000"/>
                          </a:solidFill>
                          <a:latin typeface="Century Gothic" panose="020B0502020202020204" pitchFamily="34" charset="0"/>
                        </a:rPr>
                        <a:t>5</a:t>
                      </a:r>
                    </a:p>
                  </a:txBody>
                  <a:tcPr marL="0" marR="0" marT="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sz="2000" b="1" dirty="0">
                          <a:solidFill>
                            <a:srgbClr val="FF0000"/>
                          </a:solidFill>
                          <a:latin typeface="Century Gothic" panose="020B0502020202020204" pitchFamily="34" charset="0"/>
                        </a:rPr>
                        <a:t>6</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sz="2000" b="1" dirty="0">
                          <a:solidFill>
                            <a:srgbClr val="FF0000"/>
                          </a:solidFill>
                          <a:latin typeface="Century Gothic" panose="020B0502020202020204" pitchFamily="34" charset="0"/>
                        </a:rPr>
                        <a:t>5</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466643043"/>
                  </a:ext>
                </a:extLst>
              </a:tr>
            </a:tbl>
          </a:graphicData>
        </a:graphic>
      </p:graphicFrame>
      <p:sp>
        <p:nvSpPr>
          <p:cNvPr id="3" name="TextBox 2">
            <a:extLst>
              <a:ext uri="{FF2B5EF4-FFF2-40B4-BE49-F238E27FC236}">
                <a16:creationId xmlns:a16="http://schemas.microsoft.com/office/drawing/2014/main" id="{D29BCE1C-AAA2-4397-B79F-757CCC86EB3A}"/>
              </a:ext>
            </a:extLst>
          </p:cNvPr>
          <p:cNvSpPr txBox="1"/>
          <p:nvPr/>
        </p:nvSpPr>
        <p:spPr>
          <a:xfrm>
            <a:off x="7886955" y="2788782"/>
            <a:ext cx="146050" cy="246221"/>
          </a:xfrm>
          <a:prstGeom prst="rect">
            <a:avLst/>
          </a:prstGeom>
          <a:noFill/>
        </p:spPr>
        <p:txBody>
          <a:bodyPr wrap="square" lIns="0" tIns="0" rIns="0" bIns="0" rtlCol="0">
            <a:spAutoFit/>
          </a:bodyPr>
          <a:lstStyle/>
          <a:p>
            <a:r>
              <a:rPr lang="en-GB" sz="1600" b="1" dirty="0">
                <a:solidFill>
                  <a:srgbClr val="FF0000"/>
                </a:solidFill>
                <a:latin typeface="Century Gothic" panose="020B0502020202020204" pitchFamily="34" charset="0"/>
              </a:rPr>
              <a:t>1</a:t>
            </a:r>
          </a:p>
        </p:txBody>
      </p:sp>
      <p:sp>
        <p:nvSpPr>
          <p:cNvPr id="33" name="Oval 32">
            <a:extLst>
              <a:ext uri="{FF2B5EF4-FFF2-40B4-BE49-F238E27FC236}">
                <a16:creationId xmlns:a16="http://schemas.microsoft.com/office/drawing/2014/main" id="{DFE2CF86-3786-401A-8638-E752C4F2BD6A}"/>
              </a:ext>
            </a:extLst>
          </p:cNvPr>
          <p:cNvSpPr/>
          <p:nvPr/>
        </p:nvSpPr>
        <p:spPr>
          <a:xfrm>
            <a:off x="1131678" y="1889333"/>
            <a:ext cx="1582399" cy="2197670"/>
          </a:xfrm>
          <a:custGeom>
            <a:avLst/>
            <a:gdLst>
              <a:gd name="connsiteX0" fmla="*/ 0 w 1671516"/>
              <a:gd name="connsiteY0" fmla="*/ 1106380 h 2212759"/>
              <a:gd name="connsiteX1" fmla="*/ 835758 w 1671516"/>
              <a:gd name="connsiteY1" fmla="*/ 0 h 2212759"/>
              <a:gd name="connsiteX2" fmla="*/ 1671516 w 1671516"/>
              <a:gd name="connsiteY2" fmla="*/ 1106380 h 2212759"/>
              <a:gd name="connsiteX3" fmla="*/ 835758 w 1671516"/>
              <a:gd name="connsiteY3" fmla="*/ 2212760 h 2212759"/>
              <a:gd name="connsiteX4" fmla="*/ 0 w 1671516"/>
              <a:gd name="connsiteY4" fmla="*/ 1106380 h 2212759"/>
              <a:gd name="connsiteX0" fmla="*/ 34042 w 1705558"/>
              <a:gd name="connsiteY0" fmla="*/ 1106380 h 2305839"/>
              <a:gd name="connsiteX1" fmla="*/ 869800 w 1705558"/>
              <a:gd name="connsiteY1" fmla="*/ 0 h 2305839"/>
              <a:gd name="connsiteX2" fmla="*/ 1705558 w 1705558"/>
              <a:gd name="connsiteY2" fmla="*/ 1106380 h 2305839"/>
              <a:gd name="connsiteX3" fmla="*/ 869800 w 1705558"/>
              <a:gd name="connsiteY3" fmla="*/ 2212760 h 2305839"/>
              <a:gd name="connsiteX4" fmla="*/ 231463 w 1705558"/>
              <a:gd name="connsiteY4" fmla="*/ 2118788 h 2305839"/>
              <a:gd name="connsiteX5" fmla="*/ 34042 w 1705558"/>
              <a:gd name="connsiteY5" fmla="*/ 1106380 h 2305839"/>
              <a:gd name="connsiteX0" fmla="*/ 25274 w 1696790"/>
              <a:gd name="connsiteY0" fmla="*/ 1148439 h 2347898"/>
              <a:gd name="connsiteX1" fmla="*/ 95695 w 1696790"/>
              <a:gd name="connsiteY1" fmla="*/ 319347 h 2347898"/>
              <a:gd name="connsiteX2" fmla="*/ 861032 w 1696790"/>
              <a:gd name="connsiteY2" fmla="*/ 42059 h 2347898"/>
              <a:gd name="connsiteX3" fmla="*/ 1696790 w 1696790"/>
              <a:gd name="connsiteY3" fmla="*/ 1148439 h 2347898"/>
              <a:gd name="connsiteX4" fmla="*/ 861032 w 1696790"/>
              <a:gd name="connsiteY4" fmla="*/ 2254819 h 2347898"/>
              <a:gd name="connsiteX5" fmla="*/ 222695 w 1696790"/>
              <a:gd name="connsiteY5" fmla="*/ 2160847 h 2347898"/>
              <a:gd name="connsiteX6" fmla="*/ 25274 w 1696790"/>
              <a:gd name="connsiteY6" fmla="*/ 1148439 h 2347898"/>
              <a:gd name="connsiteX0" fmla="*/ 25274 w 1736381"/>
              <a:gd name="connsiteY0" fmla="*/ 1112303 h 2311762"/>
              <a:gd name="connsiteX1" fmla="*/ 95695 w 1736381"/>
              <a:gd name="connsiteY1" fmla="*/ 283211 h 2311762"/>
              <a:gd name="connsiteX2" fmla="*/ 861032 w 1736381"/>
              <a:gd name="connsiteY2" fmla="*/ 5923 h 2311762"/>
              <a:gd name="connsiteX3" fmla="*/ 1541034 w 1736381"/>
              <a:gd name="connsiteY3" fmla="*/ 181720 h 2311762"/>
              <a:gd name="connsiteX4" fmla="*/ 1696790 w 1736381"/>
              <a:gd name="connsiteY4" fmla="*/ 1112303 h 2311762"/>
              <a:gd name="connsiteX5" fmla="*/ 861032 w 1736381"/>
              <a:gd name="connsiteY5" fmla="*/ 2218683 h 2311762"/>
              <a:gd name="connsiteX6" fmla="*/ 222695 w 1736381"/>
              <a:gd name="connsiteY6" fmla="*/ 2124711 h 2311762"/>
              <a:gd name="connsiteX7" fmla="*/ 25274 w 1736381"/>
              <a:gd name="connsiteY7" fmla="*/ 1112303 h 2311762"/>
              <a:gd name="connsiteX0" fmla="*/ 25274 w 1736381"/>
              <a:gd name="connsiteY0" fmla="*/ 1043339 h 2242798"/>
              <a:gd name="connsiteX1" fmla="*/ 95695 w 1736381"/>
              <a:gd name="connsiteY1" fmla="*/ 214247 h 2242798"/>
              <a:gd name="connsiteX2" fmla="*/ 848332 w 1736381"/>
              <a:gd name="connsiteY2" fmla="*/ 38559 h 2242798"/>
              <a:gd name="connsiteX3" fmla="*/ 1541034 w 1736381"/>
              <a:gd name="connsiteY3" fmla="*/ 112756 h 2242798"/>
              <a:gd name="connsiteX4" fmla="*/ 1696790 w 1736381"/>
              <a:gd name="connsiteY4" fmla="*/ 1043339 h 2242798"/>
              <a:gd name="connsiteX5" fmla="*/ 861032 w 1736381"/>
              <a:gd name="connsiteY5" fmla="*/ 2149719 h 2242798"/>
              <a:gd name="connsiteX6" fmla="*/ 222695 w 1736381"/>
              <a:gd name="connsiteY6" fmla="*/ 2055747 h 2242798"/>
              <a:gd name="connsiteX7" fmla="*/ 25274 w 1736381"/>
              <a:gd name="connsiteY7" fmla="*/ 1043339 h 2242798"/>
              <a:gd name="connsiteX0" fmla="*/ 25274 w 1745446"/>
              <a:gd name="connsiteY0" fmla="*/ 1012593 h 2212052"/>
              <a:gd name="connsiteX1" fmla="*/ 95695 w 1745446"/>
              <a:gd name="connsiteY1" fmla="*/ 183501 h 2212052"/>
              <a:gd name="connsiteX2" fmla="*/ 848332 w 1745446"/>
              <a:gd name="connsiteY2" fmla="*/ 7813 h 2212052"/>
              <a:gd name="connsiteX3" fmla="*/ 1541034 w 1745446"/>
              <a:gd name="connsiteY3" fmla="*/ 82010 h 2212052"/>
              <a:gd name="connsiteX4" fmla="*/ 1604534 w 1745446"/>
              <a:gd name="connsiteY4" fmla="*/ 628110 h 2212052"/>
              <a:gd name="connsiteX5" fmla="*/ 1696790 w 1745446"/>
              <a:gd name="connsiteY5" fmla="*/ 1012593 h 2212052"/>
              <a:gd name="connsiteX6" fmla="*/ 861032 w 1745446"/>
              <a:gd name="connsiteY6" fmla="*/ 2118973 h 2212052"/>
              <a:gd name="connsiteX7" fmla="*/ 222695 w 1745446"/>
              <a:gd name="connsiteY7" fmla="*/ 2025001 h 2212052"/>
              <a:gd name="connsiteX8" fmla="*/ 25274 w 1745446"/>
              <a:gd name="connsiteY8" fmla="*/ 1012593 h 2212052"/>
              <a:gd name="connsiteX0" fmla="*/ 25274 w 1617874"/>
              <a:gd name="connsiteY0" fmla="*/ 1012593 h 2187207"/>
              <a:gd name="connsiteX1" fmla="*/ 95695 w 1617874"/>
              <a:gd name="connsiteY1" fmla="*/ 183501 h 2187207"/>
              <a:gd name="connsiteX2" fmla="*/ 848332 w 1617874"/>
              <a:gd name="connsiteY2" fmla="*/ 7813 h 2187207"/>
              <a:gd name="connsiteX3" fmla="*/ 1541034 w 1617874"/>
              <a:gd name="connsiteY3" fmla="*/ 82010 h 2187207"/>
              <a:gd name="connsiteX4" fmla="*/ 1604534 w 1617874"/>
              <a:gd name="connsiteY4" fmla="*/ 628110 h 2187207"/>
              <a:gd name="connsiteX5" fmla="*/ 1480890 w 1617874"/>
              <a:gd name="connsiteY5" fmla="*/ 1355493 h 2187207"/>
              <a:gd name="connsiteX6" fmla="*/ 861032 w 1617874"/>
              <a:gd name="connsiteY6" fmla="*/ 2118973 h 2187207"/>
              <a:gd name="connsiteX7" fmla="*/ 222695 w 1617874"/>
              <a:gd name="connsiteY7" fmla="*/ 2025001 h 2187207"/>
              <a:gd name="connsiteX8" fmla="*/ 25274 w 1617874"/>
              <a:gd name="connsiteY8" fmla="*/ 1012593 h 2187207"/>
              <a:gd name="connsiteX0" fmla="*/ 25274 w 1617874"/>
              <a:gd name="connsiteY0" fmla="*/ 1012593 h 2187207"/>
              <a:gd name="connsiteX1" fmla="*/ 95695 w 1617874"/>
              <a:gd name="connsiteY1" fmla="*/ 183501 h 2187207"/>
              <a:gd name="connsiteX2" fmla="*/ 848332 w 1617874"/>
              <a:gd name="connsiteY2" fmla="*/ 7813 h 2187207"/>
              <a:gd name="connsiteX3" fmla="*/ 1541034 w 1617874"/>
              <a:gd name="connsiteY3" fmla="*/ 82010 h 2187207"/>
              <a:gd name="connsiteX4" fmla="*/ 1604534 w 1617874"/>
              <a:gd name="connsiteY4" fmla="*/ 628110 h 2187207"/>
              <a:gd name="connsiteX5" fmla="*/ 1480890 w 1617874"/>
              <a:gd name="connsiteY5" fmla="*/ 1355493 h 2187207"/>
              <a:gd name="connsiteX6" fmla="*/ 861032 w 1617874"/>
              <a:gd name="connsiteY6" fmla="*/ 2118973 h 2187207"/>
              <a:gd name="connsiteX7" fmla="*/ 222695 w 1617874"/>
              <a:gd name="connsiteY7" fmla="*/ 2025001 h 2187207"/>
              <a:gd name="connsiteX8" fmla="*/ 25274 w 1617874"/>
              <a:gd name="connsiteY8" fmla="*/ 1012593 h 2187207"/>
              <a:gd name="connsiteX0" fmla="*/ 25274 w 1605430"/>
              <a:gd name="connsiteY0" fmla="*/ 1012593 h 2187207"/>
              <a:gd name="connsiteX1" fmla="*/ 95695 w 1605430"/>
              <a:gd name="connsiteY1" fmla="*/ 183501 h 2187207"/>
              <a:gd name="connsiteX2" fmla="*/ 848332 w 1605430"/>
              <a:gd name="connsiteY2" fmla="*/ 7813 h 2187207"/>
              <a:gd name="connsiteX3" fmla="*/ 1541034 w 1605430"/>
              <a:gd name="connsiteY3" fmla="*/ 82010 h 2187207"/>
              <a:gd name="connsiteX4" fmla="*/ 1566434 w 1605430"/>
              <a:gd name="connsiteY4" fmla="*/ 640810 h 2187207"/>
              <a:gd name="connsiteX5" fmla="*/ 1480890 w 1605430"/>
              <a:gd name="connsiteY5" fmla="*/ 1355493 h 2187207"/>
              <a:gd name="connsiteX6" fmla="*/ 861032 w 1605430"/>
              <a:gd name="connsiteY6" fmla="*/ 2118973 h 2187207"/>
              <a:gd name="connsiteX7" fmla="*/ 222695 w 1605430"/>
              <a:gd name="connsiteY7" fmla="*/ 2025001 h 2187207"/>
              <a:gd name="connsiteX8" fmla="*/ 25274 w 1605430"/>
              <a:gd name="connsiteY8" fmla="*/ 1012593 h 2187207"/>
              <a:gd name="connsiteX0" fmla="*/ 25274 w 1588110"/>
              <a:gd name="connsiteY0" fmla="*/ 1009750 h 2184364"/>
              <a:gd name="connsiteX1" fmla="*/ 95695 w 1588110"/>
              <a:gd name="connsiteY1" fmla="*/ 180658 h 2184364"/>
              <a:gd name="connsiteX2" fmla="*/ 848332 w 1588110"/>
              <a:gd name="connsiteY2" fmla="*/ 4970 h 2184364"/>
              <a:gd name="connsiteX3" fmla="*/ 1490234 w 1588110"/>
              <a:gd name="connsiteY3" fmla="*/ 91867 h 2184364"/>
              <a:gd name="connsiteX4" fmla="*/ 1566434 w 1588110"/>
              <a:gd name="connsiteY4" fmla="*/ 637967 h 2184364"/>
              <a:gd name="connsiteX5" fmla="*/ 1480890 w 1588110"/>
              <a:gd name="connsiteY5" fmla="*/ 1352650 h 2184364"/>
              <a:gd name="connsiteX6" fmla="*/ 861032 w 1588110"/>
              <a:gd name="connsiteY6" fmla="*/ 2116130 h 2184364"/>
              <a:gd name="connsiteX7" fmla="*/ 222695 w 1588110"/>
              <a:gd name="connsiteY7" fmla="*/ 2022158 h 2184364"/>
              <a:gd name="connsiteX8" fmla="*/ 25274 w 1588110"/>
              <a:gd name="connsiteY8" fmla="*/ 1009750 h 2184364"/>
              <a:gd name="connsiteX0" fmla="*/ 19563 w 1582399"/>
              <a:gd name="connsiteY0" fmla="*/ 1009750 h 2197670"/>
              <a:gd name="connsiteX1" fmla="*/ 89984 w 1582399"/>
              <a:gd name="connsiteY1" fmla="*/ 180658 h 2197670"/>
              <a:gd name="connsiteX2" fmla="*/ 842621 w 1582399"/>
              <a:gd name="connsiteY2" fmla="*/ 4970 h 2197670"/>
              <a:gd name="connsiteX3" fmla="*/ 1484523 w 1582399"/>
              <a:gd name="connsiteY3" fmla="*/ 91867 h 2197670"/>
              <a:gd name="connsiteX4" fmla="*/ 1560723 w 1582399"/>
              <a:gd name="connsiteY4" fmla="*/ 637967 h 2197670"/>
              <a:gd name="connsiteX5" fmla="*/ 1475179 w 1582399"/>
              <a:gd name="connsiteY5" fmla="*/ 1352650 h 2197670"/>
              <a:gd name="connsiteX6" fmla="*/ 855321 w 1582399"/>
              <a:gd name="connsiteY6" fmla="*/ 2116130 h 2197670"/>
              <a:gd name="connsiteX7" fmla="*/ 129899 w 1582399"/>
              <a:gd name="connsiteY7" fmla="*/ 2051187 h 2197670"/>
              <a:gd name="connsiteX8" fmla="*/ 19563 w 1582399"/>
              <a:gd name="connsiteY8" fmla="*/ 1009750 h 21976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582399" h="2197670">
                <a:moveTo>
                  <a:pt x="19563" y="1009750"/>
                </a:moveTo>
                <a:cubicBezTo>
                  <a:pt x="12911" y="697995"/>
                  <a:pt x="-49309" y="365055"/>
                  <a:pt x="89984" y="180658"/>
                </a:cubicBezTo>
                <a:cubicBezTo>
                  <a:pt x="229277" y="-3739"/>
                  <a:pt x="610198" y="19769"/>
                  <a:pt x="842621" y="4970"/>
                </a:cubicBezTo>
                <a:cubicBezTo>
                  <a:pt x="1075044" y="-9829"/>
                  <a:pt x="1341556" y="5418"/>
                  <a:pt x="1484523" y="91867"/>
                </a:cubicBezTo>
                <a:cubicBezTo>
                  <a:pt x="1627490" y="178316"/>
                  <a:pt x="1534764" y="482870"/>
                  <a:pt x="1560723" y="637967"/>
                </a:cubicBezTo>
                <a:cubicBezTo>
                  <a:pt x="1586682" y="793064"/>
                  <a:pt x="1616029" y="1087240"/>
                  <a:pt x="1475179" y="1352650"/>
                </a:cubicBezTo>
                <a:cubicBezTo>
                  <a:pt x="877129" y="1541861"/>
                  <a:pt x="1079534" y="1999707"/>
                  <a:pt x="855321" y="2116130"/>
                </a:cubicBezTo>
                <a:cubicBezTo>
                  <a:pt x="631108" y="2232553"/>
                  <a:pt x="269192" y="2235584"/>
                  <a:pt x="129899" y="2051187"/>
                </a:cubicBezTo>
                <a:cubicBezTo>
                  <a:pt x="-9394" y="1866790"/>
                  <a:pt x="26216" y="1321505"/>
                  <a:pt x="19563" y="1009750"/>
                </a:cubicBezTo>
                <a:close/>
              </a:path>
            </a:pathLst>
          </a:custGeom>
          <a:noFill/>
          <a:ln>
            <a:solidFill>
              <a:srgbClr val="FF0000"/>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4" name="Oval 33">
            <a:extLst>
              <a:ext uri="{FF2B5EF4-FFF2-40B4-BE49-F238E27FC236}">
                <a16:creationId xmlns:a16="http://schemas.microsoft.com/office/drawing/2014/main" id="{1FAA141C-91E9-4D93-BFA9-1126024676A5}"/>
              </a:ext>
            </a:extLst>
          </p:cNvPr>
          <p:cNvSpPr/>
          <p:nvPr/>
        </p:nvSpPr>
        <p:spPr>
          <a:xfrm>
            <a:off x="2898051" y="1878399"/>
            <a:ext cx="1475512" cy="1954904"/>
          </a:xfrm>
          <a:custGeom>
            <a:avLst/>
            <a:gdLst>
              <a:gd name="connsiteX0" fmla="*/ 0 w 1283758"/>
              <a:gd name="connsiteY0" fmla="*/ 599183 h 1198365"/>
              <a:gd name="connsiteX1" fmla="*/ 641879 w 1283758"/>
              <a:gd name="connsiteY1" fmla="*/ 0 h 1198365"/>
              <a:gd name="connsiteX2" fmla="*/ 1283758 w 1283758"/>
              <a:gd name="connsiteY2" fmla="*/ 599183 h 1198365"/>
              <a:gd name="connsiteX3" fmla="*/ 641879 w 1283758"/>
              <a:gd name="connsiteY3" fmla="*/ 1198366 h 1198365"/>
              <a:gd name="connsiteX4" fmla="*/ 0 w 1283758"/>
              <a:gd name="connsiteY4" fmla="*/ 599183 h 1198365"/>
              <a:gd name="connsiteX0" fmla="*/ 39389 w 1323147"/>
              <a:gd name="connsiteY0" fmla="*/ 599183 h 1909566"/>
              <a:gd name="connsiteX1" fmla="*/ 681268 w 1323147"/>
              <a:gd name="connsiteY1" fmla="*/ 0 h 1909566"/>
              <a:gd name="connsiteX2" fmla="*/ 1323147 w 1323147"/>
              <a:gd name="connsiteY2" fmla="*/ 599183 h 1909566"/>
              <a:gd name="connsiteX3" fmla="*/ 300268 w 1323147"/>
              <a:gd name="connsiteY3" fmla="*/ 1909566 h 1909566"/>
              <a:gd name="connsiteX4" fmla="*/ 39389 w 1323147"/>
              <a:gd name="connsiteY4" fmla="*/ 599183 h 1909566"/>
              <a:gd name="connsiteX0" fmla="*/ 90701 w 1374459"/>
              <a:gd name="connsiteY0" fmla="*/ 599183 h 1871466"/>
              <a:gd name="connsiteX1" fmla="*/ 732580 w 1374459"/>
              <a:gd name="connsiteY1" fmla="*/ 0 h 1871466"/>
              <a:gd name="connsiteX2" fmla="*/ 1374459 w 1374459"/>
              <a:gd name="connsiteY2" fmla="*/ 599183 h 1871466"/>
              <a:gd name="connsiteX3" fmla="*/ 237280 w 1374459"/>
              <a:gd name="connsiteY3" fmla="*/ 1871466 h 1871466"/>
              <a:gd name="connsiteX4" fmla="*/ 90701 w 1374459"/>
              <a:gd name="connsiteY4" fmla="*/ 599183 h 1871466"/>
              <a:gd name="connsiteX0" fmla="*/ 35880 w 1370438"/>
              <a:gd name="connsiteY0" fmla="*/ 378442 h 1880406"/>
              <a:gd name="connsiteX1" fmla="*/ 728559 w 1370438"/>
              <a:gd name="connsiteY1" fmla="*/ 7859 h 1880406"/>
              <a:gd name="connsiteX2" fmla="*/ 1370438 w 1370438"/>
              <a:gd name="connsiteY2" fmla="*/ 607042 h 1880406"/>
              <a:gd name="connsiteX3" fmla="*/ 233259 w 1370438"/>
              <a:gd name="connsiteY3" fmla="*/ 1879325 h 1880406"/>
              <a:gd name="connsiteX4" fmla="*/ 35880 w 1370438"/>
              <a:gd name="connsiteY4" fmla="*/ 378442 h 1880406"/>
              <a:gd name="connsiteX0" fmla="*/ 39027 w 1475185"/>
              <a:gd name="connsiteY0" fmla="*/ 386107 h 1890102"/>
              <a:gd name="connsiteX1" fmla="*/ 731706 w 1475185"/>
              <a:gd name="connsiteY1" fmla="*/ 15524 h 1890102"/>
              <a:gd name="connsiteX2" fmla="*/ 1475185 w 1475185"/>
              <a:gd name="connsiteY2" fmla="*/ 754407 h 1890102"/>
              <a:gd name="connsiteX3" fmla="*/ 236406 w 1475185"/>
              <a:gd name="connsiteY3" fmla="*/ 1886990 h 1890102"/>
              <a:gd name="connsiteX4" fmla="*/ 39027 w 1475185"/>
              <a:gd name="connsiteY4" fmla="*/ 386107 h 1890102"/>
              <a:gd name="connsiteX0" fmla="*/ 24567 w 1461704"/>
              <a:gd name="connsiteY0" fmla="*/ 386107 h 1916567"/>
              <a:gd name="connsiteX1" fmla="*/ 717246 w 1461704"/>
              <a:gd name="connsiteY1" fmla="*/ 15524 h 1916567"/>
              <a:gd name="connsiteX2" fmla="*/ 1460725 w 1461704"/>
              <a:gd name="connsiteY2" fmla="*/ 754407 h 1916567"/>
              <a:gd name="connsiteX3" fmla="*/ 860380 w 1461704"/>
              <a:gd name="connsiteY3" fmla="*/ 1336323 h 1916567"/>
              <a:gd name="connsiteX4" fmla="*/ 221946 w 1461704"/>
              <a:gd name="connsiteY4" fmla="*/ 1886990 h 1916567"/>
              <a:gd name="connsiteX5" fmla="*/ 24567 w 1461704"/>
              <a:gd name="connsiteY5" fmla="*/ 386107 h 1916567"/>
              <a:gd name="connsiteX0" fmla="*/ 24567 w 1493819"/>
              <a:gd name="connsiteY0" fmla="*/ 386107 h 1915005"/>
              <a:gd name="connsiteX1" fmla="*/ 717246 w 1493819"/>
              <a:gd name="connsiteY1" fmla="*/ 15524 h 1915005"/>
              <a:gd name="connsiteX2" fmla="*/ 1460725 w 1493819"/>
              <a:gd name="connsiteY2" fmla="*/ 754407 h 1915005"/>
              <a:gd name="connsiteX3" fmla="*/ 1317579 w 1493819"/>
              <a:gd name="connsiteY3" fmla="*/ 1107723 h 1915005"/>
              <a:gd name="connsiteX4" fmla="*/ 860380 w 1493819"/>
              <a:gd name="connsiteY4" fmla="*/ 1336323 h 1915005"/>
              <a:gd name="connsiteX5" fmla="*/ 221946 w 1493819"/>
              <a:gd name="connsiteY5" fmla="*/ 1886990 h 1915005"/>
              <a:gd name="connsiteX6" fmla="*/ 24567 w 1493819"/>
              <a:gd name="connsiteY6" fmla="*/ 386107 h 1915005"/>
              <a:gd name="connsiteX0" fmla="*/ 24567 w 1462042"/>
              <a:gd name="connsiteY0" fmla="*/ 374144 h 1903042"/>
              <a:gd name="connsiteX1" fmla="*/ 717246 w 1462042"/>
              <a:gd name="connsiteY1" fmla="*/ 3561 h 1903042"/>
              <a:gd name="connsiteX2" fmla="*/ 1368379 w 1462042"/>
              <a:gd name="connsiteY2" fmla="*/ 219460 h 1903042"/>
              <a:gd name="connsiteX3" fmla="*/ 1460725 w 1462042"/>
              <a:gd name="connsiteY3" fmla="*/ 742444 h 1903042"/>
              <a:gd name="connsiteX4" fmla="*/ 1317579 w 1462042"/>
              <a:gd name="connsiteY4" fmla="*/ 1095760 h 1903042"/>
              <a:gd name="connsiteX5" fmla="*/ 860380 w 1462042"/>
              <a:gd name="connsiteY5" fmla="*/ 1324360 h 1903042"/>
              <a:gd name="connsiteX6" fmla="*/ 221946 w 1462042"/>
              <a:gd name="connsiteY6" fmla="*/ 1875027 h 1903042"/>
              <a:gd name="connsiteX7" fmla="*/ 24567 w 1462042"/>
              <a:gd name="connsiteY7" fmla="*/ 374144 h 1903042"/>
              <a:gd name="connsiteX0" fmla="*/ 71845 w 1509320"/>
              <a:gd name="connsiteY0" fmla="*/ 374144 h 1877492"/>
              <a:gd name="connsiteX1" fmla="*/ 764524 w 1509320"/>
              <a:gd name="connsiteY1" fmla="*/ 3561 h 1877492"/>
              <a:gd name="connsiteX2" fmla="*/ 1415657 w 1509320"/>
              <a:gd name="connsiteY2" fmla="*/ 219460 h 1877492"/>
              <a:gd name="connsiteX3" fmla="*/ 1508003 w 1509320"/>
              <a:gd name="connsiteY3" fmla="*/ 742444 h 1877492"/>
              <a:gd name="connsiteX4" fmla="*/ 1364857 w 1509320"/>
              <a:gd name="connsiteY4" fmla="*/ 1095760 h 1877492"/>
              <a:gd name="connsiteX5" fmla="*/ 907658 w 1509320"/>
              <a:gd name="connsiteY5" fmla="*/ 1324360 h 1877492"/>
              <a:gd name="connsiteX6" fmla="*/ 269224 w 1509320"/>
              <a:gd name="connsiteY6" fmla="*/ 1875027 h 1877492"/>
              <a:gd name="connsiteX7" fmla="*/ 44057 w 1509320"/>
              <a:gd name="connsiteY7" fmla="*/ 1476759 h 1877492"/>
              <a:gd name="connsiteX8" fmla="*/ 71845 w 1509320"/>
              <a:gd name="connsiteY8" fmla="*/ 374144 h 1877492"/>
              <a:gd name="connsiteX0" fmla="*/ 71845 w 1509320"/>
              <a:gd name="connsiteY0" fmla="*/ 374144 h 1957261"/>
              <a:gd name="connsiteX1" fmla="*/ 764524 w 1509320"/>
              <a:gd name="connsiteY1" fmla="*/ 3561 h 1957261"/>
              <a:gd name="connsiteX2" fmla="*/ 1415657 w 1509320"/>
              <a:gd name="connsiteY2" fmla="*/ 219460 h 1957261"/>
              <a:gd name="connsiteX3" fmla="*/ 1508003 w 1509320"/>
              <a:gd name="connsiteY3" fmla="*/ 742444 h 1957261"/>
              <a:gd name="connsiteX4" fmla="*/ 1364857 w 1509320"/>
              <a:gd name="connsiteY4" fmla="*/ 1095760 h 1957261"/>
              <a:gd name="connsiteX5" fmla="*/ 907658 w 1509320"/>
              <a:gd name="connsiteY5" fmla="*/ 1324360 h 1957261"/>
              <a:gd name="connsiteX6" fmla="*/ 590157 w 1509320"/>
              <a:gd name="connsiteY6" fmla="*/ 1908559 h 1957261"/>
              <a:gd name="connsiteX7" fmla="*/ 269224 w 1509320"/>
              <a:gd name="connsiteY7" fmla="*/ 1875027 h 1957261"/>
              <a:gd name="connsiteX8" fmla="*/ 44057 w 1509320"/>
              <a:gd name="connsiteY8" fmla="*/ 1476759 h 1957261"/>
              <a:gd name="connsiteX9" fmla="*/ 71845 w 1509320"/>
              <a:gd name="connsiteY9" fmla="*/ 374144 h 1957261"/>
              <a:gd name="connsiteX0" fmla="*/ 52177 w 1489652"/>
              <a:gd name="connsiteY0" fmla="*/ 371787 h 1954904"/>
              <a:gd name="connsiteX1" fmla="*/ 49789 w 1489652"/>
              <a:gd name="connsiteY1" fmla="*/ 140902 h 1954904"/>
              <a:gd name="connsiteX2" fmla="*/ 744856 w 1489652"/>
              <a:gd name="connsiteY2" fmla="*/ 1204 h 1954904"/>
              <a:gd name="connsiteX3" fmla="*/ 1395989 w 1489652"/>
              <a:gd name="connsiteY3" fmla="*/ 217103 h 1954904"/>
              <a:gd name="connsiteX4" fmla="*/ 1488335 w 1489652"/>
              <a:gd name="connsiteY4" fmla="*/ 740087 h 1954904"/>
              <a:gd name="connsiteX5" fmla="*/ 1345189 w 1489652"/>
              <a:gd name="connsiteY5" fmla="*/ 1093403 h 1954904"/>
              <a:gd name="connsiteX6" fmla="*/ 887990 w 1489652"/>
              <a:gd name="connsiteY6" fmla="*/ 1322003 h 1954904"/>
              <a:gd name="connsiteX7" fmla="*/ 570489 w 1489652"/>
              <a:gd name="connsiteY7" fmla="*/ 1906202 h 1954904"/>
              <a:gd name="connsiteX8" fmla="*/ 249556 w 1489652"/>
              <a:gd name="connsiteY8" fmla="*/ 1872670 h 1954904"/>
              <a:gd name="connsiteX9" fmla="*/ 24389 w 1489652"/>
              <a:gd name="connsiteY9" fmla="*/ 1474402 h 1954904"/>
              <a:gd name="connsiteX10" fmla="*/ 52177 w 1489652"/>
              <a:gd name="connsiteY10" fmla="*/ 371787 h 1954904"/>
              <a:gd name="connsiteX0" fmla="*/ 38037 w 1475512"/>
              <a:gd name="connsiteY0" fmla="*/ 371787 h 1954904"/>
              <a:gd name="connsiteX1" fmla="*/ 35649 w 1475512"/>
              <a:gd name="connsiteY1" fmla="*/ 140902 h 1954904"/>
              <a:gd name="connsiteX2" fmla="*/ 730716 w 1475512"/>
              <a:gd name="connsiteY2" fmla="*/ 1204 h 1954904"/>
              <a:gd name="connsiteX3" fmla="*/ 1381849 w 1475512"/>
              <a:gd name="connsiteY3" fmla="*/ 217103 h 1954904"/>
              <a:gd name="connsiteX4" fmla="*/ 1474195 w 1475512"/>
              <a:gd name="connsiteY4" fmla="*/ 740087 h 1954904"/>
              <a:gd name="connsiteX5" fmla="*/ 1331049 w 1475512"/>
              <a:gd name="connsiteY5" fmla="*/ 1093403 h 1954904"/>
              <a:gd name="connsiteX6" fmla="*/ 873850 w 1475512"/>
              <a:gd name="connsiteY6" fmla="*/ 1322003 h 1954904"/>
              <a:gd name="connsiteX7" fmla="*/ 556349 w 1475512"/>
              <a:gd name="connsiteY7" fmla="*/ 1906202 h 1954904"/>
              <a:gd name="connsiteX8" fmla="*/ 235416 w 1475512"/>
              <a:gd name="connsiteY8" fmla="*/ 1872670 h 1954904"/>
              <a:gd name="connsiteX9" fmla="*/ 10249 w 1475512"/>
              <a:gd name="connsiteY9" fmla="*/ 1474402 h 1954904"/>
              <a:gd name="connsiteX10" fmla="*/ 38037 w 1475512"/>
              <a:gd name="connsiteY10" fmla="*/ 371787 h 1954904"/>
              <a:gd name="connsiteX0" fmla="*/ 40046 w 1477521"/>
              <a:gd name="connsiteY0" fmla="*/ 371787 h 1954904"/>
              <a:gd name="connsiteX1" fmla="*/ 126558 w 1477521"/>
              <a:gd name="connsiteY1" fmla="*/ 140902 h 1954904"/>
              <a:gd name="connsiteX2" fmla="*/ 732725 w 1477521"/>
              <a:gd name="connsiteY2" fmla="*/ 1204 h 1954904"/>
              <a:gd name="connsiteX3" fmla="*/ 1383858 w 1477521"/>
              <a:gd name="connsiteY3" fmla="*/ 217103 h 1954904"/>
              <a:gd name="connsiteX4" fmla="*/ 1476204 w 1477521"/>
              <a:gd name="connsiteY4" fmla="*/ 740087 h 1954904"/>
              <a:gd name="connsiteX5" fmla="*/ 1333058 w 1477521"/>
              <a:gd name="connsiteY5" fmla="*/ 1093403 h 1954904"/>
              <a:gd name="connsiteX6" fmla="*/ 875859 w 1477521"/>
              <a:gd name="connsiteY6" fmla="*/ 1322003 h 1954904"/>
              <a:gd name="connsiteX7" fmla="*/ 558358 w 1477521"/>
              <a:gd name="connsiteY7" fmla="*/ 1906202 h 1954904"/>
              <a:gd name="connsiteX8" fmla="*/ 237425 w 1477521"/>
              <a:gd name="connsiteY8" fmla="*/ 1872670 h 1954904"/>
              <a:gd name="connsiteX9" fmla="*/ 12258 w 1477521"/>
              <a:gd name="connsiteY9" fmla="*/ 1474402 h 1954904"/>
              <a:gd name="connsiteX10" fmla="*/ 40046 w 1477521"/>
              <a:gd name="connsiteY10" fmla="*/ 371787 h 1954904"/>
              <a:gd name="connsiteX0" fmla="*/ 38037 w 1475512"/>
              <a:gd name="connsiteY0" fmla="*/ 371787 h 1954904"/>
              <a:gd name="connsiteX1" fmla="*/ 35650 w 1475512"/>
              <a:gd name="connsiteY1" fmla="*/ 483801 h 1954904"/>
              <a:gd name="connsiteX2" fmla="*/ 124549 w 1475512"/>
              <a:gd name="connsiteY2" fmla="*/ 140902 h 1954904"/>
              <a:gd name="connsiteX3" fmla="*/ 730716 w 1475512"/>
              <a:gd name="connsiteY3" fmla="*/ 1204 h 1954904"/>
              <a:gd name="connsiteX4" fmla="*/ 1381849 w 1475512"/>
              <a:gd name="connsiteY4" fmla="*/ 217103 h 1954904"/>
              <a:gd name="connsiteX5" fmla="*/ 1474195 w 1475512"/>
              <a:gd name="connsiteY5" fmla="*/ 740087 h 1954904"/>
              <a:gd name="connsiteX6" fmla="*/ 1331049 w 1475512"/>
              <a:gd name="connsiteY6" fmla="*/ 1093403 h 1954904"/>
              <a:gd name="connsiteX7" fmla="*/ 873850 w 1475512"/>
              <a:gd name="connsiteY7" fmla="*/ 1322003 h 1954904"/>
              <a:gd name="connsiteX8" fmla="*/ 556349 w 1475512"/>
              <a:gd name="connsiteY8" fmla="*/ 1906202 h 1954904"/>
              <a:gd name="connsiteX9" fmla="*/ 235416 w 1475512"/>
              <a:gd name="connsiteY9" fmla="*/ 1872670 h 1954904"/>
              <a:gd name="connsiteX10" fmla="*/ 10249 w 1475512"/>
              <a:gd name="connsiteY10" fmla="*/ 1474402 h 1954904"/>
              <a:gd name="connsiteX11" fmla="*/ 38037 w 1475512"/>
              <a:gd name="connsiteY11" fmla="*/ 371787 h 19549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475512" h="1954904">
                <a:moveTo>
                  <a:pt x="38037" y="371787"/>
                </a:moveTo>
                <a:cubicBezTo>
                  <a:pt x="42270" y="206687"/>
                  <a:pt x="21231" y="522282"/>
                  <a:pt x="35650" y="483801"/>
                </a:cubicBezTo>
                <a:cubicBezTo>
                  <a:pt x="50069" y="445320"/>
                  <a:pt x="23521" y="189585"/>
                  <a:pt x="124549" y="140902"/>
                </a:cubicBezTo>
                <a:cubicBezTo>
                  <a:pt x="239996" y="79138"/>
                  <a:pt x="521166" y="-11496"/>
                  <a:pt x="730716" y="1204"/>
                </a:cubicBezTo>
                <a:cubicBezTo>
                  <a:pt x="940266" y="13904"/>
                  <a:pt x="1257936" y="93956"/>
                  <a:pt x="1381849" y="217103"/>
                </a:cubicBezTo>
                <a:cubicBezTo>
                  <a:pt x="1505762" y="340250"/>
                  <a:pt x="1463612" y="638487"/>
                  <a:pt x="1474195" y="740087"/>
                </a:cubicBezTo>
                <a:cubicBezTo>
                  <a:pt x="1484778" y="841687"/>
                  <a:pt x="1431106" y="996417"/>
                  <a:pt x="1331049" y="1093403"/>
                </a:cubicBezTo>
                <a:cubicBezTo>
                  <a:pt x="1230992" y="1190389"/>
                  <a:pt x="1041067" y="1199237"/>
                  <a:pt x="873850" y="1322003"/>
                </a:cubicBezTo>
                <a:cubicBezTo>
                  <a:pt x="706633" y="1444769"/>
                  <a:pt x="662755" y="1814424"/>
                  <a:pt x="556349" y="1906202"/>
                </a:cubicBezTo>
                <a:cubicBezTo>
                  <a:pt x="449943" y="1997980"/>
                  <a:pt x="326433" y="1944637"/>
                  <a:pt x="235416" y="1872670"/>
                </a:cubicBezTo>
                <a:cubicBezTo>
                  <a:pt x="144399" y="1800703"/>
                  <a:pt x="43145" y="1724549"/>
                  <a:pt x="10249" y="1474402"/>
                </a:cubicBezTo>
                <a:cubicBezTo>
                  <a:pt x="-22647" y="1224255"/>
                  <a:pt x="33804" y="536887"/>
                  <a:pt x="38037" y="371787"/>
                </a:cubicBezTo>
                <a:close/>
              </a:path>
            </a:pathLst>
          </a:custGeom>
          <a:noFill/>
          <a:ln>
            <a:solidFill>
              <a:srgbClr val="FF0000"/>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5" name="Arrow: Curved Up 34">
            <a:extLst>
              <a:ext uri="{FF2B5EF4-FFF2-40B4-BE49-F238E27FC236}">
                <a16:creationId xmlns:a16="http://schemas.microsoft.com/office/drawing/2014/main" id="{BD419EB9-D056-4DE4-B310-84BAA2EBC806}"/>
              </a:ext>
            </a:extLst>
          </p:cNvPr>
          <p:cNvSpPr/>
          <p:nvPr/>
        </p:nvSpPr>
        <p:spPr>
          <a:xfrm>
            <a:off x="3822872" y="3710116"/>
            <a:ext cx="1012002" cy="532955"/>
          </a:xfrm>
          <a:prstGeom prst="curvedUpArrow">
            <a:avLst>
              <a:gd name="adj1" fmla="val 25000"/>
              <a:gd name="adj2" fmla="val 62710"/>
              <a:gd name="adj3" fmla="val 39935"/>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tx1"/>
              </a:solidFill>
            </a:endParaRPr>
          </a:p>
        </p:txBody>
      </p:sp>
      <p:sp>
        <p:nvSpPr>
          <p:cNvPr id="37" name="Oval 36">
            <a:extLst>
              <a:ext uri="{FF2B5EF4-FFF2-40B4-BE49-F238E27FC236}">
                <a16:creationId xmlns:a16="http://schemas.microsoft.com/office/drawing/2014/main" id="{280ADCAE-9C79-4D40-AC99-27BC1A180B28}"/>
              </a:ext>
            </a:extLst>
          </p:cNvPr>
          <p:cNvSpPr/>
          <p:nvPr/>
        </p:nvSpPr>
        <p:spPr>
          <a:xfrm>
            <a:off x="4444220" y="3322149"/>
            <a:ext cx="360000" cy="360000"/>
          </a:xfrm>
          <a:prstGeom prst="ellipse">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GB" sz="2000" b="1" dirty="0">
                <a:solidFill>
                  <a:schemeClr val="tx1"/>
                </a:solidFill>
                <a:latin typeface="Century Gothic" panose="020B0502020202020204" pitchFamily="34" charset="0"/>
              </a:rPr>
              <a:t>1</a:t>
            </a:r>
          </a:p>
        </p:txBody>
      </p:sp>
      <p:sp>
        <p:nvSpPr>
          <p:cNvPr id="38" name="Oval 37">
            <a:extLst>
              <a:ext uri="{FF2B5EF4-FFF2-40B4-BE49-F238E27FC236}">
                <a16:creationId xmlns:a16="http://schemas.microsoft.com/office/drawing/2014/main" id="{8B1E1BEE-972F-4899-BD6B-EABB228A625B}"/>
              </a:ext>
            </a:extLst>
          </p:cNvPr>
          <p:cNvSpPr/>
          <p:nvPr/>
        </p:nvSpPr>
        <p:spPr>
          <a:xfrm>
            <a:off x="4859165" y="3322149"/>
            <a:ext cx="360000" cy="360000"/>
          </a:xfrm>
          <a:prstGeom prst="ellipse">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GB" sz="2000" b="1" dirty="0">
                <a:solidFill>
                  <a:schemeClr val="tx1"/>
                </a:solidFill>
                <a:latin typeface="Century Gothic" panose="020B0502020202020204" pitchFamily="34" charset="0"/>
              </a:rPr>
              <a:t>1</a:t>
            </a:r>
          </a:p>
        </p:txBody>
      </p:sp>
      <p:sp>
        <p:nvSpPr>
          <p:cNvPr id="41" name="Oval 40">
            <a:extLst>
              <a:ext uri="{FF2B5EF4-FFF2-40B4-BE49-F238E27FC236}">
                <a16:creationId xmlns:a16="http://schemas.microsoft.com/office/drawing/2014/main" id="{C3F3098C-F4D5-485A-AEB3-022EBE337F3B}"/>
              </a:ext>
            </a:extLst>
          </p:cNvPr>
          <p:cNvSpPr/>
          <p:nvPr/>
        </p:nvSpPr>
        <p:spPr>
          <a:xfrm>
            <a:off x="5274110" y="3322149"/>
            <a:ext cx="360000" cy="360000"/>
          </a:xfrm>
          <a:prstGeom prst="ellipse">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GB" sz="2000" b="1" dirty="0">
                <a:solidFill>
                  <a:schemeClr val="tx1"/>
                </a:solidFill>
                <a:latin typeface="Century Gothic" panose="020B0502020202020204" pitchFamily="34" charset="0"/>
              </a:rPr>
              <a:t>1</a:t>
            </a:r>
          </a:p>
        </p:txBody>
      </p:sp>
      <p:sp>
        <p:nvSpPr>
          <p:cNvPr id="42" name="Oval 41">
            <a:extLst>
              <a:ext uri="{FF2B5EF4-FFF2-40B4-BE49-F238E27FC236}">
                <a16:creationId xmlns:a16="http://schemas.microsoft.com/office/drawing/2014/main" id="{EA932481-C98C-408B-AEE8-A6A77C0242AD}"/>
              </a:ext>
            </a:extLst>
          </p:cNvPr>
          <p:cNvSpPr/>
          <p:nvPr/>
        </p:nvSpPr>
        <p:spPr>
          <a:xfrm>
            <a:off x="5689054" y="3322149"/>
            <a:ext cx="360000" cy="360000"/>
          </a:xfrm>
          <a:prstGeom prst="ellipse">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GB" sz="2000" b="1" dirty="0">
                <a:solidFill>
                  <a:schemeClr val="tx1"/>
                </a:solidFill>
                <a:latin typeface="Century Gothic" panose="020B0502020202020204" pitchFamily="34" charset="0"/>
              </a:rPr>
              <a:t>1</a:t>
            </a:r>
          </a:p>
        </p:txBody>
      </p:sp>
      <p:sp>
        <p:nvSpPr>
          <p:cNvPr id="46" name="Oval 45">
            <a:extLst>
              <a:ext uri="{FF2B5EF4-FFF2-40B4-BE49-F238E27FC236}">
                <a16:creationId xmlns:a16="http://schemas.microsoft.com/office/drawing/2014/main" id="{EA02BB28-11B6-48E5-B371-7DD730C30FBC}"/>
              </a:ext>
            </a:extLst>
          </p:cNvPr>
          <p:cNvSpPr/>
          <p:nvPr/>
        </p:nvSpPr>
        <p:spPr>
          <a:xfrm>
            <a:off x="4859165" y="3747639"/>
            <a:ext cx="360000" cy="360000"/>
          </a:xfrm>
          <a:prstGeom prst="ellipse">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GB" sz="2000" b="1" dirty="0">
                <a:solidFill>
                  <a:schemeClr val="tx1"/>
                </a:solidFill>
                <a:latin typeface="Century Gothic" panose="020B0502020202020204" pitchFamily="34" charset="0"/>
              </a:rPr>
              <a:t>1</a:t>
            </a:r>
          </a:p>
        </p:txBody>
      </p:sp>
      <p:sp>
        <p:nvSpPr>
          <p:cNvPr id="52" name="Oval 51">
            <a:extLst>
              <a:ext uri="{FF2B5EF4-FFF2-40B4-BE49-F238E27FC236}">
                <a16:creationId xmlns:a16="http://schemas.microsoft.com/office/drawing/2014/main" id="{5368A078-9E81-4224-BB23-6CEE06A1229F}"/>
              </a:ext>
            </a:extLst>
          </p:cNvPr>
          <p:cNvSpPr/>
          <p:nvPr/>
        </p:nvSpPr>
        <p:spPr>
          <a:xfrm>
            <a:off x="5274110" y="3747639"/>
            <a:ext cx="360000" cy="360000"/>
          </a:xfrm>
          <a:prstGeom prst="ellipse">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GB" sz="2000" b="1" dirty="0">
                <a:solidFill>
                  <a:schemeClr val="tx1"/>
                </a:solidFill>
                <a:latin typeface="Century Gothic" panose="020B0502020202020204" pitchFamily="34" charset="0"/>
              </a:rPr>
              <a:t>1</a:t>
            </a:r>
          </a:p>
        </p:txBody>
      </p:sp>
      <p:sp>
        <p:nvSpPr>
          <p:cNvPr id="53" name="Oval 52">
            <a:extLst>
              <a:ext uri="{FF2B5EF4-FFF2-40B4-BE49-F238E27FC236}">
                <a16:creationId xmlns:a16="http://schemas.microsoft.com/office/drawing/2014/main" id="{A83D4ADF-33DB-4539-9970-B498F97B10D4}"/>
              </a:ext>
            </a:extLst>
          </p:cNvPr>
          <p:cNvSpPr/>
          <p:nvPr/>
        </p:nvSpPr>
        <p:spPr>
          <a:xfrm>
            <a:off x="5689054" y="3747639"/>
            <a:ext cx="360000" cy="360000"/>
          </a:xfrm>
          <a:prstGeom prst="ellipse">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GB" sz="2000" b="1" dirty="0">
                <a:solidFill>
                  <a:schemeClr val="tx1"/>
                </a:solidFill>
                <a:latin typeface="Century Gothic" panose="020B0502020202020204" pitchFamily="34" charset="0"/>
              </a:rPr>
              <a:t>1</a:t>
            </a:r>
          </a:p>
        </p:txBody>
      </p:sp>
      <p:sp>
        <p:nvSpPr>
          <p:cNvPr id="54" name="Oval 53">
            <a:extLst>
              <a:ext uri="{FF2B5EF4-FFF2-40B4-BE49-F238E27FC236}">
                <a16:creationId xmlns:a16="http://schemas.microsoft.com/office/drawing/2014/main" id="{C79FF80D-A5A0-4DBF-8BF1-9251E855AF3B}"/>
              </a:ext>
            </a:extLst>
          </p:cNvPr>
          <p:cNvSpPr/>
          <p:nvPr/>
        </p:nvSpPr>
        <p:spPr>
          <a:xfrm>
            <a:off x="4859165" y="4173130"/>
            <a:ext cx="360000" cy="360000"/>
          </a:xfrm>
          <a:prstGeom prst="ellipse">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GB" sz="2000" b="1" dirty="0">
                <a:solidFill>
                  <a:schemeClr val="tx1"/>
                </a:solidFill>
                <a:latin typeface="Century Gothic" panose="020B0502020202020204" pitchFamily="34" charset="0"/>
              </a:rPr>
              <a:t>1</a:t>
            </a:r>
          </a:p>
        </p:txBody>
      </p:sp>
      <p:sp>
        <p:nvSpPr>
          <p:cNvPr id="55" name="Oval 54">
            <a:extLst>
              <a:ext uri="{FF2B5EF4-FFF2-40B4-BE49-F238E27FC236}">
                <a16:creationId xmlns:a16="http://schemas.microsoft.com/office/drawing/2014/main" id="{6A048E40-A044-462B-A63A-3A881521D53E}"/>
              </a:ext>
            </a:extLst>
          </p:cNvPr>
          <p:cNvSpPr/>
          <p:nvPr/>
        </p:nvSpPr>
        <p:spPr>
          <a:xfrm>
            <a:off x="5274110" y="4173130"/>
            <a:ext cx="360000" cy="360000"/>
          </a:xfrm>
          <a:prstGeom prst="ellipse">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GB" sz="2000" b="1" dirty="0">
                <a:solidFill>
                  <a:schemeClr val="tx1"/>
                </a:solidFill>
                <a:latin typeface="Century Gothic" panose="020B0502020202020204" pitchFamily="34" charset="0"/>
              </a:rPr>
              <a:t>1</a:t>
            </a:r>
          </a:p>
        </p:txBody>
      </p:sp>
      <p:sp>
        <p:nvSpPr>
          <p:cNvPr id="56" name="Oval 55">
            <a:extLst>
              <a:ext uri="{FF2B5EF4-FFF2-40B4-BE49-F238E27FC236}">
                <a16:creationId xmlns:a16="http://schemas.microsoft.com/office/drawing/2014/main" id="{05D18491-FC47-4584-A347-208D781C278C}"/>
              </a:ext>
            </a:extLst>
          </p:cNvPr>
          <p:cNvSpPr/>
          <p:nvPr/>
        </p:nvSpPr>
        <p:spPr>
          <a:xfrm>
            <a:off x="5689054" y="4173130"/>
            <a:ext cx="360000" cy="360000"/>
          </a:xfrm>
          <a:prstGeom prst="ellipse">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GB" sz="2000" b="1" dirty="0">
                <a:solidFill>
                  <a:schemeClr val="tx1"/>
                </a:solidFill>
                <a:latin typeface="Century Gothic" panose="020B0502020202020204" pitchFamily="34" charset="0"/>
              </a:rPr>
              <a:t>1</a:t>
            </a:r>
          </a:p>
        </p:txBody>
      </p:sp>
    </p:spTree>
    <p:extLst>
      <p:ext uri="{BB962C8B-B14F-4D97-AF65-F5344CB8AC3E}">
        <p14:creationId xmlns:p14="http://schemas.microsoft.com/office/powerpoint/2010/main" val="353097874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pic>
        <p:nvPicPr>
          <p:cNvPr id="18" name="Picture 17" descr="A close up of a sign&#10;&#10;Description generated with high confidence">
            <a:extLst>
              <a:ext uri="{FF2B5EF4-FFF2-40B4-BE49-F238E27FC236}">
                <a16:creationId xmlns:a16="http://schemas.microsoft.com/office/drawing/2014/main" id="{AF62330C-AB9B-43BE-82E4-98A7F5B9D6D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8139" y="6454317"/>
            <a:ext cx="1174025" cy="278902"/>
          </a:xfrm>
          <a:prstGeom prst="rect">
            <a:avLst/>
          </a:prstGeom>
        </p:spPr>
      </p:pic>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Varied Fluency 2</a:t>
            </a:r>
          </a:p>
          <a:p>
            <a:pPr algn="ctr"/>
            <a:endParaRPr lang="en-GB" sz="2000" b="1" u="sng" dirty="0">
              <a:solidFill>
                <a:schemeClr val="bg2">
                  <a:lumMod val="50000"/>
                </a:schemeClr>
              </a:solidFill>
              <a:latin typeface="Century Gothic" panose="020B0502020202020204" pitchFamily="34" charset="0"/>
            </a:endParaRPr>
          </a:p>
          <a:p>
            <a:pPr lvl="0" algn="ctr" defTabSz="685800">
              <a:defRPr/>
            </a:pPr>
            <a:r>
              <a:rPr lang="en-GB" sz="2000" b="1" dirty="0">
                <a:solidFill>
                  <a:schemeClr val="tx1"/>
                </a:solidFill>
                <a:latin typeface="Century Gothic" panose="020B0502020202020204" pitchFamily="34" charset="0"/>
              </a:rPr>
              <a:t>Draw the place value counters to divide five hundred and sixty eight by four. </a:t>
            </a:r>
          </a:p>
          <a:p>
            <a:pPr lvl="0" defTabSz="685800">
              <a:defRPr/>
            </a:pPr>
            <a:endParaRPr lang="en-GB" sz="1600" b="1" dirty="0">
              <a:latin typeface="Century Gothic" panose="020B0502020202020204" pitchFamily="34" charset="0"/>
            </a:endParaRPr>
          </a:p>
          <a:p>
            <a:pPr lvl="0" defTabSz="685800">
              <a:defRPr/>
            </a:pPr>
            <a:endParaRPr lang="en-GB" sz="1600" b="1" dirty="0">
              <a:latin typeface="Century Gothic" panose="020B0502020202020204" pitchFamily="34" charset="0"/>
            </a:endParaRPr>
          </a:p>
          <a:p>
            <a:pPr lvl="0" defTabSz="685800">
              <a:defRPr/>
            </a:pPr>
            <a:endParaRPr lang="en-GB" sz="1600" b="1" dirty="0">
              <a:latin typeface="Century Gothic" panose="020B0502020202020204" pitchFamily="34" charset="0"/>
            </a:endParaRPr>
          </a:p>
          <a:p>
            <a:pPr lvl="0" defTabSz="685800">
              <a:defRPr/>
            </a:pPr>
            <a:endParaRPr lang="en-GB" sz="1600" b="1" dirty="0">
              <a:latin typeface="Century Gothic" panose="020B0502020202020204" pitchFamily="34" charset="0"/>
            </a:endParaRPr>
          </a:p>
          <a:p>
            <a:pPr lvl="0" defTabSz="685800">
              <a:defRPr/>
            </a:pPr>
            <a:endParaRPr lang="en-GB" sz="1600" b="1" dirty="0">
              <a:latin typeface="Century Gothic" panose="020B0502020202020204" pitchFamily="34" charset="0"/>
            </a:endParaRPr>
          </a:p>
          <a:p>
            <a:pPr lvl="0" defTabSz="685800">
              <a:defRPr/>
            </a:pPr>
            <a:endParaRPr lang="en-GB" sz="1600" b="1" dirty="0">
              <a:latin typeface="Century Gothic" panose="020B0502020202020204" pitchFamily="34" charset="0"/>
            </a:endParaRPr>
          </a:p>
          <a:p>
            <a:pPr lvl="0" defTabSz="685800">
              <a:defRPr/>
            </a:pPr>
            <a:endParaRPr lang="en-GB" sz="1600" b="1" dirty="0">
              <a:latin typeface="Century Gothic" panose="020B0502020202020204" pitchFamily="34" charset="0"/>
            </a:endParaRPr>
          </a:p>
          <a:p>
            <a:pPr lvl="0" defTabSz="685800">
              <a:defRPr/>
            </a:pPr>
            <a:endParaRPr lang="en-GB" sz="1600" b="1" dirty="0">
              <a:latin typeface="Century Gothic" panose="020B0502020202020204" pitchFamily="34" charset="0"/>
            </a:endParaRPr>
          </a:p>
          <a:p>
            <a:pPr lvl="0" defTabSz="685800">
              <a:defRPr/>
            </a:pPr>
            <a:endParaRPr lang="en-GB" sz="2000" b="1" dirty="0">
              <a:solidFill>
                <a:schemeClr val="tx1"/>
              </a:solidFill>
              <a:latin typeface="Century Gothic" panose="020B0502020202020204" pitchFamily="34" charset="0"/>
            </a:endParaRPr>
          </a:p>
          <a:p>
            <a:pPr lvl="0" defTabSz="685800">
              <a:defRPr/>
            </a:pPr>
            <a:endParaRPr lang="en-GB" sz="2000" b="1" dirty="0">
              <a:solidFill>
                <a:schemeClr val="tx1"/>
              </a:solidFill>
              <a:latin typeface="Century Gothic" panose="020B0502020202020204" pitchFamily="34" charset="0"/>
            </a:endParaRPr>
          </a:p>
          <a:p>
            <a:pPr lvl="0" defTabSz="685800">
              <a:defRPr/>
            </a:pPr>
            <a:endParaRPr lang="en-GB" sz="2000" b="1" dirty="0">
              <a:solidFill>
                <a:schemeClr val="tx1"/>
              </a:solidFill>
              <a:latin typeface="Century Gothic" panose="020B0502020202020204" pitchFamily="34" charset="0"/>
            </a:endParaRPr>
          </a:p>
          <a:p>
            <a:pPr lvl="0" defTabSz="685800">
              <a:defRPr/>
            </a:pPr>
            <a:endParaRPr lang="en-GB" sz="2000" b="1" dirty="0">
              <a:solidFill>
                <a:schemeClr val="tx1"/>
              </a:solidFill>
              <a:latin typeface="Century Gothic" panose="020B0502020202020204" pitchFamily="34" charset="0"/>
            </a:endParaRPr>
          </a:p>
          <a:p>
            <a:pPr lvl="0" defTabSz="685800">
              <a:defRPr/>
            </a:pPr>
            <a:endParaRPr lang="en-GB" sz="2000" b="1" dirty="0">
              <a:solidFill>
                <a:schemeClr val="tx1"/>
              </a:solidFill>
              <a:latin typeface="Century Gothic" panose="020B0502020202020204" pitchFamily="34" charset="0"/>
            </a:endParaRPr>
          </a:p>
          <a:p>
            <a:pPr lvl="0" defTabSz="685800">
              <a:defRPr/>
            </a:pPr>
            <a:endParaRPr lang="en-GB" sz="2000" b="1" dirty="0">
              <a:solidFill>
                <a:schemeClr val="tx1"/>
              </a:solidFill>
              <a:latin typeface="Century Gothic" panose="020B0502020202020204" pitchFamily="34" charset="0"/>
            </a:endParaRPr>
          </a:p>
          <a:p>
            <a:pPr lvl="0" algn="ctr" defTabSz="685800">
              <a:defRPr/>
            </a:pPr>
            <a:r>
              <a:rPr lang="en-GB" sz="2000" b="1" dirty="0">
                <a:solidFill>
                  <a:schemeClr val="tx1"/>
                </a:solidFill>
                <a:latin typeface="Century Gothic" panose="020B0502020202020204" pitchFamily="34" charset="0"/>
              </a:rPr>
              <a:t>Use short division to show your calculations. </a:t>
            </a:r>
          </a:p>
          <a:p>
            <a:pPr algn="ctr"/>
            <a:endParaRPr lang="en-GB" sz="2000" b="1" u="sng"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p:txBody>
      </p:sp>
      <p:sp>
        <p:nvSpPr>
          <p:cNvPr id="7" name="TextBox 8">
            <a:extLst>
              <a:ext uri="{FF2B5EF4-FFF2-40B4-BE49-F238E27FC236}">
                <a16:creationId xmlns:a16="http://schemas.microsoft.com/office/drawing/2014/main" id="{B632E459-9B27-4467-B89C-78410207B713}"/>
              </a:ext>
            </a:extLst>
          </p:cNvPr>
          <p:cNvSpPr txBox="1"/>
          <p:nvPr/>
        </p:nvSpPr>
        <p:spPr>
          <a:xfrm>
            <a:off x="27814" y="6688627"/>
            <a:ext cx="1231337"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altLang="en-US" sz="500" b="1" dirty="0">
                <a:latin typeface="Century Gothic" panose="020B0502020202020204" pitchFamily="34" charset="0"/>
              </a:rPr>
              <a:t>© Classroom Secrets Limited 2018</a:t>
            </a:r>
          </a:p>
        </p:txBody>
      </p:sp>
      <p:graphicFrame>
        <p:nvGraphicFramePr>
          <p:cNvPr id="9" name="Table 8">
            <a:extLst>
              <a:ext uri="{FF2B5EF4-FFF2-40B4-BE49-F238E27FC236}">
                <a16:creationId xmlns:a16="http://schemas.microsoft.com/office/drawing/2014/main" id="{968B8A5A-2BA0-4FEC-A33B-1429BD74EDAD}"/>
              </a:ext>
            </a:extLst>
          </p:cNvPr>
          <p:cNvGraphicFramePr>
            <a:graphicFrameLocks noGrp="1"/>
          </p:cNvGraphicFramePr>
          <p:nvPr>
            <p:extLst>
              <p:ext uri="{D42A27DB-BD31-4B8C-83A1-F6EECF244321}">
                <p14:modId xmlns:p14="http://schemas.microsoft.com/office/powerpoint/2010/main" val="3900796398"/>
              </p:ext>
            </p:extLst>
          </p:nvPr>
        </p:nvGraphicFramePr>
        <p:xfrm>
          <a:off x="2088579" y="1757625"/>
          <a:ext cx="4966842" cy="3086768"/>
        </p:xfrm>
        <a:graphic>
          <a:graphicData uri="http://schemas.openxmlformats.org/drawingml/2006/table">
            <a:tbl>
              <a:tblPr firstRow="1" bandRow="1">
                <a:tableStyleId>{5C22544A-7EE6-4342-B048-85BDC9FD1C3A}</a:tableStyleId>
              </a:tblPr>
              <a:tblGrid>
                <a:gridCol w="1658182">
                  <a:extLst>
                    <a:ext uri="{9D8B030D-6E8A-4147-A177-3AD203B41FA5}">
                      <a16:colId xmlns:a16="http://schemas.microsoft.com/office/drawing/2014/main" val="3142503022"/>
                    </a:ext>
                  </a:extLst>
                </a:gridCol>
                <a:gridCol w="1658182">
                  <a:extLst>
                    <a:ext uri="{9D8B030D-6E8A-4147-A177-3AD203B41FA5}">
                      <a16:colId xmlns:a16="http://schemas.microsoft.com/office/drawing/2014/main" val="3404371818"/>
                    </a:ext>
                  </a:extLst>
                </a:gridCol>
                <a:gridCol w="1650478">
                  <a:extLst>
                    <a:ext uri="{9D8B030D-6E8A-4147-A177-3AD203B41FA5}">
                      <a16:colId xmlns:a16="http://schemas.microsoft.com/office/drawing/2014/main" val="1714091302"/>
                    </a:ext>
                  </a:extLst>
                </a:gridCol>
              </a:tblGrid>
              <a:tr h="463016">
                <a:tc>
                  <a:txBody>
                    <a:bodyPr/>
                    <a:lstStyle/>
                    <a:p>
                      <a:pPr algn="ctr"/>
                      <a:r>
                        <a:rPr lang="en-GB" sz="2500" b="1" dirty="0">
                          <a:solidFill>
                            <a:schemeClr val="tx1"/>
                          </a:solidFill>
                          <a:latin typeface="Century Gothic" panose="020B0502020202020204" pitchFamily="34" charset="0"/>
                        </a:rPr>
                        <a:t>H</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GB" sz="2500" b="1" dirty="0">
                          <a:solidFill>
                            <a:schemeClr val="tx1"/>
                          </a:solidFill>
                          <a:latin typeface="Century Gothic" panose="020B0502020202020204" pitchFamily="34" charset="0"/>
                        </a:rPr>
                        <a:t>T</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GB" sz="2500" b="1" dirty="0">
                          <a:solidFill>
                            <a:schemeClr val="tx1"/>
                          </a:solidFill>
                          <a:latin typeface="Century Gothic" panose="020B0502020202020204" pitchFamily="34" charset="0"/>
                        </a:rPr>
                        <a:t>O</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358738683"/>
                  </a:ext>
                </a:extLst>
              </a:tr>
              <a:tr h="2623752">
                <a:tc>
                  <a:txBody>
                    <a:bodyPr/>
                    <a:lstStyle/>
                    <a:p>
                      <a:pPr algn="ctr"/>
                      <a:endParaRPr lang="en-GB" sz="2500" b="1" dirty="0">
                        <a:solidFill>
                          <a:schemeClr val="tx1"/>
                        </a:solidFill>
                        <a:latin typeface="Century Gothic" panose="020B0502020202020204" pitchFamily="34" charset="0"/>
                      </a:endParaRPr>
                    </a:p>
                    <a:p>
                      <a:pPr algn="ctr"/>
                      <a:endParaRPr lang="en-GB" sz="2500" b="1" dirty="0">
                        <a:solidFill>
                          <a:schemeClr val="tx1"/>
                        </a:solidFill>
                        <a:latin typeface="Century Gothic" panose="020B0502020202020204" pitchFamily="34" charset="0"/>
                      </a:endParaRPr>
                    </a:p>
                    <a:p>
                      <a:pPr algn="ctr"/>
                      <a:endParaRPr lang="en-GB" sz="2500" b="1" dirty="0">
                        <a:solidFill>
                          <a:schemeClr val="tx1"/>
                        </a:solidFill>
                        <a:latin typeface="Century Gothic" panose="020B0502020202020204" pitchFamily="34" charset="0"/>
                      </a:endParaRPr>
                    </a:p>
                    <a:p>
                      <a:pPr algn="ctr"/>
                      <a:endParaRPr lang="en-GB" sz="2500" b="1" dirty="0">
                        <a:solidFill>
                          <a:schemeClr val="tx1"/>
                        </a:solidFill>
                        <a:latin typeface="Century Gothic" panose="020B0502020202020204" pitchFamily="34" charset="0"/>
                      </a:endParaRPr>
                    </a:p>
                    <a:p>
                      <a:pPr algn="ctr"/>
                      <a:endParaRPr lang="en-GB" sz="2500" b="1" dirty="0">
                        <a:solidFill>
                          <a:schemeClr val="tx1"/>
                        </a:solidFill>
                        <a:latin typeface="Century Gothic" panose="020B0502020202020204" pitchFamily="34" charset="0"/>
                      </a:endParaRPr>
                    </a:p>
                  </a:txBody>
                  <a:tcPr marL="75571" marR="75571" marT="98005" marB="9800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sz="2500" b="1" dirty="0">
                        <a:solidFill>
                          <a:schemeClr val="tx1"/>
                        </a:solidFill>
                        <a:latin typeface="Century Gothic" panose="020B0502020202020204" pitchFamily="34" charset="0"/>
                      </a:endParaRPr>
                    </a:p>
                    <a:p>
                      <a:pPr algn="ctr"/>
                      <a:endParaRPr lang="en-GB" sz="2500" b="1" dirty="0">
                        <a:solidFill>
                          <a:schemeClr val="tx1"/>
                        </a:solidFill>
                        <a:latin typeface="Century Gothic" panose="020B0502020202020204" pitchFamily="34" charset="0"/>
                      </a:endParaRPr>
                    </a:p>
                    <a:p>
                      <a:pPr algn="ctr"/>
                      <a:endParaRPr lang="en-GB" sz="2500" b="1" dirty="0">
                        <a:solidFill>
                          <a:schemeClr val="tx1"/>
                        </a:solidFill>
                        <a:latin typeface="Century Gothic" panose="020B0502020202020204" pitchFamily="34" charset="0"/>
                      </a:endParaRPr>
                    </a:p>
                    <a:p>
                      <a:pPr algn="ctr"/>
                      <a:endParaRPr lang="en-GB" sz="2500" b="1" dirty="0">
                        <a:solidFill>
                          <a:schemeClr val="tx1"/>
                        </a:solidFill>
                        <a:latin typeface="Century Gothic" panose="020B0502020202020204" pitchFamily="34" charset="0"/>
                      </a:endParaRPr>
                    </a:p>
                  </a:txBody>
                  <a:tcPr marL="75571" marR="75571" marT="98005" marB="9800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sz="2500" b="1" dirty="0">
                        <a:solidFill>
                          <a:schemeClr val="tx1"/>
                        </a:solidFill>
                        <a:latin typeface="Century Gothic" panose="020B0502020202020204" pitchFamily="34" charset="0"/>
                      </a:endParaRPr>
                    </a:p>
                  </a:txBody>
                  <a:tcPr marL="75571" marR="75571" marT="98005" marB="9800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3989000"/>
                  </a:ext>
                </a:extLst>
              </a:tr>
            </a:tbl>
          </a:graphicData>
        </a:graphic>
      </p:graphicFrame>
    </p:spTree>
    <p:extLst>
      <p:ext uri="{BB962C8B-B14F-4D97-AF65-F5344CB8AC3E}">
        <p14:creationId xmlns:p14="http://schemas.microsoft.com/office/powerpoint/2010/main" val="294533632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pic>
        <p:nvPicPr>
          <p:cNvPr id="18" name="Picture 17" descr="A close up of a sign&#10;&#10;Description generated with high confidence">
            <a:extLst>
              <a:ext uri="{FF2B5EF4-FFF2-40B4-BE49-F238E27FC236}">
                <a16:creationId xmlns:a16="http://schemas.microsoft.com/office/drawing/2014/main" id="{AF62330C-AB9B-43BE-82E4-98A7F5B9D6D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8139" y="6454317"/>
            <a:ext cx="1174025" cy="278902"/>
          </a:xfrm>
          <a:prstGeom prst="rect">
            <a:avLst/>
          </a:prstGeom>
        </p:spPr>
      </p:pic>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Varied Fluency 2</a:t>
            </a:r>
          </a:p>
          <a:p>
            <a:pPr algn="ctr"/>
            <a:endParaRPr lang="en-GB" sz="2000" b="1" u="sng" dirty="0">
              <a:solidFill>
                <a:schemeClr val="bg2">
                  <a:lumMod val="50000"/>
                </a:schemeClr>
              </a:solidFill>
              <a:latin typeface="Century Gothic" panose="020B0502020202020204" pitchFamily="34" charset="0"/>
            </a:endParaRPr>
          </a:p>
          <a:p>
            <a:pPr lvl="0" algn="ctr" defTabSz="685800">
              <a:defRPr/>
            </a:pPr>
            <a:r>
              <a:rPr lang="en-GB" sz="2000" b="1" dirty="0">
                <a:solidFill>
                  <a:schemeClr val="tx1"/>
                </a:solidFill>
                <a:latin typeface="Century Gothic" panose="020B0502020202020204" pitchFamily="34" charset="0"/>
              </a:rPr>
              <a:t>Draw the place value counters to divide five hundred and sixty eight by four. </a:t>
            </a:r>
          </a:p>
          <a:p>
            <a:pPr lvl="0" defTabSz="685800">
              <a:defRPr/>
            </a:pPr>
            <a:endParaRPr lang="en-GB" sz="1600" b="1" dirty="0">
              <a:latin typeface="Century Gothic" panose="020B0502020202020204" pitchFamily="34" charset="0"/>
            </a:endParaRPr>
          </a:p>
          <a:p>
            <a:pPr lvl="0" defTabSz="685800">
              <a:defRPr/>
            </a:pPr>
            <a:endParaRPr lang="en-GB" sz="1600" b="1" dirty="0">
              <a:latin typeface="Century Gothic" panose="020B0502020202020204" pitchFamily="34" charset="0"/>
            </a:endParaRPr>
          </a:p>
          <a:p>
            <a:pPr lvl="0" defTabSz="685800">
              <a:defRPr/>
            </a:pPr>
            <a:endParaRPr lang="en-GB" sz="1600" b="1" dirty="0">
              <a:latin typeface="Century Gothic" panose="020B0502020202020204" pitchFamily="34" charset="0"/>
            </a:endParaRPr>
          </a:p>
          <a:p>
            <a:pPr lvl="0" defTabSz="685800">
              <a:defRPr/>
            </a:pPr>
            <a:endParaRPr lang="en-GB" sz="1600" b="1" dirty="0">
              <a:latin typeface="Century Gothic" panose="020B0502020202020204" pitchFamily="34" charset="0"/>
            </a:endParaRPr>
          </a:p>
          <a:p>
            <a:pPr lvl="0" defTabSz="685800">
              <a:defRPr/>
            </a:pPr>
            <a:endParaRPr lang="en-GB" sz="1600" b="1" dirty="0">
              <a:latin typeface="Century Gothic" panose="020B0502020202020204" pitchFamily="34" charset="0"/>
            </a:endParaRPr>
          </a:p>
          <a:p>
            <a:pPr lvl="0" defTabSz="685800">
              <a:defRPr/>
            </a:pPr>
            <a:endParaRPr lang="en-GB" sz="1600" b="1" dirty="0">
              <a:latin typeface="Century Gothic" panose="020B0502020202020204" pitchFamily="34" charset="0"/>
            </a:endParaRPr>
          </a:p>
          <a:p>
            <a:pPr lvl="0" defTabSz="685800">
              <a:defRPr/>
            </a:pPr>
            <a:endParaRPr lang="en-GB" sz="1600" b="1" dirty="0">
              <a:latin typeface="Century Gothic" panose="020B0502020202020204" pitchFamily="34" charset="0"/>
            </a:endParaRPr>
          </a:p>
          <a:p>
            <a:pPr lvl="0" defTabSz="685800">
              <a:defRPr/>
            </a:pPr>
            <a:endParaRPr lang="en-GB" sz="1600" b="1" dirty="0">
              <a:latin typeface="Century Gothic" panose="020B0502020202020204" pitchFamily="34" charset="0"/>
            </a:endParaRPr>
          </a:p>
          <a:p>
            <a:pPr lvl="0" defTabSz="685800">
              <a:defRPr/>
            </a:pPr>
            <a:endParaRPr lang="en-GB" sz="2000" b="1" dirty="0">
              <a:solidFill>
                <a:schemeClr val="tx1"/>
              </a:solidFill>
              <a:latin typeface="Century Gothic" panose="020B0502020202020204" pitchFamily="34" charset="0"/>
            </a:endParaRPr>
          </a:p>
          <a:p>
            <a:pPr lvl="0" defTabSz="685800">
              <a:defRPr/>
            </a:pPr>
            <a:endParaRPr lang="en-GB" sz="2000" b="1" dirty="0">
              <a:solidFill>
                <a:schemeClr val="tx1"/>
              </a:solidFill>
              <a:latin typeface="Century Gothic" panose="020B0502020202020204" pitchFamily="34" charset="0"/>
            </a:endParaRPr>
          </a:p>
          <a:p>
            <a:pPr lvl="0" defTabSz="685800">
              <a:defRPr/>
            </a:pPr>
            <a:endParaRPr lang="en-GB" sz="2000" b="1" dirty="0">
              <a:solidFill>
                <a:schemeClr val="tx1"/>
              </a:solidFill>
              <a:latin typeface="Century Gothic" panose="020B0502020202020204" pitchFamily="34" charset="0"/>
            </a:endParaRPr>
          </a:p>
          <a:p>
            <a:pPr lvl="0" defTabSz="685800">
              <a:defRPr/>
            </a:pPr>
            <a:endParaRPr lang="en-GB" sz="2000" b="1" dirty="0">
              <a:solidFill>
                <a:schemeClr val="tx1"/>
              </a:solidFill>
              <a:latin typeface="Century Gothic" panose="020B0502020202020204" pitchFamily="34" charset="0"/>
            </a:endParaRPr>
          </a:p>
          <a:p>
            <a:pPr lvl="0" defTabSz="685800">
              <a:defRPr/>
            </a:pPr>
            <a:endParaRPr lang="en-GB" sz="2000" b="1" dirty="0">
              <a:solidFill>
                <a:schemeClr val="tx1"/>
              </a:solidFill>
              <a:latin typeface="Century Gothic" panose="020B0502020202020204" pitchFamily="34" charset="0"/>
            </a:endParaRPr>
          </a:p>
          <a:p>
            <a:pPr lvl="0" defTabSz="685800">
              <a:defRPr/>
            </a:pPr>
            <a:endParaRPr lang="en-GB" sz="2000" b="1" dirty="0">
              <a:solidFill>
                <a:schemeClr val="tx1"/>
              </a:solidFill>
              <a:latin typeface="Century Gothic" panose="020B0502020202020204" pitchFamily="34" charset="0"/>
            </a:endParaRPr>
          </a:p>
          <a:p>
            <a:pPr lvl="0" algn="ctr" defTabSz="685800">
              <a:defRPr/>
            </a:pPr>
            <a:r>
              <a:rPr lang="en-GB" sz="2000" b="1" dirty="0">
                <a:solidFill>
                  <a:schemeClr val="tx1"/>
                </a:solidFill>
                <a:latin typeface="Century Gothic" panose="020B0502020202020204" pitchFamily="34" charset="0"/>
              </a:rPr>
              <a:t>Use short division to show your calculations. </a:t>
            </a:r>
          </a:p>
          <a:p>
            <a:pPr algn="ctr"/>
            <a:endParaRPr lang="en-GB" sz="2000" b="1" u="sng"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p:txBody>
      </p:sp>
      <p:sp>
        <p:nvSpPr>
          <p:cNvPr id="7" name="TextBox 8">
            <a:extLst>
              <a:ext uri="{FF2B5EF4-FFF2-40B4-BE49-F238E27FC236}">
                <a16:creationId xmlns:a16="http://schemas.microsoft.com/office/drawing/2014/main" id="{B632E459-9B27-4467-B89C-78410207B713}"/>
              </a:ext>
            </a:extLst>
          </p:cNvPr>
          <p:cNvSpPr txBox="1"/>
          <p:nvPr/>
        </p:nvSpPr>
        <p:spPr>
          <a:xfrm>
            <a:off x="27814" y="6688627"/>
            <a:ext cx="1231337"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altLang="en-US" sz="500" b="1" dirty="0">
                <a:latin typeface="Century Gothic" panose="020B0502020202020204" pitchFamily="34" charset="0"/>
              </a:rPr>
              <a:t>© Classroom Secrets Limited 2018</a:t>
            </a:r>
          </a:p>
        </p:txBody>
      </p:sp>
      <p:graphicFrame>
        <p:nvGraphicFramePr>
          <p:cNvPr id="9" name="Table 8">
            <a:extLst>
              <a:ext uri="{FF2B5EF4-FFF2-40B4-BE49-F238E27FC236}">
                <a16:creationId xmlns:a16="http://schemas.microsoft.com/office/drawing/2014/main" id="{968B8A5A-2BA0-4FEC-A33B-1429BD74EDAD}"/>
              </a:ext>
            </a:extLst>
          </p:cNvPr>
          <p:cNvGraphicFramePr>
            <a:graphicFrameLocks noGrp="1"/>
          </p:cNvGraphicFramePr>
          <p:nvPr>
            <p:extLst>
              <p:ext uri="{D42A27DB-BD31-4B8C-83A1-F6EECF244321}">
                <p14:modId xmlns:p14="http://schemas.microsoft.com/office/powerpoint/2010/main" val="154992697"/>
              </p:ext>
            </p:extLst>
          </p:nvPr>
        </p:nvGraphicFramePr>
        <p:xfrm>
          <a:off x="767780" y="1605225"/>
          <a:ext cx="5292890" cy="3326026"/>
        </p:xfrm>
        <a:graphic>
          <a:graphicData uri="http://schemas.openxmlformats.org/drawingml/2006/table">
            <a:tbl>
              <a:tblPr firstRow="1" bandRow="1">
                <a:tableStyleId>{5C22544A-7EE6-4342-B048-85BDC9FD1C3A}</a:tableStyleId>
              </a:tblPr>
              <a:tblGrid>
                <a:gridCol w="1767033">
                  <a:extLst>
                    <a:ext uri="{9D8B030D-6E8A-4147-A177-3AD203B41FA5}">
                      <a16:colId xmlns:a16="http://schemas.microsoft.com/office/drawing/2014/main" val="3142503022"/>
                    </a:ext>
                  </a:extLst>
                </a:gridCol>
                <a:gridCol w="2062587">
                  <a:extLst>
                    <a:ext uri="{9D8B030D-6E8A-4147-A177-3AD203B41FA5}">
                      <a16:colId xmlns:a16="http://schemas.microsoft.com/office/drawing/2014/main" val="3404371818"/>
                    </a:ext>
                  </a:extLst>
                </a:gridCol>
                <a:gridCol w="1463270">
                  <a:extLst>
                    <a:ext uri="{9D8B030D-6E8A-4147-A177-3AD203B41FA5}">
                      <a16:colId xmlns:a16="http://schemas.microsoft.com/office/drawing/2014/main" val="1714091302"/>
                    </a:ext>
                  </a:extLst>
                </a:gridCol>
              </a:tblGrid>
              <a:tr h="463016">
                <a:tc>
                  <a:txBody>
                    <a:bodyPr/>
                    <a:lstStyle/>
                    <a:p>
                      <a:pPr algn="ctr"/>
                      <a:r>
                        <a:rPr lang="en-GB" sz="2500" b="1" dirty="0">
                          <a:solidFill>
                            <a:schemeClr val="tx1"/>
                          </a:solidFill>
                          <a:latin typeface="Century Gothic" panose="020B0502020202020204" pitchFamily="34" charset="0"/>
                        </a:rPr>
                        <a:t>H</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GB" sz="2500" b="1" dirty="0">
                          <a:solidFill>
                            <a:schemeClr val="tx1"/>
                          </a:solidFill>
                          <a:latin typeface="Century Gothic" panose="020B0502020202020204" pitchFamily="34" charset="0"/>
                        </a:rPr>
                        <a:t>T</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GB" sz="2500" b="1" dirty="0">
                          <a:solidFill>
                            <a:schemeClr val="tx1"/>
                          </a:solidFill>
                          <a:latin typeface="Century Gothic" panose="020B0502020202020204" pitchFamily="34" charset="0"/>
                        </a:rPr>
                        <a:t>O</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358738683"/>
                  </a:ext>
                </a:extLst>
              </a:tr>
              <a:tr h="2623752">
                <a:tc>
                  <a:txBody>
                    <a:bodyPr/>
                    <a:lstStyle/>
                    <a:p>
                      <a:pPr algn="ctr"/>
                      <a:endParaRPr lang="en-GB" sz="2500" b="1" dirty="0">
                        <a:solidFill>
                          <a:schemeClr val="tx1"/>
                        </a:solidFill>
                        <a:latin typeface="Century Gothic" panose="020B0502020202020204" pitchFamily="34" charset="0"/>
                      </a:endParaRPr>
                    </a:p>
                    <a:p>
                      <a:pPr algn="ctr"/>
                      <a:endParaRPr lang="en-GB" sz="2500" b="1" dirty="0">
                        <a:solidFill>
                          <a:schemeClr val="tx1"/>
                        </a:solidFill>
                        <a:latin typeface="Century Gothic" panose="020B0502020202020204" pitchFamily="34" charset="0"/>
                      </a:endParaRPr>
                    </a:p>
                    <a:p>
                      <a:pPr algn="ctr"/>
                      <a:endParaRPr lang="en-GB" sz="2500" b="1" dirty="0">
                        <a:solidFill>
                          <a:schemeClr val="tx1"/>
                        </a:solidFill>
                        <a:latin typeface="Century Gothic" panose="020B0502020202020204" pitchFamily="34" charset="0"/>
                      </a:endParaRPr>
                    </a:p>
                    <a:p>
                      <a:pPr algn="ctr"/>
                      <a:endParaRPr lang="en-GB" sz="2500" b="1" dirty="0">
                        <a:solidFill>
                          <a:schemeClr val="tx1"/>
                        </a:solidFill>
                        <a:latin typeface="Century Gothic" panose="020B0502020202020204" pitchFamily="34" charset="0"/>
                      </a:endParaRPr>
                    </a:p>
                    <a:p>
                      <a:pPr algn="ctr"/>
                      <a:endParaRPr lang="en-GB" sz="2500" b="1" dirty="0">
                        <a:solidFill>
                          <a:schemeClr val="tx1"/>
                        </a:solidFill>
                        <a:latin typeface="Century Gothic" panose="020B0502020202020204" pitchFamily="34" charset="0"/>
                      </a:endParaRPr>
                    </a:p>
                  </a:txBody>
                  <a:tcPr marL="75571" marR="75571" marT="98005" marB="9800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sz="2500" b="1" dirty="0">
                        <a:solidFill>
                          <a:schemeClr val="tx1"/>
                        </a:solidFill>
                        <a:latin typeface="Century Gothic" panose="020B0502020202020204" pitchFamily="34" charset="0"/>
                      </a:endParaRPr>
                    </a:p>
                    <a:p>
                      <a:pPr algn="ctr"/>
                      <a:endParaRPr lang="en-GB" sz="2500" b="1" dirty="0">
                        <a:solidFill>
                          <a:schemeClr val="tx1"/>
                        </a:solidFill>
                        <a:latin typeface="Century Gothic" panose="020B0502020202020204" pitchFamily="34" charset="0"/>
                      </a:endParaRPr>
                    </a:p>
                    <a:p>
                      <a:pPr algn="ctr"/>
                      <a:endParaRPr lang="en-GB" sz="2500" b="1" dirty="0">
                        <a:solidFill>
                          <a:schemeClr val="tx1"/>
                        </a:solidFill>
                        <a:latin typeface="Century Gothic" panose="020B0502020202020204" pitchFamily="34" charset="0"/>
                      </a:endParaRPr>
                    </a:p>
                    <a:p>
                      <a:pPr algn="ctr"/>
                      <a:endParaRPr lang="en-GB" sz="2500" b="1" dirty="0">
                        <a:solidFill>
                          <a:schemeClr val="tx1"/>
                        </a:solidFill>
                        <a:latin typeface="Century Gothic" panose="020B0502020202020204" pitchFamily="34" charset="0"/>
                      </a:endParaRPr>
                    </a:p>
                    <a:p>
                      <a:pPr algn="ctr"/>
                      <a:endParaRPr lang="en-GB" sz="2500" b="1" dirty="0">
                        <a:solidFill>
                          <a:schemeClr val="tx1"/>
                        </a:solidFill>
                        <a:latin typeface="Century Gothic" panose="020B0502020202020204" pitchFamily="34" charset="0"/>
                      </a:endParaRPr>
                    </a:p>
                    <a:p>
                      <a:pPr algn="ctr"/>
                      <a:endParaRPr lang="en-GB" sz="2500" b="1" dirty="0">
                        <a:solidFill>
                          <a:schemeClr val="tx1"/>
                        </a:solidFill>
                        <a:latin typeface="Century Gothic" panose="020B0502020202020204" pitchFamily="34" charset="0"/>
                      </a:endParaRPr>
                    </a:p>
                    <a:p>
                      <a:pPr algn="ctr"/>
                      <a:endParaRPr lang="en-GB" sz="2500" b="1" dirty="0">
                        <a:solidFill>
                          <a:schemeClr val="tx1"/>
                        </a:solidFill>
                        <a:latin typeface="Century Gothic" panose="020B0502020202020204" pitchFamily="34" charset="0"/>
                      </a:endParaRPr>
                    </a:p>
                  </a:txBody>
                  <a:tcPr marL="75571" marR="75571" marT="98005" marB="9800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sz="2500" b="1" dirty="0">
                        <a:solidFill>
                          <a:schemeClr val="tx1"/>
                        </a:solidFill>
                        <a:latin typeface="Century Gothic" panose="020B0502020202020204" pitchFamily="34" charset="0"/>
                      </a:endParaRPr>
                    </a:p>
                    <a:p>
                      <a:pPr algn="ctr"/>
                      <a:endParaRPr lang="en-GB" sz="2500" b="1" dirty="0">
                        <a:solidFill>
                          <a:schemeClr val="tx1"/>
                        </a:solidFill>
                        <a:latin typeface="Century Gothic" panose="020B0502020202020204" pitchFamily="34" charset="0"/>
                      </a:endParaRPr>
                    </a:p>
                    <a:p>
                      <a:pPr algn="ctr"/>
                      <a:endParaRPr lang="en-GB" sz="2500" b="1" dirty="0">
                        <a:solidFill>
                          <a:schemeClr val="tx1"/>
                        </a:solidFill>
                        <a:latin typeface="Century Gothic" panose="020B0502020202020204" pitchFamily="34" charset="0"/>
                      </a:endParaRPr>
                    </a:p>
                    <a:p>
                      <a:pPr algn="ctr"/>
                      <a:endParaRPr lang="en-GB" sz="2500" b="1" dirty="0">
                        <a:solidFill>
                          <a:schemeClr val="tx1"/>
                        </a:solidFill>
                        <a:latin typeface="Century Gothic" panose="020B0502020202020204" pitchFamily="34" charset="0"/>
                      </a:endParaRPr>
                    </a:p>
                    <a:p>
                      <a:pPr algn="ctr"/>
                      <a:endParaRPr lang="en-GB" sz="2500" b="1" dirty="0">
                        <a:solidFill>
                          <a:schemeClr val="tx1"/>
                        </a:solidFill>
                        <a:latin typeface="Century Gothic" panose="020B0502020202020204" pitchFamily="34" charset="0"/>
                      </a:endParaRPr>
                    </a:p>
                    <a:p>
                      <a:pPr algn="ctr"/>
                      <a:endParaRPr lang="en-GB" sz="2500" b="1" dirty="0">
                        <a:solidFill>
                          <a:schemeClr val="tx1"/>
                        </a:solidFill>
                        <a:latin typeface="Century Gothic" panose="020B0502020202020204" pitchFamily="34" charset="0"/>
                      </a:endParaRPr>
                    </a:p>
                    <a:p>
                      <a:pPr algn="ctr"/>
                      <a:endParaRPr lang="en-GB" sz="2500" b="1" dirty="0">
                        <a:solidFill>
                          <a:schemeClr val="tx1"/>
                        </a:solidFill>
                        <a:latin typeface="Century Gothic" panose="020B0502020202020204" pitchFamily="34" charset="0"/>
                      </a:endParaRPr>
                    </a:p>
                  </a:txBody>
                  <a:tcPr marL="75571" marR="75571" marT="98005" marB="9800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3989000"/>
                  </a:ext>
                </a:extLst>
              </a:tr>
            </a:tbl>
          </a:graphicData>
        </a:graphic>
      </p:graphicFrame>
      <p:graphicFrame>
        <p:nvGraphicFramePr>
          <p:cNvPr id="10" name="Table 9">
            <a:extLst>
              <a:ext uri="{FF2B5EF4-FFF2-40B4-BE49-F238E27FC236}">
                <a16:creationId xmlns:a16="http://schemas.microsoft.com/office/drawing/2014/main" id="{A23B3145-D1D0-4691-A3CE-7121B74C1FC2}"/>
              </a:ext>
            </a:extLst>
          </p:cNvPr>
          <p:cNvGraphicFramePr>
            <a:graphicFrameLocks noGrp="1"/>
          </p:cNvGraphicFramePr>
          <p:nvPr>
            <p:extLst>
              <p:ext uri="{D42A27DB-BD31-4B8C-83A1-F6EECF244321}">
                <p14:modId xmlns:p14="http://schemas.microsoft.com/office/powerpoint/2010/main" val="1933795557"/>
              </p:ext>
            </p:extLst>
          </p:nvPr>
        </p:nvGraphicFramePr>
        <p:xfrm>
          <a:off x="6335973" y="2450828"/>
          <a:ext cx="2016000" cy="741680"/>
        </p:xfrm>
        <a:graphic>
          <a:graphicData uri="http://schemas.openxmlformats.org/drawingml/2006/table">
            <a:tbl>
              <a:tblPr firstRow="1" bandRow="1">
                <a:solidFill>
                  <a:schemeClr val="bg1"/>
                </a:solidFill>
                <a:tableStyleId>{5C22544A-7EE6-4342-B048-85BDC9FD1C3A}</a:tableStyleId>
              </a:tblPr>
              <a:tblGrid>
                <a:gridCol w="504000">
                  <a:extLst>
                    <a:ext uri="{9D8B030D-6E8A-4147-A177-3AD203B41FA5}">
                      <a16:colId xmlns:a16="http://schemas.microsoft.com/office/drawing/2014/main" val="525644135"/>
                    </a:ext>
                  </a:extLst>
                </a:gridCol>
                <a:gridCol w="504000">
                  <a:extLst>
                    <a:ext uri="{9D8B030D-6E8A-4147-A177-3AD203B41FA5}">
                      <a16:colId xmlns:a16="http://schemas.microsoft.com/office/drawing/2014/main" val="378830798"/>
                    </a:ext>
                  </a:extLst>
                </a:gridCol>
                <a:gridCol w="504000">
                  <a:extLst>
                    <a:ext uri="{9D8B030D-6E8A-4147-A177-3AD203B41FA5}">
                      <a16:colId xmlns:a16="http://schemas.microsoft.com/office/drawing/2014/main" val="3875942981"/>
                    </a:ext>
                  </a:extLst>
                </a:gridCol>
                <a:gridCol w="504000">
                  <a:extLst>
                    <a:ext uri="{9D8B030D-6E8A-4147-A177-3AD203B41FA5}">
                      <a16:colId xmlns:a16="http://schemas.microsoft.com/office/drawing/2014/main" val="1257304162"/>
                    </a:ext>
                  </a:extLst>
                </a:gridCol>
              </a:tblGrid>
              <a:tr h="370840">
                <a:tc>
                  <a:txBody>
                    <a:bodyPr/>
                    <a:lstStyle/>
                    <a:p>
                      <a:pPr algn="ctr"/>
                      <a:endParaRPr lang="en-GB" sz="2000" b="1" dirty="0">
                        <a:solidFill>
                          <a:srgbClr val="FF0000"/>
                        </a:solidFill>
                        <a:latin typeface="Century Gothic" panose="020B0502020202020204" pitchFamily="34" charset="0"/>
                      </a:endParaRP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sz="2000" b="1" dirty="0">
                          <a:solidFill>
                            <a:srgbClr val="FF0000"/>
                          </a:solidFill>
                          <a:latin typeface="Century Gothic" panose="020B0502020202020204" pitchFamily="34" charset="0"/>
                        </a:rPr>
                        <a:t>1</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sz="2000" b="1" dirty="0">
                          <a:solidFill>
                            <a:srgbClr val="FF0000"/>
                          </a:solidFill>
                          <a:latin typeface="Century Gothic" panose="020B0502020202020204" pitchFamily="34" charset="0"/>
                        </a:rPr>
                        <a:t>4</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sz="2000" b="1" dirty="0">
                          <a:solidFill>
                            <a:srgbClr val="FF0000"/>
                          </a:solidFill>
                          <a:latin typeface="Century Gothic" panose="020B0502020202020204" pitchFamily="34" charset="0"/>
                        </a:rPr>
                        <a:t>2</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583957553"/>
                  </a:ext>
                </a:extLst>
              </a:tr>
              <a:tr h="370840">
                <a:tc>
                  <a:txBody>
                    <a:bodyPr/>
                    <a:lstStyle/>
                    <a:p>
                      <a:pPr algn="ctr"/>
                      <a:r>
                        <a:rPr lang="en-GB" sz="2000" b="1" dirty="0">
                          <a:solidFill>
                            <a:srgbClr val="FF0000"/>
                          </a:solidFill>
                          <a:latin typeface="Century Gothic" panose="020B0502020202020204" pitchFamily="34" charset="0"/>
                        </a:rPr>
                        <a:t>4</a:t>
                      </a:r>
                    </a:p>
                  </a:txBody>
                  <a:tcPr marL="0" marR="0" marT="0"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bg1"/>
                    </a:solidFill>
                  </a:tcPr>
                </a:tc>
                <a:tc>
                  <a:txBody>
                    <a:bodyPr/>
                    <a:lstStyle/>
                    <a:p>
                      <a:pPr algn="ctr"/>
                      <a:r>
                        <a:rPr lang="en-GB" sz="2000" b="1" dirty="0">
                          <a:solidFill>
                            <a:srgbClr val="FF0000"/>
                          </a:solidFill>
                          <a:latin typeface="Century Gothic" panose="020B0502020202020204" pitchFamily="34" charset="0"/>
                        </a:rPr>
                        <a:t>5</a:t>
                      </a:r>
                    </a:p>
                  </a:txBody>
                  <a:tcPr marL="0" marR="0" marT="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sz="2000" b="1" dirty="0">
                          <a:solidFill>
                            <a:srgbClr val="FF0000"/>
                          </a:solidFill>
                          <a:latin typeface="Century Gothic" panose="020B0502020202020204" pitchFamily="34" charset="0"/>
                        </a:rPr>
                        <a:t>6</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sz="2000" b="1" dirty="0">
                          <a:solidFill>
                            <a:srgbClr val="FF0000"/>
                          </a:solidFill>
                          <a:latin typeface="Century Gothic" panose="020B0502020202020204" pitchFamily="34" charset="0"/>
                        </a:rPr>
                        <a:t>8</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466643043"/>
                  </a:ext>
                </a:extLst>
              </a:tr>
            </a:tbl>
          </a:graphicData>
        </a:graphic>
      </p:graphicFrame>
      <p:grpSp>
        <p:nvGrpSpPr>
          <p:cNvPr id="11" name="Group 10">
            <a:extLst>
              <a:ext uri="{FF2B5EF4-FFF2-40B4-BE49-F238E27FC236}">
                <a16:creationId xmlns:a16="http://schemas.microsoft.com/office/drawing/2014/main" id="{17242F3E-17E4-46D6-970F-DE5FC2B83643}"/>
              </a:ext>
            </a:extLst>
          </p:cNvPr>
          <p:cNvGrpSpPr/>
          <p:nvPr/>
        </p:nvGrpSpPr>
        <p:grpSpPr>
          <a:xfrm>
            <a:off x="914715" y="2118411"/>
            <a:ext cx="611999" cy="1963464"/>
            <a:chOff x="506582" y="1341118"/>
            <a:chExt cx="285502" cy="1007568"/>
          </a:xfrm>
        </p:grpSpPr>
        <p:sp>
          <p:nvSpPr>
            <p:cNvPr id="12" name="Oval 11">
              <a:extLst>
                <a:ext uri="{FF2B5EF4-FFF2-40B4-BE49-F238E27FC236}">
                  <a16:creationId xmlns:a16="http://schemas.microsoft.com/office/drawing/2014/main" id="{11BEDB78-B2D1-4A22-B1FB-8E7422DA0916}"/>
                </a:ext>
              </a:extLst>
            </p:cNvPr>
            <p:cNvSpPr/>
            <p:nvPr/>
          </p:nvSpPr>
          <p:spPr>
            <a:xfrm>
              <a:off x="506582" y="1341118"/>
              <a:ext cx="285502" cy="314053"/>
            </a:xfrm>
            <a:prstGeom prst="ellipse">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GB" sz="2000" b="1" dirty="0">
                  <a:solidFill>
                    <a:schemeClr val="tx1"/>
                  </a:solidFill>
                  <a:latin typeface="Century Gothic" panose="020B0502020202020204" pitchFamily="34" charset="0"/>
                </a:rPr>
                <a:t>100</a:t>
              </a:r>
            </a:p>
          </p:txBody>
        </p:sp>
        <p:sp>
          <p:nvSpPr>
            <p:cNvPr id="13" name="Oval 12">
              <a:extLst>
                <a:ext uri="{FF2B5EF4-FFF2-40B4-BE49-F238E27FC236}">
                  <a16:creationId xmlns:a16="http://schemas.microsoft.com/office/drawing/2014/main" id="{D9E8B3A9-5691-49B9-B6FA-7946BBF1A97D}"/>
                </a:ext>
              </a:extLst>
            </p:cNvPr>
            <p:cNvSpPr/>
            <p:nvPr/>
          </p:nvSpPr>
          <p:spPr>
            <a:xfrm>
              <a:off x="506582" y="1687876"/>
              <a:ext cx="285502" cy="314053"/>
            </a:xfrm>
            <a:prstGeom prst="ellipse">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GB" sz="2000" b="1" dirty="0">
                  <a:solidFill>
                    <a:schemeClr val="tx1"/>
                  </a:solidFill>
                  <a:latin typeface="Century Gothic" panose="020B0502020202020204" pitchFamily="34" charset="0"/>
                </a:rPr>
                <a:t>100</a:t>
              </a:r>
            </a:p>
          </p:txBody>
        </p:sp>
        <p:sp>
          <p:nvSpPr>
            <p:cNvPr id="14" name="Oval 13">
              <a:extLst>
                <a:ext uri="{FF2B5EF4-FFF2-40B4-BE49-F238E27FC236}">
                  <a16:creationId xmlns:a16="http://schemas.microsoft.com/office/drawing/2014/main" id="{14A6F73A-CFB8-473C-B795-25960CAA18B5}"/>
                </a:ext>
              </a:extLst>
            </p:cNvPr>
            <p:cNvSpPr/>
            <p:nvPr/>
          </p:nvSpPr>
          <p:spPr>
            <a:xfrm>
              <a:off x="506582" y="2034633"/>
              <a:ext cx="285502" cy="314053"/>
            </a:xfrm>
            <a:prstGeom prst="ellipse">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GB" sz="2000" b="1" dirty="0">
                  <a:solidFill>
                    <a:schemeClr val="tx1"/>
                  </a:solidFill>
                  <a:latin typeface="Century Gothic" panose="020B0502020202020204" pitchFamily="34" charset="0"/>
                </a:rPr>
                <a:t>100</a:t>
              </a:r>
            </a:p>
          </p:txBody>
        </p:sp>
      </p:grpSp>
      <p:grpSp>
        <p:nvGrpSpPr>
          <p:cNvPr id="15" name="Group 14">
            <a:extLst>
              <a:ext uri="{FF2B5EF4-FFF2-40B4-BE49-F238E27FC236}">
                <a16:creationId xmlns:a16="http://schemas.microsoft.com/office/drawing/2014/main" id="{8FC4BEF4-8058-45FE-8BA2-80051FFFBA53}"/>
              </a:ext>
            </a:extLst>
          </p:cNvPr>
          <p:cNvGrpSpPr/>
          <p:nvPr/>
        </p:nvGrpSpPr>
        <p:grpSpPr>
          <a:xfrm>
            <a:off x="1675307" y="2103270"/>
            <a:ext cx="611999" cy="1287731"/>
            <a:chOff x="506582" y="1341119"/>
            <a:chExt cx="285502" cy="660809"/>
          </a:xfrm>
        </p:grpSpPr>
        <p:sp>
          <p:nvSpPr>
            <p:cNvPr id="16" name="Oval 15">
              <a:extLst>
                <a:ext uri="{FF2B5EF4-FFF2-40B4-BE49-F238E27FC236}">
                  <a16:creationId xmlns:a16="http://schemas.microsoft.com/office/drawing/2014/main" id="{BD656D40-CC7D-428E-905C-845157CE4F78}"/>
                </a:ext>
              </a:extLst>
            </p:cNvPr>
            <p:cNvSpPr/>
            <p:nvPr/>
          </p:nvSpPr>
          <p:spPr>
            <a:xfrm>
              <a:off x="506582" y="1341119"/>
              <a:ext cx="285502" cy="314052"/>
            </a:xfrm>
            <a:prstGeom prst="ellipse">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GB" sz="2000" b="1" dirty="0">
                  <a:solidFill>
                    <a:schemeClr val="tx1"/>
                  </a:solidFill>
                  <a:latin typeface="Century Gothic" panose="020B0502020202020204" pitchFamily="34" charset="0"/>
                </a:rPr>
                <a:t>100</a:t>
              </a:r>
            </a:p>
          </p:txBody>
        </p:sp>
        <p:sp>
          <p:nvSpPr>
            <p:cNvPr id="17" name="Oval 16">
              <a:extLst>
                <a:ext uri="{FF2B5EF4-FFF2-40B4-BE49-F238E27FC236}">
                  <a16:creationId xmlns:a16="http://schemas.microsoft.com/office/drawing/2014/main" id="{88DB6625-79FA-463F-9AF7-B5B529CE2341}"/>
                </a:ext>
              </a:extLst>
            </p:cNvPr>
            <p:cNvSpPr/>
            <p:nvPr/>
          </p:nvSpPr>
          <p:spPr>
            <a:xfrm>
              <a:off x="506582" y="1687876"/>
              <a:ext cx="285502" cy="314052"/>
            </a:xfrm>
            <a:prstGeom prst="ellipse">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GB" sz="2000" b="1" dirty="0">
                  <a:solidFill>
                    <a:schemeClr val="tx1"/>
                  </a:solidFill>
                  <a:latin typeface="Century Gothic" panose="020B0502020202020204" pitchFamily="34" charset="0"/>
                </a:rPr>
                <a:t>100</a:t>
              </a:r>
            </a:p>
          </p:txBody>
        </p:sp>
      </p:grpSp>
      <p:sp>
        <p:nvSpPr>
          <p:cNvPr id="23" name="Oval 22">
            <a:extLst>
              <a:ext uri="{FF2B5EF4-FFF2-40B4-BE49-F238E27FC236}">
                <a16:creationId xmlns:a16="http://schemas.microsoft.com/office/drawing/2014/main" id="{F1041545-45B0-4EF5-A252-B44EFEA2F895}"/>
              </a:ext>
            </a:extLst>
          </p:cNvPr>
          <p:cNvSpPr/>
          <p:nvPr/>
        </p:nvSpPr>
        <p:spPr>
          <a:xfrm>
            <a:off x="2711490" y="2118413"/>
            <a:ext cx="468000" cy="468000"/>
          </a:xfrm>
          <a:prstGeom prst="ellipse">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GB" sz="2000" b="1" dirty="0">
                <a:solidFill>
                  <a:schemeClr val="tx1"/>
                </a:solidFill>
                <a:latin typeface="Century Gothic" panose="020B0502020202020204" pitchFamily="34" charset="0"/>
              </a:rPr>
              <a:t>10</a:t>
            </a:r>
          </a:p>
        </p:txBody>
      </p:sp>
      <p:sp>
        <p:nvSpPr>
          <p:cNvPr id="25" name="Oval 24">
            <a:extLst>
              <a:ext uri="{FF2B5EF4-FFF2-40B4-BE49-F238E27FC236}">
                <a16:creationId xmlns:a16="http://schemas.microsoft.com/office/drawing/2014/main" id="{25837DD2-D21B-49C4-B549-085B4FC57FA7}"/>
              </a:ext>
            </a:extLst>
          </p:cNvPr>
          <p:cNvSpPr/>
          <p:nvPr/>
        </p:nvSpPr>
        <p:spPr>
          <a:xfrm>
            <a:off x="3896377" y="2118413"/>
            <a:ext cx="468000" cy="468000"/>
          </a:xfrm>
          <a:prstGeom prst="ellipse">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GB" sz="2000" b="1" dirty="0">
                <a:solidFill>
                  <a:schemeClr val="tx1"/>
                </a:solidFill>
                <a:latin typeface="Century Gothic" panose="020B0502020202020204" pitchFamily="34" charset="0"/>
              </a:rPr>
              <a:t>10</a:t>
            </a:r>
          </a:p>
        </p:txBody>
      </p:sp>
      <p:sp>
        <p:nvSpPr>
          <p:cNvPr id="27" name="Oval 26">
            <a:extLst>
              <a:ext uri="{FF2B5EF4-FFF2-40B4-BE49-F238E27FC236}">
                <a16:creationId xmlns:a16="http://schemas.microsoft.com/office/drawing/2014/main" id="{9F75D301-94D8-4189-A147-4CF44D6F525D}"/>
              </a:ext>
            </a:extLst>
          </p:cNvPr>
          <p:cNvSpPr/>
          <p:nvPr/>
        </p:nvSpPr>
        <p:spPr>
          <a:xfrm>
            <a:off x="3258881" y="2118413"/>
            <a:ext cx="468000" cy="468000"/>
          </a:xfrm>
          <a:prstGeom prst="ellipse">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GB" sz="2000" b="1" dirty="0">
                <a:solidFill>
                  <a:schemeClr val="tx1"/>
                </a:solidFill>
                <a:latin typeface="Century Gothic" panose="020B0502020202020204" pitchFamily="34" charset="0"/>
              </a:rPr>
              <a:t>10</a:t>
            </a:r>
          </a:p>
        </p:txBody>
      </p:sp>
      <p:sp>
        <p:nvSpPr>
          <p:cNvPr id="29" name="Oval 28">
            <a:extLst>
              <a:ext uri="{FF2B5EF4-FFF2-40B4-BE49-F238E27FC236}">
                <a16:creationId xmlns:a16="http://schemas.microsoft.com/office/drawing/2014/main" id="{1423B749-C794-46D5-B430-CC3B9E534924}"/>
              </a:ext>
            </a:extLst>
          </p:cNvPr>
          <p:cNvSpPr/>
          <p:nvPr/>
        </p:nvSpPr>
        <p:spPr>
          <a:xfrm>
            <a:off x="2711490" y="2640620"/>
            <a:ext cx="468000" cy="468000"/>
          </a:xfrm>
          <a:prstGeom prst="ellipse">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GB" sz="2000" b="1" dirty="0">
                <a:solidFill>
                  <a:schemeClr val="tx1"/>
                </a:solidFill>
                <a:latin typeface="Century Gothic" panose="020B0502020202020204" pitchFamily="34" charset="0"/>
              </a:rPr>
              <a:t>10</a:t>
            </a:r>
          </a:p>
        </p:txBody>
      </p:sp>
      <p:sp>
        <p:nvSpPr>
          <p:cNvPr id="30" name="Oval 29">
            <a:extLst>
              <a:ext uri="{FF2B5EF4-FFF2-40B4-BE49-F238E27FC236}">
                <a16:creationId xmlns:a16="http://schemas.microsoft.com/office/drawing/2014/main" id="{29D49D35-58FE-4C14-97BC-96C91A9A4C0C}"/>
              </a:ext>
            </a:extLst>
          </p:cNvPr>
          <p:cNvSpPr/>
          <p:nvPr/>
        </p:nvSpPr>
        <p:spPr>
          <a:xfrm>
            <a:off x="3896377" y="2653320"/>
            <a:ext cx="468000" cy="468000"/>
          </a:xfrm>
          <a:prstGeom prst="ellipse">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GB" sz="2000" b="1" dirty="0">
                <a:solidFill>
                  <a:schemeClr val="tx1"/>
                </a:solidFill>
                <a:latin typeface="Century Gothic" panose="020B0502020202020204" pitchFamily="34" charset="0"/>
              </a:rPr>
              <a:t>10</a:t>
            </a:r>
          </a:p>
        </p:txBody>
      </p:sp>
      <p:sp>
        <p:nvSpPr>
          <p:cNvPr id="31" name="Oval 30">
            <a:extLst>
              <a:ext uri="{FF2B5EF4-FFF2-40B4-BE49-F238E27FC236}">
                <a16:creationId xmlns:a16="http://schemas.microsoft.com/office/drawing/2014/main" id="{72922A66-A1A2-40CA-A031-E9D94139C1C3}"/>
              </a:ext>
            </a:extLst>
          </p:cNvPr>
          <p:cNvSpPr/>
          <p:nvPr/>
        </p:nvSpPr>
        <p:spPr>
          <a:xfrm>
            <a:off x="3258881" y="2640620"/>
            <a:ext cx="468000" cy="468000"/>
          </a:xfrm>
          <a:prstGeom prst="ellipse">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GB" sz="2000" b="1" dirty="0">
                <a:solidFill>
                  <a:schemeClr val="tx1"/>
                </a:solidFill>
                <a:latin typeface="Century Gothic" panose="020B0502020202020204" pitchFamily="34" charset="0"/>
              </a:rPr>
              <a:t>10</a:t>
            </a:r>
          </a:p>
        </p:txBody>
      </p:sp>
      <p:sp>
        <p:nvSpPr>
          <p:cNvPr id="33" name="Oval 32">
            <a:extLst>
              <a:ext uri="{FF2B5EF4-FFF2-40B4-BE49-F238E27FC236}">
                <a16:creationId xmlns:a16="http://schemas.microsoft.com/office/drawing/2014/main" id="{B17F34F8-5D82-477E-8ADB-2B7405630409}"/>
              </a:ext>
            </a:extLst>
          </p:cNvPr>
          <p:cNvSpPr/>
          <p:nvPr/>
        </p:nvSpPr>
        <p:spPr>
          <a:xfrm>
            <a:off x="2582114" y="3868353"/>
            <a:ext cx="468000" cy="468000"/>
          </a:xfrm>
          <a:prstGeom prst="ellipse">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GB" sz="2000" b="1" dirty="0">
                <a:solidFill>
                  <a:schemeClr val="tx1"/>
                </a:solidFill>
                <a:latin typeface="Century Gothic" panose="020B0502020202020204" pitchFamily="34" charset="0"/>
              </a:rPr>
              <a:t>10</a:t>
            </a:r>
          </a:p>
        </p:txBody>
      </p:sp>
      <p:sp>
        <p:nvSpPr>
          <p:cNvPr id="34" name="Oval 33">
            <a:extLst>
              <a:ext uri="{FF2B5EF4-FFF2-40B4-BE49-F238E27FC236}">
                <a16:creationId xmlns:a16="http://schemas.microsoft.com/office/drawing/2014/main" id="{75B9F1D4-F949-4ECB-8795-52B625B8FDC2}"/>
              </a:ext>
            </a:extLst>
          </p:cNvPr>
          <p:cNvSpPr/>
          <p:nvPr/>
        </p:nvSpPr>
        <p:spPr>
          <a:xfrm>
            <a:off x="3596821" y="3868353"/>
            <a:ext cx="468000" cy="468000"/>
          </a:xfrm>
          <a:prstGeom prst="ellipse">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GB" sz="2000" b="1" dirty="0">
                <a:solidFill>
                  <a:schemeClr val="tx1"/>
                </a:solidFill>
                <a:latin typeface="Century Gothic" panose="020B0502020202020204" pitchFamily="34" charset="0"/>
              </a:rPr>
              <a:t>10</a:t>
            </a:r>
          </a:p>
        </p:txBody>
      </p:sp>
      <p:sp>
        <p:nvSpPr>
          <p:cNvPr id="35" name="Oval 34">
            <a:extLst>
              <a:ext uri="{FF2B5EF4-FFF2-40B4-BE49-F238E27FC236}">
                <a16:creationId xmlns:a16="http://schemas.microsoft.com/office/drawing/2014/main" id="{028F67DE-E8C0-4691-A297-5FE7E03A74B8}"/>
              </a:ext>
            </a:extLst>
          </p:cNvPr>
          <p:cNvSpPr/>
          <p:nvPr/>
        </p:nvSpPr>
        <p:spPr>
          <a:xfrm>
            <a:off x="3077788" y="3868353"/>
            <a:ext cx="468000" cy="468000"/>
          </a:xfrm>
          <a:prstGeom prst="ellipse">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GB" sz="2000" b="1" dirty="0">
                <a:solidFill>
                  <a:schemeClr val="tx1"/>
                </a:solidFill>
                <a:latin typeface="Century Gothic" panose="020B0502020202020204" pitchFamily="34" charset="0"/>
              </a:rPr>
              <a:t>10</a:t>
            </a:r>
          </a:p>
        </p:txBody>
      </p:sp>
      <p:sp>
        <p:nvSpPr>
          <p:cNvPr id="48" name="Oval 47">
            <a:extLst>
              <a:ext uri="{FF2B5EF4-FFF2-40B4-BE49-F238E27FC236}">
                <a16:creationId xmlns:a16="http://schemas.microsoft.com/office/drawing/2014/main" id="{4CA58976-6AE2-453A-ADD9-C782002E52A7}"/>
              </a:ext>
            </a:extLst>
          </p:cNvPr>
          <p:cNvSpPr/>
          <p:nvPr/>
        </p:nvSpPr>
        <p:spPr>
          <a:xfrm>
            <a:off x="4092496" y="3868353"/>
            <a:ext cx="468000" cy="468000"/>
          </a:xfrm>
          <a:prstGeom prst="ellipse">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GB" sz="2000" b="1" dirty="0">
                <a:solidFill>
                  <a:schemeClr val="tx1"/>
                </a:solidFill>
                <a:latin typeface="Century Gothic" panose="020B0502020202020204" pitchFamily="34" charset="0"/>
              </a:rPr>
              <a:t>10</a:t>
            </a:r>
          </a:p>
        </p:txBody>
      </p:sp>
      <p:sp>
        <p:nvSpPr>
          <p:cNvPr id="50" name="Oval 49">
            <a:extLst>
              <a:ext uri="{FF2B5EF4-FFF2-40B4-BE49-F238E27FC236}">
                <a16:creationId xmlns:a16="http://schemas.microsoft.com/office/drawing/2014/main" id="{5B5D4C03-AF07-4E37-99EC-792B7F955897}"/>
              </a:ext>
            </a:extLst>
          </p:cNvPr>
          <p:cNvSpPr/>
          <p:nvPr/>
        </p:nvSpPr>
        <p:spPr>
          <a:xfrm>
            <a:off x="2582114" y="4403260"/>
            <a:ext cx="468000" cy="468000"/>
          </a:xfrm>
          <a:prstGeom prst="ellipse">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GB" sz="2000" b="1" dirty="0">
                <a:solidFill>
                  <a:schemeClr val="tx1"/>
                </a:solidFill>
                <a:latin typeface="Century Gothic" panose="020B0502020202020204" pitchFamily="34" charset="0"/>
              </a:rPr>
              <a:t>10</a:t>
            </a:r>
          </a:p>
        </p:txBody>
      </p:sp>
      <p:sp>
        <p:nvSpPr>
          <p:cNvPr id="51" name="Oval 50">
            <a:extLst>
              <a:ext uri="{FF2B5EF4-FFF2-40B4-BE49-F238E27FC236}">
                <a16:creationId xmlns:a16="http://schemas.microsoft.com/office/drawing/2014/main" id="{8B6FF993-849E-4177-B211-905944217502}"/>
              </a:ext>
            </a:extLst>
          </p:cNvPr>
          <p:cNvSpPr/>
          <p:nvPr/>
        </p:nvSpPr>
        <p:spPr>
          <a:xfrm>
            <a:off x="3596821" y="4403260"/>
            <a:ext cx="468000" cy="468000"/>
          </a:xfrm>
          <a:prstGeom prst="ellipse">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GB" sz="2000" b="1" dirty="0">
                <a:solidFill>
                  <a:schemeClr val="tx1"/>
                </a:solidFill>
                <a:latin typeface="Century Gothic" panose="020B0502020202020204" pitchFamily="34" charset="0"/>
              </a:rPr>
              <a:t>10</a:t>
            </a:r>
          </a:p>
        </p:txBody>
      </p:sp>
      <p:sp>
        <p:nvSpPr>
          <p:cNvPr id="52" name="Oval 51">
            <a:extLst>
              <a:ext uri="{FF2B5EF4-FFF2-40B4-BE49-F238E27FC236}">
                <a16:creationId xmlns:a16="http://schemas.microsoft.com/office/drawing/2014/main" id="{398C7039-7779-48AD-BE74-9D6452308F4D}"/>
              </a:ext>
            </a:extLst>
          </p:cNvPr>
          <p:cNvSpPr/>
          <p:nvPr/>
        </p:nvSpPr>
        <p:spPr>
          <a:xfrm>
            <a:off x="3077788" y="4403260"/>
            <a:ext cx="468000" cy="468000"/>
          </a:xfrm>
          <a:prstGeom prst="ellipse">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GB" sz="2000" b="1" dirty="0">
                <a:solidFill>
                  <a:schemeClr val="tx1"/>
                </a:solidFill>
                <a:latin typeface="Century Gothic" panose="020B0502020202020204" pitchFamily="34" charset="0"/>
              </a:rPr>
              <a:t>10</a:t>
            </a:r>
          </a:p>
        </p:txBody>
      </p:sp>
      <p:sp>
        <p:nvSpPr>
          <p:cNvPr id="53" name="Oval 52">
            <a:extLst>
              <a:ext uri="{FF2B5EF4-FFF2-40B4-BE49-F238E27FC236}">
                <a16:creationId xmlns:a16="http://schemas.microsoft.com/office/drawing/2014/main" id="{B4354718-FDBB-4F48-BBD0-88023DA21803}"/>
              </a:ext>
            </a:extLst>
          </p:cNvPr>
          <p:cNvSpPr/>
          <p:nvPr/>
        </p:nvSpPr>
        <p:spPr>
          <a:xfrm>
            <a:off x="4092496" y="4403260"/>
            <a:ext cx="468000" cy="468000"/>
          </a:xfrm>
          <a:prstGeom prst="ellipse">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GB" sz="2000" b="1" dirty="0">
                <a:solidFill>
                  <a:schemeClr val="tx1"/>
                </a:solidFill>
                <a:latin typeface="Century Gothic" panose="020B0502020202020204" pitchFamily="34" charset="0"/>
              </a:rPr>
              <a:t>10</a:t>
            </a:r>
          </a:p>
        </p:txBody>
      </p:sp>
      <p:grpSp>
        <p:nvGrpSpPr>
          <p:cNvPr id="54" name="Group 53">
            <a:extLst>
              <a:ext uri="{FF2B5EF4-FFF2-40B4-BE49-F238E27FC236}">
                <a16:creationId xmlns:a16="http://schemas.microsoft.com/office/drawing/2014/main" id="{6A2A68FE-80BC-40B4-944E-28F763A7564F}"/>
              </a:ext>
            </a:extLst>
          </p:cNvPr>
          <p:cNvGrpSpPr/>
          <p:nvPr/>
        </p:nvGrpSpPr>
        <p:grpSpPr>
          <a:xfrm>
            <a:off x="3369918" y="3261506"/>
            <a:ext cx="963674" cy="468000"/>
            <a:chOff x="2596892" y="3266673"/>
            <a:chExt cx="963674" cy="468000"/>
          </a:xfrm>
        </p:grpSpPr>
        <p:sp>
          <p:nvSpPr>
            <p:cNvPr id="55" name="Oval 54">
              <a:extLst>
                <a:ext uri="{FF2B5EF4-FFF2-40B4-BE49-F238E27FC236}">
                  <a16:creationId xmlns:a16="http://schemas.microsoft.com/office/drawing/2014/main" id="{BE27555A-7C1E-45AA-B3FA-AC4281A18A20}"/>
                </a:ext>
              </a:extLst>
            </p:cNvPr>
            <p:cNvSpPr/>
            <p:nvPr/>
          </p:nvSpPr>
          <p:spPr>
            <a:xfrm>
              <a:off x="2596892" y="3266673"/>
              <a:ext cx="468000" cy="468000"/>
            </a:xfrm>
            <a:prstGeom prst="ellipse">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GB" sz="2000" b="1" dirty="0">
                  <a:solidFill>
                    <a:schemeClr val="tx1"/>
                  </a:solidFill>
                  <a:latin typeface="Century Gothic" panose="020B0502020202020204" pitchFamily="34" charset="0"/>
                </a:rPr>
                <a:t>10</a:t>
              </a:r>
            </a:p>
          </p:txBody>
        </p:sp>
        <p:sp>
          <p:nvSpPr>
            <p:cNvPr id="57" name="Oval 56">
              <a:extLst>
                <a:ext uri="{FF2B5EF4-FFF2-40B4-BE49-F238E27FC236}">
                  <a16:creationId xmlns:a16="http://schemas.microsoft.com/office/drawing/2014/main" id="{FC28A1CE-28A2-4612-B9EF-16C824B86453}"/>
                </a:ext>
              </a:extLst>
            </p:cNvPr>
            <p:cNvSpPr/>
            <p:nvPr/>
          </p:nvSpPr>
          <p:spPr>
            <a:xfrm>
              <a:off x="3092566" y="3266673"/>
              <a:ext cx="468000" cy="468000"/>
            </a:xfrm>
            <a:prstGeom prst="ellipse">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GB" sz="2000" b="1" dirty="0">
                  <a:solidFill>
                    <a:schemeClr val="tx1"/>
                  </a:solidFill>
                  <a:latin typeface="Century Gothic" panose="020B0502020202020204" pitchFamily="34" charset="0"/>
                </a:rPr>
                <a:t>10</a:t>
              </a:r>
            </a:p>
          </p:txBody>
        </p:sp>
      </p:grpSp>
      <p:sp>
        <p:nvSpPr>
          <p:cNvPr id="59" name="TextBox 58">
            <a:extLst>
              <a:ext uri="{FF2B5EF4-FFF2-40B4-BE49-F238E27FC236}">
                <a16:creationId xmlns:a16="http://schemas.microsoft.com/office/drawing/2014/main" id="{A6052908-0EE1-4F61-AA61-19584B35A675}"/>
              </a:ext>
            </a:extLst>
          </p:cNvPr>
          <p:cNvSpPr txBox="1"/>
          <p:nvPr/>
        </p:nvSpPr>
        <p:spPr>
          <a:xfrm>
            <a:off x="7391658" y="2968237"/>
            <a:ext cx="146050" cy="246221"/>
          </a:xfrm>
          <a:prstGeom prst="rect">
            <a:avLst/>
          </a:prstGeom>
          <a:noFill/>
        </p:spPr>
        <p:txBody>
          <a:bodyPr wrap="square" lIns="0" tIns="0" rIns="0" bIns="0" rtlCol="0">
            <a:spAutoFit/>
          </a:bodyPr>
          <a:lstStyle/>
          <a:p>
            <a:r>
              <a:rPr lang="en-GB" sz="1600" b="1" dirty="0">
                <a:solidFill>
                  <a:srgbClr val="FF0000"/>
                </a:solidFill>
                <a:latin typeface="Century Gothic" panose="020B0502020202020204" pitchFamily="34" charset="0"/>
              </a:rPr>
              <a:t>1</a:t>
            </a:r>
          </a:p>
        </p:txBody>
      </p:sp>
      <p:grpSp>
        <p:nvGrpSpPr>
          <p:cNvPr id="4" name="Group 3">
            <a:extLst>
              <a:ext uri="{FF2B5EF4-FFF2-40B4-BE49-F238E27FC236}">
                <a16:creationId xmlns:a16="http://schemas.microsoft.com/office/drawing/2014/main" id="{D7A75D02-0648-433D-AF4F-33DEFFF559E3}"/>
              </a:ext>
            </a:extLst>
          </p:cNvPr>
          <p:cNvGrpSpPr/>
          <p:nvPr/>
        </p:nvGrpSpPr>
        <p:grpSpPr>
          <a:xfrm>
            <a:off x="4858770" y="2234905"/>
            <a:ext cx="828297" cy="396000"/>
            <a:chOff x="4700518" y="2186313"/>
            <a:chExt cx="828297" cy="396000"/>
          </a:xfrm>
        </p:grpSpPr>
        <p:sp>
          <p:nvSpPr>
            <p:cNvPr id="61" name="Oval 60">
              <a:extLst>
                <a:ext uri="{FF2B5EF4-FFF2-40B4-BE49-F238E27FC236}">
                  <a16:creationId xmlns:a16="http://schemas.microsoft.com/office/drawing/2014/main" id="{1EE83E17-BB3B-4CCE-9A4C-DB63C190E839}"/>
                </a:ext>
              </a:extLst>
            </p:cNvPr>
            <p:cNvSpPr/>
            <p:nvPr/>
          </p:nvSpPr>
          <p:spPr>
            <a:xfrm>
              <a:off x="4700518" y="2186313"/>
              <a:ext cx="396000" cy="396000"/>
            </a:xfrm>
            <a:prstGeom prst="ellipse">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GB" sz="2000" b="1" dirty="0">
                  <a:solidFill>
                    <a:schemeClr val="tx1"/>
                  </a:solidFill>
                  <a:latin typeface="Century Gothic" panose="020B0502020202020204" pitchFamily="34" charset="0"/>
                </a:rPr>
                <a:t>1</a:t>
              </a:r>
            </a:p>
          </p:txBody>
        </p:sp>
        <p:sp>
          <p:nvSpPr>
            <p:cNvPr id="65" name="Oval 64">
              <a:extLst>
                <a:ext uri="{FF2B5EF4-FFF2-40B4-BE49-F238E27FC236}">
                  <a16:creationId xmlns:a16="http://schemas.microsoft.com/office/drawing/2014/main" id="{8E045A37-5BFC-4686-A7AE-2DCE0B311BD1}"/>
                </a:ext>
              </a:extLst>
            </p:cNvPr>
            <p:cNvSpPr/>
            <p:nvPr/>
          </p:nvSpPr>
          <p:spPr>
            <a:xfrm>
              <a:off x="5132815" y="2186313"/>
              <a:ext cx="396000" cy="396000"/>
            </a:xfrm>
            <a:prstGeom prst="ellipse">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GB" sz="2000" b="1" dirty="0">
                  <a:solidFill>
                    <a:schemeClr val="tx1"/>
                  </a:solidFill>
                  <a:latin typeface="Century Gothic" panose="020B0502020202020204" pitchFamily="34" charset="0"/>
                </a:rPr>
                <a:t>1</a:t>
              </a:r>
            </a:p>
          </p:txBody>
        </p:sp>
      </p:grpSp>
      <p:grpSp>
        <p:nvGrpSpPr>
          <p:cNvPr id="69" name="Group 68">
            <a:extLst>
              <a:ext uri="{FF2B5EF4-FFF2-40B4-BE49-F238E27FC236}">
                <a16:creationId xmlns:a16="http://schemas.microsoft.com/office/drawing/2014/main" id="{4A11C139-98E2-4801-91A7-BCF815E983AA}"/>
              </a:ext>
            </a:extLst>
          </p:cNvPr>
          <p:cNvGrpSpPr/>
          <p:nvPr/>
        </p:nvGrpSpPr>
        <p:grpSpPr>
          <a:xfrm>
            <a:off x="4858769" y="2712937"/>
            <a:ext cx="828297" cy="396000"/>
            <a:chOff x="4700518" y="2186313"/>
            <a:chExt cx="828297" cy="396000"/>
          </a:xfrm>
        </p:grpSpPr>
        <p:sp>
          <p:nvSpPr>
            <p:cNvPr id="70" name="Oval 69">
              <a:extLst>
                <a:ext uri="{FF2B5EF4-FFF2-40B4-BE49-F238E27FC236}">
                  <a16:creationId xmlns:a16="http://schemas.microsoft.com/office/drawing/2014/main" id="{E658CD5A-94D6-4D59-8815-DB5BB9DCE656}"/>
                </a:ext>
              </a:extLst>
            </p:cNvPr>
            <p:cNvSpPr/>
            <p:nvPr/>
          </p:nvSpPr>
          <p:spPr>
            <a:xfrm>
              <a:off x="4700518" y="2186313"/>
              <a:ext cx="396000" cy="396000"/>
            </a:xfrm>
            <a:prstGeom prst="ellipse">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GB" sz="2000" b="1" dirty="0">
                  <a:solidFill>
                    <a:schemeClr val="tx1"/>
                  </a:solidFill>
                  <a:latin typeface="Century Gothic" panose="020B0502020202020204" pitchFamily="34" charset="0"/>
                </a:rPr>
                <a:t>1</a:t>
              </a:r>
            </a:p>
          </p:txBody>
        </p:sp>
        <p:sp>
          <p:nvSpPr>
            <p:cNvPr id="71" name="Oval 70">
              <a:extLst>
                <a:ext uri="{FF2B5EF4-FFF2-40B4-BE49-F238E27FC236}">
                  <a16:creationId xmlns:a16="http://schemas.microsoft.com/office/drawing/2014/main" id="{81D98D36-5A74-41E5-A01D-AF1F4EC129CC}"/>
                </a:ext>
              </a:extLst>
            </p:cNvPr>
            <p:cNvSpPr/>
            <p:nvPr/>
          </p:nvSpPr>
          <p:spPr>
            <a:xfrm>
              <a:off x="5132815" y="2186313"/>
              <a:ext cx="396000" cy="396000"/>
            </a:xfrm>
            <a:prstGeom prst="ellipse">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GB" sz="2000" b="1" dirty="0">
                  <a:solidFill>
                    <a:schemeClr val="tx1"/>
                  </a:solidFill>
                  <a:latin typeface="Century Gothic" panose="020B0502020202020204" pitchFamily="34" charset="0"/>
                </a:rPr>
                <a:t>1</a:t>
              </a:r>
            </a:p>
          </p:txBody>
        </p:sp>
      </p:grpSp>
      <p:grpSp>
        <p:nvGrpSpPr>
          <p:cNvPr id="73" name="Group 72">
            <a:extLst>
              <a:ext uri="{FF2B5EF4-FFF2-40B4-BE49-F238E27FC236}">
                <a16:creationId xmlns:a16="http://schemas.microsoft.com/office/drawing/2014/main" id="{7FDF71C7-CB6B-4DC0-99A8-999F157D7731}"/>
              </a:ext>
            </a:extLst>
          </p:cNvPr>
          <p:cNvGrpSpPr/>
          <p:nvPr/>
        </p:nvGrpSpPr>
        <p:grpSpPr>
          <a:xfrm>
            <a:off x="4864744" y="3250735"/>
            <a:ext cx="828297" cy="396000"/>
            <a:chOff x="4700518" y="2186313"/>
            <a:chExt cx="828297" cy="396000"/>
          </a:xfrm>
        </p:grpSpPr>
        <p:sp>
          <p:nvSpPr>
            <p:cNvPr id="74" name="Oval 73">
              <a:extLst>
                <a:ext uri="{FF2B5EF4-FFF2-40B4-BE49-F238E27FC236}">
                  <a16:creationId xmlns:a16="http://schemas.microsoft.com/office/drawing/2014/main" id="{E6828DFE-2F00-4F89-9FFD-4877E8B8E65B}"/>
                </a:ext>
              </a:extLst>
            </p:cNvPr>
            <p:cNvSpPr/>
            <p:nvPr/>
          </p:nvSpPr>
          <p:spPr>
            <a:xfrm>
              <a:off x="4700518" y="2186313"/>
              <a:ext cx="396000" cy="396000"/>
            </a:xfrm>
            <a:prstGeom prst="ellipse">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GB" sz="2000" b="1" dirty="0">
                  <a:solidFill>
                    <a:schemeClr val="tx1"/>
                  </a:solidFill>
                  <a:latin typeface="Century Gothic" panose="020B0502020202020204" pitchFamily="34" charset="0"/>
                </a:rPr>
                <a:t>1</a:t>
              </a:r>
            </a:p>
          </p:txBody>
        </p:sp>
        <p:sp>
          <p:nvSpPr>
            <p:cNvPr id="75" name="Oval 74">
              <a:extLst>
                <a:ext uri="{FF2B5EF4-FFF2-40B4-BE49-F238E27FC236}">
                  <a16:creationId xmlns:a16="http://schemas.microsoft.com/office/drawing/2014/main" id="{61F132D4-2EDF-49C9-B6B5-CBD871796D24}"/>
                </a:ext>
              </a:extLst>
            </p:cNvPr>
            <p:cNvSpPr/>
            <p:nvPr/>
          </p:nvSpPr>
          <p:spPr>
            <a:xfrm>
              <a:off x="5132815" y="2186313"/>
              <a:ext cx="396000" cy="396000"/>
            </a:xfrm>
            <a:prstGeom prst="ellipse">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GB" sz="2000" b="1" dirty="0">
                  <a:solidFill>
                    <a:schemeClr val="tx1"/>
                  </a:solidFill>
                  <a:latin typeface="Century Gothic" panose="020B0502020202020204" pitchFamily="34" charset="0"/>
                </a:rPr>
                <a:t>1</a:t>
              </a:r>
            </a:p>
          </p:txBody>
        </p:sp>
      </p:grpSp>
      <p:grpSp>
        <p:nvGrpSpPr>
          <p:cNvPr id="81" name="Group 80">
            <a:extLst>
              <a:ext uri="{FF2B5EF4-FFF2-40B4-BE49-F238E27FC236}">
                <a16:creationId xmlns:a16="http://schemas.microsoft.com/office/drawing/2014/main" id="{8262AAA5-25E3-4EC7-92C5-EB7003512F0C}"/>
              </a:ext>
            </a:extLst>
          </p:cNvPr>
          <p:cNvGrpSpPr/>
          <p:nvPr/>
        </p:nvGrpSpPr>
        <p:grpSpPr>
          <a:xfrm>
            <a:off x="4858769" y="3758597"/>
            <a:ext cx="828297" cy="396000"/>
            <a:chOff x="4700518" y="2186313"/>
            <a:chExt cx="828297" cy="396000"/>
          </a:xfrm>
        </p:grpSpPr>
        <p:sp>
          <p:nvSpPr>
            <p:cNvPr id="82" name="Oval 81">
              <a:extLst>
                <a:ext uri="{FF2B5EF4-FFF2-40B4-BE49-F238E27FC236}">
                  <a16:creationId xmlns:a16="http://schemas.microsoft.com/office/drawing/2014/main" id="{27420845-6E20-479A-8598-6C0D18410612}"/>
                </a:ext>
              </a:extLst>
            </p:cNvPr>
            <p:cNvSpPr/>
            <p:nvPr/>
          </p:nvSpPr>
          <p:spPr>
            <a:xfrm>
              <a:off x="4700518" y="2186313"/>
              <a:ext cx="396000" cy="396000"/>
            </a:xfrm>
            <a:prstGeom prst="ellipse">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GB" sz="2000" b="1" dirty="0">
                  <a:solidFill>
                    <a:schemeClr val="tx1"/>
                  </a:solidFill>
                  <a:latin typeface="Century Gothic" panose="020B0502020202020204" pitchFamily="34" charset="0"/>
                </a:rPr>
                <a:t>1</a:t>
              </a:r>
            </a:p>
          </p:txBody>
        </p:sp>
        <p:sp>
          <p:nvSpPr>
            <p:cNvPr id="83" name="Oval 82">
              <a:extLst>
                <a:ext uri="{FF2B5EF4-FFF2-40B4-BE49-F238E27FC236}">
                  <a16:creationId xmlns:a16="http://schemas.microsoft.com/office/drawing/2014/main" id="{DCF86112-5642-42E5-BD96-C7071A755A3B}"/>
                </a:ext>
              </a:extLst>
            </p:cNvPr>
            <p:cNvSpPr/>
            <p:nvPr/>
          </p:nvSpPr>
          <p:spPr>
            <a:xfrm>
              <a:off x="5132815" y="2186313"/>
              <a:ext cx="396000" cy="396000"/>
            </a:xfrm>
            <a:prstGeom prst="ellipse">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GB" sz="2000" b="1" dirty="0">
                  <a:solidFill>
                    <a:schemeClr val="tx1"/>
                  </a:solidFill>
                  <a:latin typeface="Century Gothic" panose="020B0502020202020204" pitchFamily="34" charset="0"/>
                </a:rPr>
                <a:t>1</a:t>
              </a:r>
            </a:p>
          </p:txBody>
        </p:sp>
      </p:grpSp>
      <p:sp>
        <p:nvSpPr>
          <p:cNvPr id="85" name="Arrow: Curved Up 84">
            <a:extLst>
              <a:ext uri="{FF2B5EF4-FFF2-40B4-BE49-F238E27FC236}">
                <a16:creationId xmlns:a16="http://schemas.microsoft.com/office/drawing/2014/main" id="{CBDCAC0E-E1B1-4AC0-8E48-414327AC3358}"/>
              </a:ext>
            </a:extLst>
          </p:cNvPr>
          <p:cNvSpPr/>
          <p:nvPr/>
        </p:nvSpPr>
        <p:spPr>
          <a:xfrm flipV="1">
            <a:off x="1532070" y="3469871"/>
            <a:ext cx="1266753" cy="410524"/>
          </a:xfrm>
          <a:prstGeom prst="curvedUpArrow">
            <a:avLst>
              <a:gd name="adj1" fmla="val 25000"/>
              <a:gd name="adj2" fmla="val 62710"/>
              <a:gd name="adj3" fmla="val 39935"/>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tx1"/>
              </a:solidFill>
            </a:endParaRPr>
          </a:p>
        </p:txBody>
      </p:sp>
      <p:sp>
        <p:nvSpPr>
          <p:cNvPr id="5" name="Rectangle: Rounded Corners 4">
            <a:extLst>
              <a:ext uri="{FF2B5EF4-FFF2-40B4-BE49-F238E27FC236}">
                <a16:creationId xmlns:a16="http://schemas.microsoft.com/office/drawing/2014/main" id="{7BED950A-9ADD-4ADD-80D0-7A9E02C3C695}"/>
              </a:ext>
            </a:extLst>
          </p:cNvPr>
          <p:cNvSpPr/>
          <p:nvPr/>
        </p:nvSpPr>
        <p:spPr>
          <a:xfrm>
            <a:off x="810834" y="2079516"/>
            <a:ext cx="1651967" cy="1373285"/>
          </a:xfrm>
          <a:prstGeom prst="roundRect">
            <a:avLst/>
          </a:prstGeom>
          <a:no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Rectangle: Rounded Corners 5">
            <a:extLst>
              <a:ext uri="{FF2B5EF4-FFF2-40B4-BE49-F238E27FC236}">
                <a16:creationId xmlns:a16="http://schemas.microsoft.com/office/drawing/2014/main" id="{AB905233-3597-4EF1-B9D3-F9E3BAE82A64}"/>
              </a:ext>
            </a:extLst>
          </p:cNvPr>
          <p:cNvSpPr/>
          <p:nvPr/>
        </p:nvSpPr>
        <p:spPr>
          <a:xfrm>
            <a:off x="2554673" y="3843212"/>
            <a:ext cx="1014225" cy="1076077"/>
          </a:xfrm>
          <a:prstGeom prst="roundRect">
            <a:avLst/>
          </a:prstGeom>
          <a:no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6" name="Rectangle: Rounded Corners 85">
            <a:extLst>
              <a:ext uri="{FF2B5EF4-FFF2-40B4-BE49-F238E27FC236}">
                <a16:creationId xmlns:a16="http://schemas.microsoft.com/office/drawing/2014/main" id="{3781BCD6-0C24-4DF4-B8DA-1912C1907F3E}"/>
              </a:ext>
            </a:extLst>
          </p:cNvPr>
          <p:cNvSpPr/>
          <p:nvPr/>
        </p:nvSpPr>
        <p:spPr>
          <a:xfrm>
            <a:off x="3573009" y="3839738"/>
            <a:ext cx="1014225" cy="1076077"/>
          </a:xfrm>
          <a:prstGeom prst="roundRect">
            <a:avLst/>
          </a:prstGeom>
          <a:no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8" name="Rectangle: Rounded Corners 87">
            <a:extLst>
              <a:ext uri="{FF2B5EF4-FFF2-40B4-BE49-F238E27FC236}">
                <a16:creationId xmlns:a16="http://schemas.microsoft.com/office/drawing/2014/main" id="{F1BDD71F-D484-44BD-9EB1-0F97D89AA7A0}"/>
              </a:ext>
            </a:extLst>
          </p:cNvPr>
          <p:cNvSpPr/>
          <p:nvPr/>
        </p:nvSpPr>
        <p:spPr>
          <a:xfrm>
            <a:off x="2677708" y="2079517"/>
            <a:ext cx="1090020" cy="1076077"/>
          </a:xfrm>
          <a:prstGeom prst="roundRect">
            <a:avLst/>
          </a:prstGeom>
          <a:no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9" name="Rectangle: Rounded Corners 88">
            <a:extLst>
              <a:ext uri="{FF2B5EF4-FFF2-40B4-BE49-F238E27FC236}">
                <a16:creationId xmlns:a16="http://schemas.microsoft.com/office/drawing/2014/main" id="{E619AC22-8DDF-47FB-B4FA-DB099DED605C}"/>
              </a:ext>
            </a:extLst>
          </p:cNvPr>
          <p:cNvSpPr/>
          <p:nvPr/>
        </p:nvSpPr>
        <p:spPr>
          <a:xfrm>
            <a:off x="4799414" y="2203065"/>
            <a:ext cx="922023" cy="978252"/>
          </a:xfrm>
          <a:prstGeom prst="roundRect">
            <a:avLst/>
          </a:prstGeom>
          <a:no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0" name="Rectangle: Rounded Corners 89">
            <a:extLst>
              <a:ext uri="{FF2B5EF4-FFF2-40B4-BE49-F238E27FC236}">
                <a16:creationId xmlns:a16="http://schemas.microsoft.com/office/drawing/2014/main" id="{39AAE5B2-C7A9-47CD-B73D-94D7FFC3B7D6}"/>
              </a:ext>
            </a:extLst>
          </p:cNvPr>
          <p:cNvSpPr/>
          <p:nvPr/>
        </p:nvSpPr>
        <p:spPr>
          <a:xfrm>
            <a:off x="4807876" y="3214458"/>
            <a:ext cx="922023" cy="978252"/>
          </a:xfrm>
          <a:prstGeom prst="roundRect">
            <a:avLst/>
          </a:prstGeom>
          <a:no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0" name="Freeform: Shape 59">
            <a:extLst>
              <a:ext uri="{FF2B5EF4-FFF2-40B4-BE49-F238E27FC236}">
                <a16:creationId xmlns:a16="http://schemas.microsoft.com/office/drawing/2014/main" id="{CEADFB74-2C07-4862-9759-7D161FE2D785}"/>
              </a:ext>
            </a:extLst>
          </p:cNvPr>
          <p:cNvSpPr/>
          <p:nvPr/>
        </p:nvSpPr>
        <p:spPr>
          <a:xfrm>
            <a:off x="3269592" y="2067096"/>
            <a:ext cx="1139420" cy="1709466"/>
          </a:xfrm>
          <a:custGeom>
            <a:avLst/>
            <a:gdLst>
              <a:gd name="connsiteX0" fmla="*/ 657595 w 1139420"/>
              <a:gd name="connsiteY0" fmla="*/ 0 h 1709466"/>
              <a:gd name="connsiteX1" fmla="*/ 1043053 w 1139420"/>
              <a:gd name="connsiteY1" fmla="*/ 0 h 1709466"/>
              <a:gd name="connsiteX2" fmla="*/ 1139420 w 1139420"/>
              <a:gd name="connsiteY2" fmla="*/ 96367 h 1709466"/>
              <a:gd name="connsiteX3" fmla="*/ 1139420 w 1139420"/>
              <a:gd name="connsiteY3" fmla="*/ 1613099 h 1709466"/>
              <a:gd name="connsiteX4" fmla="*/ 1139419 w 1139420"/>
              <a:gd name="connsiteY4" fmla="*/ 1613104 h 1709466"/>
              <a:gd name="connsiteX5" fmla="*/ 1139419 w 1139420"/>
              <a:gd name="connsiteY5" fmla="*/ 1615163 h 1709466"/>
              <a:gd name="connsiteX6" fmla="*/ 1045198 w 1139420"/>
              <a:gd name="connsiteY6" fmla="*/ 1709384 h 1709466"/>
              <a:gd name="connsiteX7" fmla="*/ 1043459 w 1139420"/>
              <a:gd name="connsiteY7" fmla="*/ 1709384 h 1709466"/>
              <a:gd name="connsiteX8" fmla="*/ 1043053 w 1139420"/>
              <a:gd name="connsiteY8" fmla="*/ 1709466 h 1709466"/>
              <a:gd name="connsiteX9" fmla="*/ 657595 w 1139420"/>
              <a:gd name="connsiteY9" fmla="*/ 1709466 h 1709466"/>
              <a:gd name="connsiteX10" fmla="*/ 657189 w 1139420"/>
              <a:gd name="connsiteY10" fmla="*/ 1709384 h 1709466"/>
              <a:gd name="connsiteX11" fmla="*/ 94221 w 1139420"/>
              <a:gd name="connsiteY11" fmla="*/ 1709384 h 1709466"/>
              <a:gd name="connsiteX12" fmla="*/ 0 w 1139420"/>
              <a:gd name="connsiteY12" fmla="*/ 1615163 h 1709466"/>
              <a:gd name="connsiteX13" fmla="*/ 0 w 1139420"/>
              <a:gd name="connsiteY13" fmla="*/ 1238292 h 1709466"/>
              <a:gd name="connsiteX14" fmla="*/ 94221 w 1139420"/>
              <a:gd name="connsiteY14" fmla="*/ 1144071 h 1709466"/>
              <a:gd name="connsiteX15" fmla="*/ 561228 w 1139420"/>
              <a:gd name="connsiteY15" fmla="*/ 1144071 h 1709466"/>
              <a:gd name="connsiteX16" fmla="*/ 561228 w 1139420"/>
              <a:gd name="connsiteY16" fmla="*/ 96367 h 1709466"/>
              <a:gd name="connsiteX17" fmla="*/ 657595 w 1139420"/>
              <a:gd name="connsiteY17" fmla="*/ 0 h 17094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139420" h="1709466">
                <a:moveTo>
                  <a:pt x="657595" y="0"/>
                </a:moveTo>
                <a:lnTo>
                  <a:pt x="1043053" y="0"/>
                </a:lnTo>
                <a:cubicBezTo>
                  <a:pt x="1096275" y="0"/>
                  <a:pt x="1139420" y="43145"/>
                  <a:pt x="1139420" y="96367"/>
                </a:cubicBezTo>
                <a:lnTo>
                  <a:pt x="1139420" y="1613099"/>
                </a:lnTo>
                <a:lnTo>
                  <a:pt x="1139419" y="1613104"/>
                </a:lnTo>
                <a:lnTo>
                  <a:pt x="1139419" y="1615163"/>
                </a:lnTo>
                <a:cubicBezTo>
                  <a:pt x="1139419" y="1667200"/>
                  <a:pt x="1097235" y="1709384"/>
                  <a:pt x="1045198" y="1709384"/>
                </a:cubicBezTo>
                <a:lnTo>
                  <a:pt x="1043459" y="1709384"/>
                </a:lnTo>
                <a:lnTo>
                  <a:pt x="1043053" y="1709466"/>
                </a:lnTo>
                <a:lnTo>
                  <a:pt x="657595" y="1709466"/>
                </a:lnTo>
                <a:lnTo>
                  <a:pt x="657189" y="1709384"/>
                </a:lnTo>
                <a:lnTo>
                  <a:pt x="94221" y="1709384"/>
                </a:lnTo>
                <a:cubicBezTo>
                  <a:pt x="42184" y="1709384"/>
                  <a:pt x="0" y="1667200"/>
                  <a:pt x="0" y="1615163"/>
                </a:cubicBezTo>
                <a:lnTo>
                  <a:pt x="0" y="1238292"/>
                </a:lnTo>
                <a:cubicBezTo>
                  <a:pt x="0" y="1186255"/>
                  <a:pt x="42184" y="1144071"/>
                  <a:pt x="94221" y="1144071"/>
                </a:cubicBezTo>
                <a:lnTo>
                  <a:pt x="561228" y="1144071"/>
                </a:lnTo>
                <a:lnTo>
                  <a:pt x="561228" y="96367"/>
                </a:lnTo>
                <a:cubicBezTo>
                  <a:pt x="561228" y="43145"/>
                  <a:pt x="604373" y="0"/>
                  <a:pt x="657595" y="0"/>
                </a:cubicBezTo>
                <a:close/>
              </a:path>
            </a:pathLst>
          </a:custGeom>
          <a:noFill/>
          <a:ln w="19050">
            <a:solidFill>
              <a:srgbClr val="FF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GB"/>
          </a:p>
        </p:txBody>
      </p:sp>
    </p:spTree>
    <p:extLst>
      <p:ext uri="{BB962C8B-B14F-4D97-AF65-F5344CB8AC3E}">
        <p14:creationId xmlns:p14="http://schemas.microsoft.com/office/powerpoint/2010/main" val="403494018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pic>
        <p:nvPicPr>
          <p:cNvPr id="18" name="Picture 17" descr="A close up of a sign&#10;&#10;Description generated with high confidence">
            <a:extLst>
              <a:ext uri="{FF2B5EF4-FFF2-40B4-BE49-F238E27FC236}">
                <a16:creationId xmlns:a16="http://schemas.microsoft.com/office/drawing/2014/main" id="{AF62330C-AB9B-43BE-82E4-98A7F5B9D6D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8139" y="6454317"/>
            <a:ext cx="1174025" cy="278902"/>
          </a:xfrm>
          <a:prstGeom prst="rect">
            <a:avLst/>
          </a:prstGeom>
        </p:spPr>
      </p:pic>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Varied Fluency 3</a:t>
            </a:r>
          </a:p>
          <a:p>
            <a:pPr algn="ctr"/>
            <a:endParaRPr lang="en-GB" sz="2000" b="1" u="sng" dirty="0">
              <a:solidFill>
                <a:schemeClr val="bg2">
                  <a:lumMod val="50000"/>
                </a:schemeClr>
              </a:solidFill>
              <a:latin typeface="Century Gothic" panose="020B0502020202020204" pitchFamily="34" charset="0"/>
            </a:endParaRPr>
          </a:p>
          <a:p>
            <a:pPr lvl="0" algn="ctr" defTabSz="685800">
              <a:defRPr/>
            </a:pPr>
            <a:r>
              <a:rPr lang="en-GB" sz="2000" b="1" dirty="0">
                <a:solidFill>
                  <a:schemeClr val="tx1"/>
                </a:solidFill>
                <a:latin typeface="Century Gothic" panose="020B0502020202020204" pitchFamily="34" charset="0"/>
              </a:rPr>
              <a:t>True or false? </a:t>
            </a:r>
          </a:p>
          <a:p>
            <a:pPr lvl="0" algn="ctr" defTabSz="685800">
              <a:defRPr/>
            </a:pPr>
            <a:endParaRPr lang="en-GB" sz="2000" b="1" dirty="0">
              <a:solidFill>
                <a:schemeClr val="tx1"/>
              </a:solidFill>
              <a:latin typeface="Century Gothic" panose="020B0502020202020204" pitchFamily="34" charset="0"/>
            </a:endParaRPr>
          </a:p>
          <a:p>
            <a:pPr lvl="0" algn="ctr" defTabSz="685800">
              <a:defRPr/>
            </a:pPr>
            <a:r>
              <a:rPr lang="en-GB" sz="2000" b="1" dirty="0">
                <a:solidFill>
                  <a:schemeClr val="tx1"/>
                </a:solidFill>
                <a:latin typeface="Century Gothic" panose="020B0502020202020204" pitchFamily="34" charset="0"/>
              </a:rPr>
              <a:t>232 ÷ 4 = 51</a:t>
            </a:r>
          </a:p>
          <a:p>
            <a:pPr lvl="0" algn="ctr" defTabSz="685800">
              <a:defRPr/>
            </a:pPr>
            <a:endParaRPr lang="en-GB" sz="2000" b="1" dirty="0">
              <a:solidFill>
                <a:schemeClr val="tx1"/>
              </a:solidFill>
              <a:latin typeface="Century Gothic" panose="020B0502020202020204" pitchFamily="34" charset="0"/>
            </a:endParaRPr>
          </a:p>
          <a:p>
            <a:pPr lvl="0" algn="ctr" defTabSz="685800">
              <a:defRPr/>
            </a:pPr>
            <a:r>
              <a:rPr lang="en-GB" sz="2000" b="1" dirty="0">
                <a:solidFill>
                  <a:schemeClr val="tx1"/>
                </a:solidFill>
                <a:latin typeface="Century Gothic" panose="020B0502020202020204" pitchFamily="34" charset="0"/>
              </a:rPr>
              <a:t>Partition the number to support your calculations. </a:t>
            </a:r>
          </a:p>
          <a:p>
            <a:endParaRPr lang="en-GB" sz="1600" b="1" dirty="0">
              <a:latin typeface="Century Gothic" panose="020B0502020202020204" pitchFamily="34" charset="0"/>
            </a:endParaRPr>
          </a:p>
          <a:p>
            <a:pPr algn="ctr"/>
            <a:endParaRPr lang="en-GB" sz="1600" b="1" u="sng" dirty="0">
              <a:solidFill>
                <a:schemeClr val="bg2">
                  <a:lumMod val="50000"/>
                </a:schemeClr>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p:txBody>
      </p:sp>
      <p:sp>
        <p:nvSpPr>
          <p:cNvPr id="7" name="TextBox 8">
            <a:extLst>
              <a:ext uri="{FF2B5EF4-FFF2-40B4-BE49-F238E27FC236}">
                <a16:creationId xmlns:a16="http://schemas.microsoft.com/office/drawing/2014/main" id="{B632E459-9B27-4467-B89C-78410207B713}"/>
              </a:ext>
            </a:extLst>
          </p:cNvPr>
          <p:cNvSpPr txBox="1"/>
          <p:nvPr/>
        </p:nvSpPr>
        <p:spPr>
          <a:xfrm>
            <a:off x="27814" y="6688627"/>
            <a:ext cx="1231337"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altLang="en-US" sz="500" b="1" dirty="0">
                <a:latin typeface="Century Gothic" panose="020B0502020202020204" pitchFamily="34" charset="0"/>
              </a:rPr>
              <a:t>© Classroom Secrets Limited 2018</a:t>
            </a:r>
          </a:p>
        </p:txBody>
      </p:sp>
      <p:grpSp>
        <p:nvGrpSpPr>
          <p:cNvPr id="6" name="Group 5">
            <a:extLst>
              <a:ext uri="{FF2B5EF4-FFF2-40B4-BE49-F238E27FC236}">
                <a16:creationId xmlns:a16="http://schemas.microsoft.com/office/drawing/2014/main" id="{21695040-8435-412B-97B8-E8A46722A900}"/>
              </a:ext>
            </a:extLst>
          </p:cNvPr>
          <p:cNvGrpSpPr/>
          <p:nvPr/>
        </p:nvGrpSpPr>
        <p:grpSpPr>
          <a:xfrm>
            <a:off x="3158046" y="2704111"/>
            <a:ext cx="2827908" cy="2593137"/>
            <a:chOff x="953287" y="6745229"/>
            <a:chExt cx="1451164" cy="1330689"/>
          </a:xfrm>
        </p:grpSpPr>
        <p:sp>
          <p:nvSpPr>
            <p:cNvPr id="9" name="Oval 8">
              <a:extLst>
                <a:ext uri="{FF2B5EF4-FFF2-40B4-BE49-F238E27FC236}">
                  <a16:creationId xmlns:a16="http://schemas.microsoft.com/office/drawing/2014/main" id="{A2CE29C3-E362-41E2-B681-4FEB19B5AFCA}"/>
                </a:ext>
              </a:extLst>
            </p:cNvPr>
            <p:cNvSpPr/>
            <p:nvPr/>
          </p:nvSpPr>
          <p:spPr>
            <a:xfrm>
              <a:off x="1484932" y="6745229"/>
              <a:ext cx="396000" cy="39600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GB" sz="2000" b="1" dirty="0">
                  <a:solidFill>
                    <a:schemeClr val="tx1"/>
                  </a:solidFill>
                  <a:latin typeface="Century Gothic" panose="020B0502020202020204" pitchFamily="34" charset="0"/>
                </a:rPr>
                <a:t>232</a:t>
              </a:r>
            </a:p>
          </p:txBody>
        </p:sp>
        <p:sp>
          <p:nvSpPr>
            <p:cNvPr id="10" name="Oval 9">
              <a:extLst>
                <a:ext uri="{FF2B5EF4-FFF2-40B4-BE49-F238E27FC236}">
                  <a16:creationId xmlns:a16="http://schemas.microsoft.com/office/drawing/2014/main" id="{F04F23BA-3837-485C-BA21-3E3CE2D7EC76}"/>
                </a:ext>
              </a:extLst>
            </p:cNvPr>
            <p:cNvSpPr/>
            <p:nvPr/>
          </p:nvSpPr>
          <p:spPr>
            <a:xfrm>
              <a:off x="953287" y="7192911"/>
              <a:ext cx="396000" cy="39600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GB" sz="2000" b="1" dirty="0">
                <a:solidFill>
                  <a:schemeClr val="tx1"/>
                </a:solidFill>
                <a:latin typeface="Century Gothic" panose="020B0502020202020204" pitchFamily="34" charset="0"/>
              </a:endParaRPr>
            </a:p>
          </p:txBody>
        </p:sp>
        <p:sp>
          <p:nvSpPr>
            <p:cNvPr id="11" name="Oval 10">
              <a:extLst>
                <a:ext uri="{FF2B5EF4-FFF2-40B4-BE49-F238E27FC236}">
                  <a16:creationId xmlns:a16="http://schemas.microsoft.com/office/drawing/2014/main" id="{7A7BFEE2-80C1-47D6-8099-16ECC6F9A49A}"/>
                </a:ext>
              </a:extLst>
            </p:cNvPr>
            <p:cNvSpPr/>
            <p:nvPr/>
          </p:nvSpPr>
          <p:spPr>
            <a:xfrm>
              <a:off x="2008451" y="7192911"/>
              <a:ext cx="396000" cy="39600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GB" sz="2000" b="1" dirty="0">
                <a:solidFill>
                  <a:schemeClr val="tx1"/>
                </a:solidFill>
                <a:latin typeface="Century Gothic" panose="020B0502020202020204" pitchFamily="34" charset="0"/>
              </a:endParaRPr>
            </a:p>
          </p:txBody>
        </p:sp>
        <p:sp>
          <p:nvSpPr>
            <p:cNvPr id="12" name="Oval 11">
              <a:extLst>
                <a:ext uri="{FF2B5EF4-FFF2-40B4-BE49-F238E27FC236}">
                  <a16:creationId xmlns:a16="http://schemas.microsoft.com/office/drawing/2014/main" id="{2E3F7B25-2A92-4392-A89F-C7577E659CFD}"/>
                </a:ext>
              </a:extLst>
            </p:cNvPr>
            <p:cNvSpPr/>
            <p:nvPr/>
          </p:nvSpPr>
          <p:spPr>
            <a:xfrm>
              <a:off x="953287" y="7679918"/>
              <a:ext cx="396000" cy="39600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GB" sz="2000" b="1" dirty="0">
                <a:solidFill>
                  <a:schemeClr val="tx1"/>
                </a:solidFill>
                <a:latin typeface="Century Gothic" panose="020B0502020202020204" pitchFamily="34" charset="0"/>
              </a:endParaRPr>
            </a:p>
          </p:txBody>
        </p:sp>
        <p:sp>
          <p:nvSpPr>
            <p:cNvPr id="13" name="Oval 12">
              <a:extLst>
                <a:ext uri="{FF2B5EF4-FFF2-40B4-BE49-F238E27FC236}">
                  <a16:creationId xmlns:a16="http://schemas.microsoft.com/office/drawing/2014/main" id="{438CF221-EDF9-45A6-8E4E-C4943006F0EE}"/>
                </a:ext>
              </a:extLst>
            </p:cNvPr>
            <p:cNvSpPr/>
            <p:nvPr/>
          </p:nvSpPr>
          <p:spPr>
            <a:xfrm>
              <a:off x="2008451" y="7679918"/>
              <a:ext cx="396000" cy="39600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GB" sz="2000" b="1" dirty="0">
                <a:solidFill>
                  <a:schemeClr val="tx1"/>
                </a:solidFill>
                <a:latin typeface="Century Gothic" panose="020B0502020202020204" pitchFamily="34" charset="0"/>
              </a:endParaRPr>
            </a:p>
          </p:txBody>
        </p:sp>
        <p:sp>
          <p:nvSpPr>
            <p:cNvPr id="14" name="Rectangle: Rounded Corners 13">
              <a:extLst>
                <a:ext uri="{FF2B5EF4-FFF2-40B4-BE49-F238E27FC236}">
                  <a16:creationId xmlns:a16="http://schemas.microsoft.com/office/drawing/2014/main" id="{7915A94A-35ED-406B-AB76-6120B582D405}"/>
                </a:ext>
              </a:extLst>
            </p:cNvPr>
            <p:cNvSpPr/>
            <p:nvPr/>
          </p:nvSpPr>
          <p:spPr>
            <a:xfrm>
              <a:off x="1532113" y="7283396"/>
              <a:ext cx="301638" cy="183211"/>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GB" sz="2000" b="1" dirty="0">
                  <a:solidFill>
                    <a:schemeClr val="tx1"/>
                  </a:solidFill>
                  <a:latin typeface="Century Gothic" panose="020B0502020202020204" pitchFamily="34" charset="0"/>
                </a:rPr>
                <a:t>÷ 4</a:t>
              </a:r>
            </a:p>
          </p:txBody>
        </p:sp>
        <p:cxnSp>
          <p:nvCxnSpPr>
            <p:cNvPr id="15" name="Straight Connector 14">
              <a:extLst>
                <a:ext uri="{FF2B5EF4-FFF2-40B4-BE49-F238E27FC236}">
                  <a16:creationId xmlns:a16="http://schemas.microsoft.com/office/drawing/2014/main" id="{4165ADF9-8247-4D7A-8D50-37C9BEE0CD01}"/>
                </a:ext>
              </a:extLst>
            </p:cNvPr>
            <p:cNvCxnSpPr>
              <a:cxnSpLocks/>
              <a:stCxn id="10" idx="7"/>
              <a:endCxn id="9" idx="3"/>
            </p:cNvCxnSpPr>
            <p:nvPr/>
          </p:nvCxnSpPr>
          <p:spPr>
            <a:xfrm flipV="1">
              <a:off x="1291294" y="7083236"/>
              <a:ext cx="251631" cy="167668"/>
            </a:xfrm>
            <a:prstGeom prst="line">
              <a:avLst/>
            </a:prstGeom>
            <a:ln w="12700"/>
          </p:spPr>
          <p:style>
            <a:lnRef idx="1">
              <a:schemeClr val="dk1"/>
            </a:lnRef>
            <a:fillRef idx="0">
              <a:schemeClr val="dk1"/>
            </a:fillRef>
            <a:effectRef idx="0">
              <a:schemeClr val="dk1"/>
            </a:effectRef>
            <a:fontRef idx="minor">
              <a:schemeClr val="tx1"/>
            </a:fontRef>
          </p:style>
        </p:cxnSp>
        <p:cxnSp>
          <p:nvCxnSpPr>
            <p:cNvPr id="16" name="Straight Connector 15">
              <a:extLst>
                <a:ext uri="{FF2B5EF4-FFF2-40B4-BE49-F238E27FC236}">
                  <a16:creationId xmlns:a16="http://schemas.microsoft.com/office/drawing/2014/main" id="{F0AB1B9F-6078-49F3-A569-0CFAB610A069}"/>
                </a:ext>
              </a:extLst>
            </p:cNvPr>
            <p:cNvCxnSpPr>
              <a:cxnSpLocks/>
              <a:stCxn id="11" idx="1"/>
            </p:cNvCxnSpPr>
            <p:nvPr/>
          </p:nvCxnSpPr>
          <p:spPr>
            <a:xfrm flipH="1" flipV="1">
              <a:off x="1806487" y="7083238"/>
              <a:ext cx="259957" cy="167666"/>
            </a:xfrm>
            <a:prstGeom prst="line">
              <a:avLst/>
            </a:prstGeom>
            <a:ln w="12700"/>
          </p:spPr>
          <p:style>
            <a:lnRef idx="1">
              <a:schemeClr val="dk1"/>
            </a:lnRef>
            <a:fillRef idx="0">
              <a:schemeClr val="dk1"/>
            </a:fillRef>
            <a:effectRef idx="0">
              <a:schemeClr val="dk1"/>
            </a:effectRef>
            <a:fontRef idx="minor">
              <a:schemeClr val="tx1"/>
            </a:fontRef>
          </p:style>
        </p:cxnSp>
      </p:grpSp>
    </p:spTree>
    <p:extLst>
      <p:ext uri="{BB962C8B-B14F-4D97-AF65-F5344CB8AC3E}">
        <p14:creationId xmlns:p14="http://schemas.microsoft.com/office/powerpoint/2010/main" val="2532066485"/>
      </p:ext>
    </p:extLst>
  </p:cSld>
  <p:clrMapOvr>
    <a:masterClrMapping/>
  </p:clrMapOvr>
</p:sld>
</file>

<file path=ppt/theme/theme1.xml><?xml version="1.0" encoding="utf-8"?>
<a:theme xmlns:a="http://schemas.openxmlformats.org/drawingml/2006/main" name="Office Theme">
  <a:themeElements>
    <a:clrScheme name="Custom 5">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0563C1"/>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2E2B28500E97074E9232E002F87A0DA8" ma:contentTypeVersion="9" ma:contentTypeDescription="Create a new document." ma:contentTypeScope="" ma:versionID="066ddb0580c6cb957c158bf950613a88">
  <xsd:schema xmlns:xsd="http://www.w3.org/2001/XMLSchema" xmlns:xs="http://www.w3.org/2001/XMLSchema" xmlns:p="http://schemas.microsoft.com/office/2006/metadata/properties" xmlns:ns2="86144f90-c7b6-48d0-aae5-f5e9e48cc3df" xmlns:ns3="5c7a0828-c5e4-45f8-a074-18a8fdc88ec6" targetNamespace="http://schemas.microsoft.com/office/2006/metadata/properties" ma:root="true" ma:fieldsID="b6edf0ecd0c2312d28fd762618f18263" ns2:_="" ns3:_="">
    <xsd:import namespace="86144f90-c7b6-48d0-aae5-f5e9e48cc3df"/>
    <xsd:import namespace="5c7a0828-c5e4-45f8-a074-18a8fdc88ec6"/>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element ref="ns3:MediaServiceAutoTags" minOccurs="0"/>
                <xsd:element ref="ns3:MediaServiceOCR" minOccurs="0"/>
                <xsd:element ref="ns3:MediaServiceEventHashCode" minOccurs="0"/>
                <xsd:element ref="ns3:MediaServiceGenerationTime" minOccurs="0"/>
                <xsd:element ref="ns3:MediaServiceDateTake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6144f90-c7b6-48d0-aae5-f5e9e48cc3df" elementFormDefault="qualified">
    <xsd:import namespace="http://schemas.microsoft.com/office/2006/documentManagement/types"/>
    <xsd:import namespace="http://schemas.microsoft.com/office/infopath/2007/PartnerControls"/>
    <xsd:element name="SharedWithUsers" ma:index="8"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description=""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5c7a0828-c5e4-45f8-a074-18a8fdc88ec6" elementFormDefault="qualified">
    <xsd:import namespace="http://schemas.microsoft.com/office/2006/documentManagement/types"/>
    <xsd:import namespace="http://schemas.microsoft.com/office/infopath/2007/PartnerControls"/>
    <xsd:element name="MediaServiceMetadata" ma:index="10" nillable="true" ma:displayName="MediaServiceMetadata" ma:description="" ma:hidden="true" ma:internalName="MediaServiceMetadata" ma:readOnly="true">
      <xsd:simpleType>
        <xsd:restriction base="dms:Note"/>
      </xsd:simpleType>
    </xsd:element>
    <xsd:element name="MediaServiceFastMetadata" ma:index="11" nillable="true" ma:displayName="MediaServiceFastMetadata" ma:description="" ma:hidden="true" ma:internalName="MediaServiceFastMetadata" ma:readOnly="true">
      <xsd:simpleType>
        <xsd:restriction base="dms:Note"/>
      </xsd:simpleType>
    </xsd:element>
    <xsd:element name="MediaServiceAutoTags" ma:index="12" nillable="true" ma:displayName="MediaServiceAutoTags" ma:description="" ma:internalName="MediaServiceAutoTags" ma:readOnly="true">
      <xsd:simpleType>
        <xsd:restriction base="dms:Text"/>
      </xsd:simpleType>
    </xsd:element>
    <xsd:element name="MediaServiceOCR" ma:index="13" nillable="true" ma:displayName="MediaServiceOCR" ma:internalName="MediaServiceOCR" ma:readOnly="true">
      <xsd:simpleType>
        <xsd:restriction base="dms:Note">
          <xsd:maxLength value="255"/>
        </xsd:restriction>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DateTaken" ma:index="16" nillable="true" ma:displayName="MediaServiceDateTaken" ma:hidden="true" ma:internalName="MediaServiceDateTaken"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8BE7001C-4FE1-4FF1-8D32-419BDEA7C0F6}">
  <ds:schemaRefs>
    <ds:schemaRef ds:uri="http://schemas.microsoft.com/sharepoint/v3/contenttype/forms"/>
  </ds:schemaRefs>
</ds:datastoreItem>
</file>

<file path=customXml/itemProps2.xml><?xml version="1.0" encoding="utf-8"?>
<ds:datastoreItem xmlns:ds="http://schemas.openxmlformats.org/officeDocument/2006/customXml" ds:itemID="{0EF8F11D-A449-4684-B8E0-461263A2E192}">
  <ds:schemaRefs>
    <ds:schemaRef ds:uri="http://schemas.microsoft.com/sharepoint/v3"/>
    <ds:schemaRef ds:uri="http://purl.org/dc/terms/"/>
    <ds:schemaRef ds:uri="http://schemas.openxmlformats.org/package/2006/metadata/core-properties"/>
    <ds:schemaRef ds:uri="http://schemas.microsoft.com/office/2006/documentManagement/types"/>
    <ds:schemaRef ds:uri="http://schemas.microsoft.com/office/infopath/2007/PartnerControls"/>
    <ds:schemaRef ds:uri="86144f90-c7b6-48d0-aae5-f5e9e48cc3df"/>
    <ds:schemaRef ds:uri="http://purl.org/dc/elements/1.1/"/>
    <ds:schemaRef ds:uri="http://schemas.microsoft.com/office/2006/metadata/properties"/>
    <ds:schemaRef ds:uri="0f0ae0ff-29c4-4766-b250-c1a9bee8d430"/>
    <ds:schemaRef ds:uri="http://www.w3.org/XML/1998/namespace"/>
    <ds:schemaRef ds:uri="http://purl.org/dc/dcmitype/"/>
  </ds:schemaRefs>
</ds:datastoreItem>
</file>

<file path=customXml/itemProps3.xml><?xml version="1.0" encoding="utf-8"?>
<ds:datastoreItem xmlns:ds="http://schemas.openxmlformats.org/officeDocument/2006/customXml" ds:itemID="{9B43A2C4-9BE6-43B3-859C-B967C027AFD4}"/>
</file>

<file path=docProps/app.xml><?xml version="1.0" encoding="utf-8"?>
<Properties xmlns="http://schemas.openxmlformats.org/officeDocument/2006/extended-properties" xmlns:vt="http://schemas.openxmlformats.org/officeDocument/2006/docPropsVTypes">
  <Template>Office Theme</Template>
  <TotalTime>1244</TotalTime>
  <Words>886</Words>
  <Application>Microsoft Office PowerPoint</Application>
  <PresentationFormat>On-screen Show (4:3)</PresentationFormat>
  <Paragraphs>433</Paragraphs>
  <Slides>19</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19</vt:i4>
      </vt:variant>
    </vt:vector>
  </HeadingPairs>
  <TitlesOfParts>
    <vt:vector size="24" baseType="lpstr">
      <vt:lpstr>Arial</vt:lpstr>
      <vt:lpstr>Calibri</vt:lpstr>
      <vt:lpstr>Calibri Light</vt:lpstr>
      <vt:lpstr>Century Gothic</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Ashleigh Sobol</dc:creator>
  <cp:lastModifiedBy>Ashleigh Sobol</cp:lastModifiedBy>
  <cp:revision>48</cp:revision>
  <dcterms:created xsi:type="dcterms:W3CDTF">2018-03-17T10:08:43Z</dcterms:created>
  <dcterms:modified xsi:type="dcterms:W3CDTF">2018-12-10T13:44:51Z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0x0101002E2B28500E97074E9232E002F87A0DA8</vt:lpwstr>
  </property>
  <property fmtid="{D5CDD505-2E9C-101B-9397-08002B2CF9AE}" pid="3" name="TaxKeyword">
    <vt:lpwstr/>
  </property>
</Properties>
</file>