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2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F57-3663-414F-9974-069D839C353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282-81C7-4841-AAF3-422EED555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06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F57-3663-414F-9974-069D839C353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282-81C7-4841-AAF3-422EED555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4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F57-3663-414F-9974-069D839C353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282-81C7-4841-AAF3-422EED555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8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F57-3663-414F-9974-069D839C353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282-81C7-4841-AAF3-422EED555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3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F57-3663-414F-9974-069D839C353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282-81C7-4841-AAF3-422EED555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8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F57-3663-414F-9974-069D839C353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282-81C7-4841-AAF3-422EED555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4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F57-3663-414F-9974-069D839C353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282-81C7-4841-AAF3-422EED555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6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F57-3663-414F-9974-069D839C353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282-81C7-4841-AAF3-422EED555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47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F57-3663-414F-9974-069D839C353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282-81C7-4841-AAF3-422EED555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3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F57-3663-414F-9974-069D839C353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282-81C7-4841-AAF3-422EED555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79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7F57-3663-414F-9974-069D839C353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0282-81C7-4841-AAF3-422EED555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3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47F57-3663-414F-9974-069D839C353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0282-81C7-4841-AAF3-422EED555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4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Maths			</a:t>
            </a:r>
            <a:r>
              <a:rPr lang="en-GB" dirty="0" smtClean="0"/>
              <a:t>28.01.2021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42753"/>
            <a:ext cx="10515600" cy="37342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7200" dirty="0" smtClean="0"/>
              <a:t>LO:  To </a:t>
            </a:r>
            <a:r>
              <a:rPr lang="en-GB" sz="7200" dirty="0" smtClean="0"/>
              <a:t>solve money problems (up to 2 steps)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16898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1444"/>
          <a:stretch/>
        </p:blipFill>
        <p:spPr>
          <a:xfrm>
            <a:off x="309239" y="975871"/>
            <a:ext cx="7098557" cy="3634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183" t="47079" r="183" b="869"/>
          <a:stretch/>
        </p:blipFill>
        <p:spPr>
          <a:xfrm>
            <a:off x="7062459" y="3981691"/>
            <a:ext cx="4999181" cy="274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8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147" y="995424"/>
            <a:ext cx="9605825" cy="55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84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6964"/>
          <a:stretch/>
        </p:blipFill>
        <p:spPr>
          <a:xfrm>
            <a:off x="375447" y="591099"/>
            <a:ext cx="5720553" cy="3410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3193"/>
          <a:stretch/>
        </p:blipFill>
        <p:spPr>
          <a:xfrm>
            <a:off x="5251832" y="1825625"/>
            <a:ext cx="6101968" cy="480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46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Year 4 Maths   28.01.2021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Duncan Nelson</dc:creator>
  <cp:lastModifiedBy>Duncan Nelson</cp:lastModifiedBy>
  <cp:revision>2</cp:revision>
  <dcterms:created xsi:type="dcterms:W3CDTF">2021-01-20T08:26:50Z</dcterms:created>
  <dcterms:modified xsi:type="dcterms:W3CDTF">2021-01-20T08:31:07Z</dcterms:modified>
</cp:coreProperties>
</file>