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7" r:id="rId4"/>
    <p:sldId id="268" r:id="rId5"/>
    <p:sldId id="270" r:id="rId6"/>
    <p:sldId id="263" r:id="rId7"/>
    <p:sldId id="264" r:id="rId8"/>
    <p:sldId id="265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</a:t>
            </a:r>
            <a:r>
              <a:rPr lang="en-GB" dirty="0" smtClean="0"/>
              <a:t>27.01.2021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3734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LO:  To subtract amounts of money using a written method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62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largest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5684"/>
            <a:ext cx="3762343" cy="2551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64" y="3059315"/>
            <a:ext cx="4088715" cy="28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largest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5684"/>
            <a:ext cx="3762343" cy="2551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64" y="3059315"/>
            <a:ext cx="4088715" cy="2849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0712" y="5293184"/>
            <a:ext cx="209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£4.85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8901290" y="2135985"/>
            <a:ext cx="209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£4.75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811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0559"/>
          </a:xfrm>
        </p:spPr>
        <p:txBody>
          <a:bodyPr/>
          <a:lstStyle/>
          <a:p>
            <a:r>
              <a:rPr lang="en-GB" dirty="0" smtClean="0"/>
              <a:t>What is the difference in the </a:t>
            </a:r>
            <a:br>
              <a:rPr lang="en-GB" dirty="0" smtClean="0"/>
            </a:br>
            <a:r>
              <a:rPr lang="en-GB" dirty="0" smtClean="0"/>
              <a:t>amount of money in each </a:t>
            </a:r>
            <a:br>
              <a:rPr lang="en-GB" dirty="0" smtClean="0"/>
            </a:br>
            <a:r>
              <a:rPr lang="en-GB" dirty="0" smtClean="0"/>
              <a:t>pile of coins?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04" y="2908879"/>
            <a:ext cx="3445037" cy="354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48" y="2321856"/>
            <a:ext cx="3653552" cy="35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0559"/>
          </a:xfrm>
        </p:spPr>
        <p:txBody>
          <a:bodyPr/>
          <a:lstStyle/>
          <a:p>
            <a:r>
              <a:rPr lang="en-GB" dirty="0" smtClean="0"/>
              <a:t>What is the difference in the </a:t>
            </a:r>
            <a:br>
              <a:rPr lang="en-GB" dirty="0" smtClean="0"/>
            </a:br>
            <a:r>
              <a:rPr lang="en-GB" dirty="0" smtClean="0"/>
              <a:t>amount of money in each </a:t>
            </a:r>
            <a:br>
              <a:rPr lang="en-GB" dirty="0" smtClean="0"/>
            </a:br>
            <a:r>
              <a:rPr lang="en-GB" dirty="0" smtClean="0"/>
              <a:t>pile of coins?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04" y="2908879"/>
            <a:ext cx="3445037" cy="354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48" y="2321856"/>
            <a:ext cx="3653552" cy="354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5576711"/>
            <a:ext cx="1761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£3.50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9592733" y="5715298"/>
            <a:ext cx="1761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£4.00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84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smtClean="0"/>
              <a:t>What different ways can you think of to show a subtraction calculation?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19" y="3749355"/>
            <a:ext cx="274953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  Pictorial representation</a:t>
            </a:r>
          </a:p>
          <a:p>
            <a:r>
              <a:rPr lang="en-GB" sz="6000" dirty="0" smtClean="0"/>
              <a:t>   Number line</a:t>
            </a:r>
          </a:p>
          <a:p>
            <a:r>
              <a:rPr lang="en-GB" sz="6000" dirty="0" smtClean="0"/>
              <a:t>   Partitioning (with exchange)</a:t>
            </a:r>
          </a:p>
          <a:p>
            <a:r>
              <a:rPr lang="en-GB" sz="6000" dirty="0" smtClean="0"/>
              <a:t>   Column method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4387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  Pictorial representation</a:t>
            </a:r>
          </a:p>
          <a:p>
            <a:r>
              <a:rPr lang="en-GB" sz="6000" dirty="0" smtClean="0"/>
              <a:t>   Number line</a:t>
            </a:r>
          </a:p>
          <a:p>
            <a:r>
              <a:rPr lang="en-GB" sz="6000" dirty="0" smtClean="0"/>
              <a:t>   Partitioning (with exchange)</a:t>
            </a:r>
          </a:p>
          <a:p>
            <a:r>
              <a:rPr lang="en-GB" sz="6000" dirty="0" smtClean="0"/>
              <a:t>   Column method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799908" y="2560320"/>
            <a:ext cx="1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7227" y="3630184"/>
            <a:ext cx="1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874" y="4515395"/>
            <a:ext cx="1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3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9"/>
          <a:stretch/>
        </p:blipFill>
        <p:spPr>
          <a:xfrm>
            <a:off x="249937" y="1794933"/>
            <a:ext cx="11524374" cy="4645186"/>
          </a:xfrm>
        </p:spPr>
      </p:pic>
    </p:spTree>
    <p:extLst>
      <p:ext uri="{BB962C8B-B14F-4D97-AF65-F5344CB8AC3E}">
        <p14:creationId xmlns:p14="http://schemas.microsoft.com/office/powerpoint/2010/main" val="324442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93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Year 4 Maths   27.01.2021</vt:lpstr>
      <vt:lpstr>What is the largest value?</vt:lpstr>
      <vt:lpstr>What is the largest value?</vt:lpstr>
      <vt:lpstr>What is the difference in the  amount of money in each  pile of coins?</vt:lpstr>
      <vt:lpstr>What is the difference in the  amount of money in each  pile of coins?</vt:lpstr>
      <vt:lpstr>Subtraction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Maths     20.01.2021</dc:title>
  <dc:creator>Duncan Nelson</dc:creator>
  <cp:lastModifiedBy>Duncan Nelson</cp:lastModifiedBy>
  <cp:revision>34</cp:revision>
  <dcterms:created xsi:type="dcterms:W3CDTF">2021-01-14T07:31:27Z</dcterms:created>
  <dcterms:modified xsi:type="dcterms:W3CDTF">2021-01-20T08:31:32Z</dcterms:modified>
</cp:coreProperties>
</file>