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6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0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0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1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7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4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A330F-503D-453F-B76F-DC5BBD87868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3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Maths		</a:t>
            </a:r>
            <a:r>
              <a:rPr lang="en-GB" smtClean="0"/>
              <a:t>	</a:t>
            </a:r>
            <a:r>
              <a:rPr lang="en-GB" smtClean="0"/>
              <a:t>26.01.2021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2753"/>
            <a:ext cx="10515600" cy="3734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 smtClean="0"/>
              <a:t>LO:  To add amounts of money using a written method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262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I have 5 20p coins and 7 10p coins.  How much money do I have?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2864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I have 5 20p coins and 7 10p coins.  How much money do I have?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81" y="3604255"/>
            <a:ext cx="6617485" cy="1257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07" y="5062336"/>
            <a:ext cx="9516573" cy="14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0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I have 5 20p coins and 7 10p coins.  How much money do I have?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81" y="3604255"/>
            <a:ext cx="6617485" cy="1257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07" y="5062336"/>
            <a:ext cx="9516573" cy="1430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1851" y="3604255"/>
            <a:ext cx="1201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£1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0132704" y="5062336"/>
            <a:ext cx="1676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70p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7420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I have 7 silver coins.  What is the most and least money I could have?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6734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828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I have 7 silver coins.  What is the most and least money I could have?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757980"/>
            <a:ext cx="2192383" cy="282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14" y="4235875"/>
            <a:ext cx="1315992" cy="1941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7073" y="5168820"/>
            <a:ext cx="1528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x7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7781107" y="4683907"/>
            <a:ext cx="1528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x7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1404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 smtClean="0"/>
              <a:t>What different ways can you think of to show an addition calculation?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19" y="3749355"/>
            <a:ext cx="2749534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9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   Pictorial representation</a:t>
            </a:r>
          </a:p>
          <a:p>
            <a:r>
              <a:rPr lang="en-GB" sz="6000" dirty="0" smtClean="0"/>
              <a:t>   Number line</a:t>
            </a:r>
          </a:p>
          <a:p>
            <a:r>
              <a:rPr lang="en-GB" sz="6000" dirty="0" smtClean="0"/>
              <a:t>   Use of partitioning</a:t>
            </a:r>
          </a:p>
          <a:p>
            <a:r>
              <a:rPr lang="en-GB" sz="6000" dirty="0" smtClean="0"/>
              <a:t>   Column method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4387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   Pictorial representation</a:t>
            </a:r>
          </a:p>
          <a:p>
            <a:r>
              <a:rPr lang="en-GB" sz="6000" dirty="0" smtClean="0"/>
              <a:t>   Number line</a:t>
            </a:r>
          </a:p>
          <a:p>
            <a:r>
              <a:rPr lang="en-GB" sz="6000" dirty="0" smtClean="0"/>
              <a:t>   Use of partitioning</a:t>
            </a:r>
          </a:p>
          <a:p>
            <a:r>
              <a:rPr lang="en-GB" sz="6000" dirty="0" smtClean="0"/>
              <a:t>   Column method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799908" y="2560320"/>
            <a:ext cx="103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3360" y="3483429"/>
            <a:ext cx="103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1874" y="4515395"/>
            <a:ext cx="103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3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152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Year 4 Maths   26.01.2021</vt:lpstr>
      <vt:lpstr>Starter</vt:lpstr>
      <vt:lpstr>Starter</vt:lpstr>
      <vt:lpstr>Starter</vt:lpstr>
      <vt:lpstr>Starter</vt:lpstr>
      <vt:lpstr>Starter</vt:lpstr>
      <vt:lpstr>Addition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Maths     20.01.2021</dc:title>
  <dc:creator>Duncan Nelson</dc:creator>
  <cp:lastModifiedBy>Duncan Nelson</cp:lastModifiedBy>
  <cp:revision>31</cp:revision>
  <dcterms:created xsi:type="dcterms:W3CDTF">2021-01-14T07:31:27Z</dcterms:created>
  <dcterms:modified xsi:type="dcterms:W3CDTF">2021-01-20T17:13:45Z</dcterms:modified>
</cp:coreProperties>
</file>