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0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330F-503D-453F-B76F-DC5BBD8786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BD04-F48C-434D-BB90-F891DBFA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4 </a:t>
            </a:r>
            <a:r>
              <a:rPr lang="en-GB" dirty="0" smtClean="0"/>
              <a:t>Maths			</a:t>
            </a:r>
            <a:r>
              <a:rPr lang="en-GB" dirty="0" smtClean="0"/>
              <a:t>25.01.2021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753"/>
            <a:ext cx="10515600" cy="3734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LO:  To </a:t>
            </a:r>
            <a:r>
              <a:rPr lang="en-GB" sz="7200" dirty="0" smtClean="0"/>
              <a:t>convert amounts of money and order them by their value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62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5" y="2250095"/>
            <a:ext cx="11542870" cy="35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9" y="2674565"/>
            <a:ext cx="11542870" cy="3502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9" y="3365989"/>
            <a:ext cx="11542870" cy="28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2" y="4522271"/>
            <a:ext cx="11479763" cy="2042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9" y="2052685"/>
            <a:ext cx="11533896" cy="2107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1803" y="2880115"/>
            <a:ext cx="3920197" cy="128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061" y="5111559"/>
            <a:ext cx="3932261" cy="129246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7" y="2611678"/>
            <a:ext cx="11906446" cy="27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Starter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55" y="1689301"/>
            <a:ext cx="9271090" cy="46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total value of </a:t>
            </a:r>
            <a:br>
              <a:rPr lang="en-GB" dirty="0" smtClean="0"/>
            </a:br>
            <a:r>
              <a:rPr lang="en-GB" dirty="0" smtClean="0"/>
              <a:t>these coins?</a:t>
            </a:r>
            <a:endParaRPr lang="en-US" dirty="0"/>
          </a:p>
        </p:txBody>
      </p:sp>
      <p:pic>
        <p:nvPicPr>
          <p:cNvPr id="6" name="15 second tim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066" y="5380995"/>
            <a:ext cx="2088563" cy="1174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420" y="1878914"/>
            <a:ext cx="9271090" cy="46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twice the value </a:t>
            </a:r>
            <a:br>
              <a:rPr lang="en-GB" dirty="0" smtClean="0"/>
            </a:br>
            <a:r>
              <a:rPr lang="en-GB" dirty="0" smtClean="0"/>
              <a:t>of these coins?</a:t>
            </a:r>
            <a:endParaRPr lang="en-US" dirty="0"/>
          </a:p>
        </p:txBody>
      </p:sp>
      <p:pic>
        <p:nvPicPr>
          <p:cNvPr id="6" name="15 second tim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066" y="5380995"/>
            <a:ext cx="2088563" cy="1174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420" y="1878914"/>
            <a:ext cx="9271090" cy="46239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3629" y="1878914"/>
            <a:ext cx="4680314" cy="224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53943" y="4127863"/>
            <a:ext cx="4680314" cy="224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6 coins could you </a:t>
            </a:r>
            <a:br>
              <a:rPr lang="en-GB" dirty="0" smtClean="0"/>
            </a:br>
            <a:r>
              <a:rPr lang="en-GB" dirty="0" smtClean="0"/>
              <a:t>use to make £1.50?</a:t>
            </a:r>
            <a:endParaRPr lang="en-US" dirty="0"/>
          </a:p>
        </p:txBody>
      </p:sp>
      <p:pic>
        <p:nvPicPr>
          <p:cNvPr id="6" name="15 second tim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066" y="5380995"/>
            <a:ext cx="2088563" cy="1174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420" y="1878914"/>
            <a:ext cx="9271090" cy="46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6 coins could you use </a:t>
            </a:r>
            <a:br>
              <a:rPr lang="en-GB" dirty="0" smtClean="0"/>
            </a:br>
            <a:r>
              <a:rPr lang="en-GB" dirty="0" smtClean="0"/>
              <a:t>to make £1.50?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4" y="2239328"/>
            <a:ext cx="4016188" cy="3374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40" y="1845433"/>
            <a:ext cx="4097781" cy="25240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6806" y="2181775"/>
            <a:ext cx="3883786" cy="372418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64" y="5299767"/>
            <a:ext cx="7071392" cy="126656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654018" y="1515839"/>
            <a:ext cx="4699782" cy="3239042"/>
          </a:xfrm>
          <a:prstGeom prst="round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66354" y="5261931"/>
            <a:ext cx="7519320" cy="128732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9809" y="4473526"/>
            <a:ext cx="1083213" cy="1026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To convert amounts of money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dirty="0" smtClean="0"/>
              <a:t>What facts do we already know?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929" y="3643465"/>
            <a:ext cx="2752579" cy="27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2700997"/>
            <a:ext cx="9370255" cy="3475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0" dirty="0" smtClean="0"/>
              <a:t>£1 = 100p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32661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634" y="2700997"/>
            <a:ext cx="9975165" cy="34759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5000" dirty="0" smtClean="0"/>
              <a:t>10p = 1p x 10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731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65</Words>
  <Application>Microsoft Office PowerPoint</Application>
  <PresentationFormat>Widescreen</PresentationFormat>
  <Paragraphs>13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4 Maths   25.01.2021</vt:lpstr>
      <vt:lpstr>Starter</vt:lpstr>
      <vt:lpstr>What is the total value of  these coins?</vt:lpstr>
      <vt:lpstr>What is the twice the value  of these coins?</vt:lpstr>
      <vt:lpstr>What 6 coins could you  use to make £1.50?</vt:lpstr>
      <vt:lpstr>What 6 coins could you use  to make £1.50?</vt:lpstr>
      <vt:lpstr>To convert amounts of money</vt:lpstr>
      <vt:lpstr>Money facts</vt:lpstr>
      <vt:lpstr>Money facts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Maths     20.01.2021</dc:title>
  <dc:creator>Duncan Nelson</dc:creator>
  <cp:lastModifiedBy>Duncan Nelson</cp:lastModifiedBy>
  <cp:revision>27</cp:revision>
  <dcterms:created xsi:type="dcterms:W3CDTF">2021-01-14T07:31:27Z</dcterms:created>
  <dcterms:modified xsi:type="dcterms:W3CDTF">2021-01-19T14:25:03Z</dcterms:modified>
</cp:coreProperties>
</file>