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29"/>
  </p:notesMasterIdLst>
  <p:sldIdLst>
    <p:sldId id="352" r:id="rId19"/>
    <p:sldId id="353" r:id="rId20"/>
    <p:sldId id="351" r:id="rId21"/>
    <p:sldId id="372" r:id="rId22"/>
    <p:sldId id="354" r:id="rId23"/>
    <p:sldId id="369" r:id="rId24"/>
    <p:sldId id="339" r:id="rId25"/>
    <p:sldId id="355" r:id="rId26"/>
    <p:sldId id="371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722351C1-522F-41F2-8D47-8237E040D74A}"/>
    <pc:docChg chg="custSel modSld">
      <pc:chgData name="James Clegg" userId="c6df1435-7a36-4b38-be4d-16e68e91152f" providerId="ADAL" clId="{722351C1-522F-41F2-8D47-8237E040D74A}" dt="2020-10-06T11:53:59.563" v="7"/>
      <pc:docMkLst>
        <pc:docMk/>
      </pc:docMkLst>
      <pc:sldChg chg="delSp modTransition delAnim">
        <pc:chgData name="James Clegg" userId="c6df1435-7a36-4b38-be4d-16e68e91152f" providerId="ADAL" clId="{722351C1-522F-41F2-8D47-8237E040D74A}" dt="2020-10-06T11:53:59.563" v="7"/>
        <pc:sldMkLst>
          <pc:docMk/>
          <pc:sldMk cId="910041967" sldId="339"/>
        </pc:sldMkLst>
        <pc:picChg chg="del">
          <ac:chgData name="James Clegg" userId="c6df1435-7a36-4b38-be4d-16e68e91152f" providerId="ADAL" clId="{722351C1-522F-41F2-8D47-8237E040D74A}" dt="2020-10-06T11:53:45.172" v="3" actId="478"/>
          <ac:picMkLst>
            <pc:docMk/>
            <pc:sldMk cId="910041967" sldId="339"/>
            <ac:picMk id="1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22351C1-522F-41F2-8D47-8237E040D74A}" dt="2020-10-06T11:53:59.563" v="7"/>
        <pc:sldMkLst>
          <pc:docMk/>
          <pc:sldMk cId="2848084528" sldId="351"/>
        </pc:sldMkLst>
        <pc:picChg chg="del">
          <ac:chgData name="James Clegg" userId="c6df1435-7a36-4b38-be4d-16e68e91152f" providerId="ADAL" clId="{722351C1-522F-41F2-8D47-8237E040D74A}" dt="2020-10-06T11:53:38.173" v="0" actId="478"/>
          <ac:picMkLst>
            <pc:docMk/>
            <pc:sldMk cId="2848084528" sldId="351"/>
            <ac:picMk id="3" creationId="{00000000-0000-0000-0000-000000000000}"/>
          </ac:picMkLst>
        </pc:picChg>
      </pc:sldChg>
      <pc:sldChg chg="modTransition">
        <pc:chgData name="James Clegg" userId="c6df1435-7a36-4b38-be4d-16e68e91152f" providerId="ADAL" clId="{722351C1-522F-41F2-8D47-8237E040D74A}" dt="2020-10-06T11:53:59.563" v="7"/>
        <pc:sldMkLst>
          <pc:docMk/>
          <pc:sldMk cId="2832788233" sldId="352"/>
        </pc:sldMkLst>
      </pc:sldChg>
      <pc:sldChg chg="modTransition">
        <pc:chgData name="James Clegg" userId="c6df1435-7a36-4b38-be4d-16e68e91152f" providerId="ADAL" clId="{722351C1-522F-41F2-8D47-8237E040D74A}" dt="2020-10-06T11:53:59.563" v="7"/>
        <pc:sldMkLst>
          <pc:docMk/>
          <pc:sldMk cId="728004665" sldId="353"/>
        </pc:sldMkLst>
      </pc:sldChg>
      <pc:sldChg chg="modTransition">
        <pc:chgData name="James Clegg" userId="c6df1435-7a36-4b38-be4d-16e68e91152f" providerId="ADAL" clId="{722351C1-522F-41F2-8D47-8237E040D74A}" dt="2020-10-06T11:53:59.563" v="7"/>
        <pc:sldMkLst>
          <pc:docMk/>
          <pc:sldMk cId="468127906" sldId="354"/>
        </pc:sldMkLst>
      </pc:sldChg>
      <pc:sldChg chg="delSp modTransition delAnim">
        <pc:chgData name="James Clegg" userId="c6df1435-7a36-4b38-be4d-16e68e91152f" providerId="ADAL" clId="{722351C1-522F-41F2-8D47-8237E040D74A}" dt="2020-10-06T11:53:59.563" v="7"/>
        <pc:sldMkLst>
          <pc:docMk/>
          <pc:sldMk cId="1714260294" sldId="355"/>
        </pc:sldMkLst>
        <pc:picChg chg="del">
          <ac:chgData name="James Clegg" userId="c6df1435-7a36-4b38-be4d-16e68e91152f" providerId="ADAL" clId="{722351C1-522F-41F2-8D47-8237E040D74A}" dt="2020-10-06T11:53:48.220" v="4" actId="478"/>
          <ac:picMkLst>
            <pc:docMk/>
            <pc:sldMk cId="1714260294" sldId="35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22351C1-522F-41F2-8D47-8237E040D74A}" dt="2020-10-06T11:53:59.563" v="7"/>
        <pc:sldMkLst>
          <pc:docMk/>
          <pc:sldMk cId="716433263" sldId="356"/>
        </pc:sldMkLst>
        <pc:picChg chg="del">
          <ac:chgData name="James Clegg" userId="c6df1435-7a36-4b38-be4d-16e68e91152f" providerId="ADAL" clId="{722351C1-522F-41F2-8D47-8237E040D74A}" dt="2020-10-06T11:53:52.788" v="6" actId="478"/>
          <ac:picMkLst>
            <pc:docMk/>
            <pc:sldMk cId="716433263" sldId="35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22351C1-522F-41F2-8D47-8237E040D74A}" dt="2020-10-06T11:53:59.563" v="7"/>
        <pc:sldMkLst>
          <pc:docMk/>
          <pc:sldMk cId="2213890257" sldId="369"/>
        </pc:sldMkLst>
        <pc:picChg chg="del">
          <ac:chgData name="James Clegg" userId="c6df1435-7a36-4b38-be4d-16e68e91152f" providerId="ADAL" clId="{722351C1-522F-41F2-8D47-8237E040D74A}" dt="2020-10-06T11:53:42.867" v="2" actId="478"/>
          <ac:picMkLst>
            <pc:docMk/>
            <pc:sldMk cId="2213890257" sldId="369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22351C1-522F-41F2-8D47-8237E040D74A}" dt="2020-10-06T11:53:59.563" v="7"/>
        <pc:sldMkLst>
          <pc:docMk/>
          <pc:sldMk cId="2862367466" sldId="371"/>
        </pc:sldMkLst>
        <pc:picChg chg="del">
          <ac:chgData name="James Clegg" userId="c6df1435-7a36-4b38-be4d-16e68e91152f" providerId="ADAL" clId="{722351C1-522F-41F2-8D47-8237E040D74A}" dt="2020-10-06T11:53:50.196" v="5" actId="478"/>
          <ac:picMkLst>
            <pc:docMk/>
            <pc:sldMk cId="2862367466" sldId="371"/>
            <ac:picMk id="2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722351C1-522F-41F2-8D47-8237E040D74A}" dt="2020-10-06T11:53:59.563" v="7"/>
        <pc:sldMkLst>
          <pc:docMk/>
          <pc:sldMk cId="3577767502" sldId="372"/>
        </pc:sldMkLst>
        <pc:picChg chg="del">
          <ac:chgData name="James Clegg" userId="c6df1435-7a36-4b38-be4d-16e68e91152f" providerId="ADAL" clId="{722351C1-522F-41F2-8D47-8237E040D74A}" dt="2020-10-06T11:53:40.573" v="1" actId="478"/>
          <ac:picMkLst>
            <pc:docMk/>
            <pc:sldMk cId="3577767502" sldId="372"/>
            <ac:picMk id="2" creationId="{00000000-0000-0000-0000-000000000000}"/>
          </ac:picMkLst>
        </pc:picChg>
      </pc:sldChg>
    </pc:docChg>
  </pc:docChgLst>
  <pc:docChgLst>
    <pc:chgData name="James Clegg" userId="c6df1435-7a36-4b38-be4d-16e68e91152f" providerId="ADAL" clId="{59840A46-819E-4F75-9B20-2A6ED06C6A5F}"/>
    <pc:docChg chg="custSel modSld">
      <pc:chgData name="James Clegg" userId="c6df1435-7a36-4b38-be4d-16e68e91152f" providerId="ADAL" clId="{59840A46-819E-4F75-9B20-2A6ED06C6A5F}" dt="2020-10-06T11:20:52.288" v="13" actId="207"/>
      <pc:docMkLst>
        <pc:docMk/>
      </pc:docMkLst>
      <pc:sldChg chg="delSp modSp">
        <pc:chgData name="James Clegg" userId="c6df1435-7a36-4b38-be4d-16e68e91152f" providerId="ADAL" clId="{59840A46-819E-4F75-9B20-2A6ED06C6A5F}" dt="2020-10-06T11:20:30.556" v="11" actId="14100"/>
        <pc:sldMkLst>
          <pc:docMk/>
          <pc:sldMk cId="910041967" sldId="339"/>
        </pc:sldMkLst>
        <pc:spChg chg="mod">
          <ac:chgData name="James Clegg" userId="c6df1435-7a36-4b38-be4d-16e68e91152f" providerId="ADAL" clId="{59840A46-819E-4F75-9B20-2A6ED06C6A5F}" dt="2020-10-06T11:01:43.105" v="5" actId="1076"/>
          <ac:spMkLst>
            <pc:docMk/>
            <pc:sldMk cId="910041967" sldId="339"/>
            <ac:spMk id="65" creationId="{00000000-0000-0000-0000-000000000000}"/>
          </ac:spMkLst>
        </pc:spChg>
        <pc:spChg chg="mod">
          <ac:chgData name="James Clegg" userId="c6df1435-7a36-4b38-be4d-16e68e91152f" providerId="ADAL" clId="{59840A46-819E-4F75-9B20-2A6ED06C6A5F}" dt="2020-10-06T11:01:48.841" v="6" actId="1076"/>
          <ac:spMkLst>
            <pc:docMk/>
            <pc:sldMk cId="910041967" sldId="339"/>
            <ac:spMk id="67" creationId="{00000000-0000-0000-0000-000000000000}"/>
          </ac:spMkLst>
        </pc:spChg>
        <pc:spChg chg="del">
          <ac:chgData name="James Clegg" userId="c6df1435-7a36-4b38-be4d-16e68e91152f" providerId="ADAL" clId="{59840A46-819E-4F75-9B20-2A6ED06C6A5F}" dt="2020-10-06T11:01:11.412" v="1" actId="478"/>
          <ac:spMkLst>
            <pc:docMk/>
            <pc:sldMk cId="910041967" sldId="339"/>
            <ac:spMk id="79" creationId="{00000000-0000-0000-0000-000000000000}"/>
          </ac:spMkLst>
        </pc:spChg>
        <pc:graphicFrameChg chg="modGraphic">
          <ac:chgData name="James Clegg" userId="c6df1435-7a36-4b38-be4d-16e68e91152f" providerId="ADAL" clId="{59840A46-819E-4F75-9B20-2A6ED06C6A5F}" dt="2020-10-06T11:01:33.293" v="4" actId="207"/>
          <ac:graphicFrameMkLst>
            <pc:docMk/>
            <pc:sldMk cId="910041967" sldId="339"/>
            <ac:graphicFrameMk id="32" creationId="{00000000-0000-0000-0000-000000000000}"/>
          </ac:graphicFrameMkLst>
        </pc:graphicFrameChg>
        <pc:cxnChg chg="mod">
          <ac:chgData name="James Clegg" userId="c6df1435-7a36-4b38-be4d-16e68e91152f" providerId="ADAL" clId="{59840A46-819E-4F75-9B20-2A6ED06C6A5F}" dt="2020-10-06T11:20:30.556" v="11" actId="14100"/>
          <ac:cxnSpMkLst>
            <pc:docMk/>
            <pc:sldMk cId="910041967" sldId="339"/>
            <ac:cxnSpMk id="4" creationId="{00000000-0000-0000-0000-000000000000}"/>
          </ac:cxnSpMkLst>
        </pc:cxnChg>
        <pc:cxnChg chg="mod">
          <ac:chgData name="James Clegg" userId="c6df1435-7a36-4b38-be4d-16e68e91152f" providerId="ADAL" clId="{59840A46-819E-4F75-9B20-2A6ED06C6A5F}" dt="2020-10-06T11:20:26.330" v="10" actId="196"/>
          <ac:cxnSpMkLst>
            <pc:docMk/>
            <pc:sldMk cId="910041967" sldId="339"/>
            <ac:cxnSpMk id="7" creationId="{00000000-0000-0000-0000-000000000000}"/>
          </ac:cxnSpMkLst>
        </pc:cxnChg>
      </pc:sldChg>
      <pc:sldChg chg="delSp modSp">
        <pc:chgData name="James Clegg" userId="c6df1435-7a36-4b38-be4d-16e68e91152f" providerId="ADAL" clId="{59840A46-819E-4F75-9B20-2A6ED06C6A5F}" dt="2020-10-06T11:20:52.288" v="13" actId="207"/>
        <pc:sldMkLst>
          <pc:docMk/>
          <pc:sldMk cId="2213890257" sldId="369"/>
        </pc:sldMkLst>
        <pc:spChg chg="mod">
          <ac:chgData name="James Clegg" userId="c6df1435-7a36-4b38-be4d-16e68e91152f" providerId="ADAL" clId="{59840A46-819E-4F75-9B20-2A6ED06C6A5F}" dt="2020-10-06T11:20:44.979" v="12" actId="555"/>
          <ac:spMkLst>
            <pc:docMk/>
            <pc:sldMk cId="2213890257" sldId="369"/>
            <ac:spMk id="23" creationId="{00000000-0000-0000-0000-000000000000}"/>
          </ac:spMkLst>
        </pc:spChg>
        <pc:spChg chg="mod">
          <ac:chgData name="James Clegg" userId="c6df1435-7a36-4b38-be4d-16e68e91152f" providerId="ADAL" clId="{59840A46-819E-4F75-9B20-2A6ED06C6A5F}" dt="2020-10-06T11:20:52.288" v="13" actId="207"/>
          <ac:spMkLst>
            <pc:docMk/>
            <pc:sldMk cId="2213890257" sldId="369"/>
            <ac:spMk id="24" creationId="{00000000-0000-0000-0000-000000000000}"/>
          </ac:spMkLst>
        </pc:spChg>
        <pc:spChg chg="del">
          <ac:chgData name="James Clegg" userId="c6df1435-7a36-4b38-be4d-16e68e91152f" providerId="ADAL" clId="{59840A46-819E-4F75-9B20-2A6ED06C6A5F}" dt="2020-10-06T11:01:07.454" v="0" actId="478"/>
          <ac:spMkLst>
            <pc:docMk/>
            <pc:sldMk cId="2213890257" sldId="369"/>
            <ac:spMk id="79" creationId="{00000000-0000-0000-0000-000000000000}"/>
          </ac:spMkLst>
        </pc:spChg>
      </pc:sldChg>
      <pc:sldChg chg="delSp modSp">
        <pc:chgData name="James Clegg" userId="c6df1435-7a36-4b38-be4d-16e68e91152f" providerId="ADAL" clId="{59840A46-819E-4F75-9B20-2A6ED06C6A5F}" dt="2020-10-06T11:02:03.863" v="9" actId="478"/>
        <pc:sldMkLst>
          <pc:docMk/>
          <pc:sldMk cId="2862367466" sldId="371"/>
        </pc:sldMkLst>
        <pc:spChg chg="mod">
          <ac:chgData name="James Clegg" userId="c6df1435-7a36-4b38-be4d-16e68e91152f" providerId="ADAL" clId="{59840A46-819E-4F75-9B20-2A6ED06C6A5F}" dt="2020-10-06T11:02:01.386" v="8" actId="20577"/>
          <ac:spMkLst>
            <pc:docMk/>
            <pc:sldMk cId="2862367466" sldId="371"/>
            <ac:spMk id="18" creationId="{00000000-0000-0000-0000-000000000000}"/>
          </ac:spMkLst>
        </pc:spChg>
        <pc:spChg chg="del">
          <ac:chgData name="James Clegg" userId="c6df1435-7a36-4b38-be4d-16e68e91152f" providerId="ADAL" clId="{59840A46-819E-4F75-9B20-2A6ED06C6A5F}" dt="2020-10-06T11:02:03.863" v="9" actId="478"/>
          <ac:spMkLst>
            <pc:docMk/>
            <pc:sldMk cId="2862367466" sldId="371"/>
            <ac:spMk id="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9" Type="http://schemas.openxmlformats.org/officeDocument/2006/relationships/image" Target="../media/image32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71643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0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336606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</a:t>
                </a:r>
                <a:r>
                  <a:rPr lang="en-US" sz="2800" dirty="0">
                    <a:latin typeface="Calibri" panose="020F0502020204030204" pitchFamily="34" charset="0"/>
                  </a:rPr>
                  <a:t>832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1,000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366066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513" y="460939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5,728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2,942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2,942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4609396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5726" y="1075114"/>
            <a:ext cx="2186087" cy="218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2543" y="1273186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1,453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4709" y="1894851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08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336606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</a:t>
                </a:r>
                <a:r>
                  <a:rPr lang="en-US" sz="2800" dirty="0">
                    <a:latin typeface="Calibri" panose="020F0502020204030204" pitchFamily="34" charset="0"/>
                  </a:rPr>
                  <a:t>832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1,000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366066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513" y="460939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5,728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2,942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2,942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4609396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5726" y="1075114"/>
            <a:ext cx="2186087" cy="2188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2543" y="1273186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1,453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4709" y="1894851"/>
            <a:ext cx="13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0396" y="1873304"/>
                <a:ext cx="3768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</a:rPr>
                  <a:t>4,999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1,452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3,547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96" y="1873304"/>
                <a:ext cx="3768393" cy="523220"/>
              </a:xfrm>
              <a:prstGeom prst="rect">
                <a:avLst/>
              </a:prstGeom>
              <a:blipFill>
                <a:blip r:embed="rId8"/>
                <a:stretch>
                  <a:fillRect l="-323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402543" y="2557069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3,547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2275" y="3360826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168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8489" y="4609396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5,728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7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2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0" y="657630"/>
            <a:ext cx="3278932" cy="3282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6440" y="1006204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3,562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7935" y="2883133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2,747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9494" y="2883132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41677" y="4102627"/>
                <a:ext cx="3568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3,562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2,747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77" y="4102627"/>
                <a:ext cx="3568021" cy="646331"/>
              </a:xfrm>
              <a:prstGeom prst="rect">
                <a:avLst/>
              </a:prstGeom>
              <a:blipFill>
                <a:blip r:embed="rId6"/>
                <a:stretch>
                  <a:fillRect l="-5299" t="-1603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348315" y="4102627"/>
            <a:ext cx="1100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815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2128" y="2912173"/>
            <a:ext cx="992712" cy="646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?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08990"/>
              </p:ext>
            </p:extLst>
          </p:nvPr>
        </p:nvGraphicFramePr>
        <p:xfrm>
          <a:off x="4925856" y="905190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 flipV="1">
            <a:off x="6416130" y="175854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06778" y="139088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16606" y="13944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03632" y="289874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14049" y="289418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064425" y="17549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55073" y="137314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64065" y="13944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52940" y="289418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87216" y="289418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56390" y="2110533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90" y="2110533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41677" y="4675791"/>
                <a:ext cx="3568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2,747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815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77" y="4675791"/>
                <a:ext cx="3568021" cy="646331"/>
              </a:xfrm>
              <a:prstGeom prst="rect">
                <a:avLst/>
              </a:prstGeom>
              <a:blipFill>
                <a:blip r:embed="rId8"/>
                <a:stretch>
                  <a:fillRect l="-5299" t="-1603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4996113" y="4646751"/>
            <a:ext cx="148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3,562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41677" y="5311157"/>
                <a:ext cx="35680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815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2,747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77" y="5311157"/>
                <a:ext cx="3568021" cy="646331"/>
              </a:xfrm>
              <a:prstGeom prst="rect">
                <a:avLst/>
              </a:prstGeom>
              <a:blipFill>
                <a:blip r:embed="rId9"/>
                <a:stretch>
                  <a:fillRect l="-5299" t="-1603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4996113" y="5282117"/>
            <a:ext cx="148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3,562</a:t>
            </a:r>
            <a:endParaRPr lang="en-GB" sz="36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16951"/>
              </p:ext>
            </p:extLst>
          </p:nvPr>
        </p:nvGraphicFramePr>
        <p:xfrm>
          <a:off x="4934781" y="905189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265315" y="210577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15" y="2105771"/>
                <a:ext cx="67839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98877" y="2858815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23419" y="3520653"/>
            <a:ext cx="6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99447" y="2868965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38203" y="2854478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95434" y="3542412"/>
            <a:ext cx="6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80909" y="2863680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8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1" grpId="1"/>
      <p:bldP spid="22" grpId="0"/>
      <p:bldP spid="23" grpId="0"/>
      <p:bldP spid="24" grpId="0"/>
      <p:bldP spid="25" grpId="0" animBg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6" grpId="0"/>
      <p:bldP spid="36" grpId="1"/>
      <p:bldP spid="37" grpId="0"/>
      <p:bldP spid="37" grpId="1"/>
      <p:bldP spid="50" grpId="0"/>
      <p:bldP spid="50" grpId="1"/>
      <p:bldP spid="51" grpId="0"/>
      <p:bldP spid="51" grpId="1"/>
      <p:bldP spid="52" grpId="0"/>
      <p:bldP spid="52" grpId="1"/>
      <p:bldP spid="55" grpId="0"/>
      <p:bldP spid="56" grpId="0"/>
      <p:bldP spid="57" grpId="0"/>
      <p:bldP spid="58" grpId="0"/>
      <p:bldP spid="60" grpId="0"/>
      <p:bldP spid="4" grpId="0"/>
      <p:bldP spid="61" grpId="0"/>
      <p:bldP spid="62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84506" y="830050"/>
            <a:ext cx="412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1,319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600" dirty="0">
                <a:latin typeface="Calibri" panose="020F0502020204030204" pitchFamily="34" charset="0"/>
              </a:rPr>
              <a:t> 4,484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89130"/>
              </p:ext>
            </p:extLst>
          </p:nvPr>
        </p:nvGraphicFramePr>
        <p:xfrm>
          <a:off x="935968" y="2013844"/>
          <a:ext cx="34311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290">
                  <a:extLst>
                    <a:ext uri="{9D8B030D-6E8A-4147-A177-3AD203B41FA5}">
                      <a16:colId xmlns:a16="http://schemas.microsoft.com/office/drawing/2014/main" val="2032489297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val="2152675445"/>
                    </a:ext>
                  </a:extLst>
                </a:gridCol>
              </a:tblGrid>
              <a:tr h="525462">
                <a:tc gridSpan="2"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3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69639"/>
                  </a:ext>
                </a:extLst>
              </a:tr>
              <a:tr h="525462"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80477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001093" y="1997792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5,803</a:t>
            </a:r>
            <a:endParaRPr lang="en-GB" sz="3600" dirty="0"/>
          </a:p>
        </p:txBody>
      </p:sp>
      <p:sp>
        <p:nvSpPr>
          <p:cNvPr id="38" name="Rectangle 37"/>
          <p:cNvSpPr/>
          <p:nvPr/>
        </p:nvSpPr>
        <p:spPr>
          <a:xfrm>
            <a:off x="935968" y="2657049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1,319</a:t>
            </a:r>
            <a:endParaRPr lang="en-GB" sz="3600" dirty="0"/>
          </a:p>
        </p:txBody>
      </p:sp>
      <p:sp>
        <p:nvSpPr>
          <p:cNvPr id="39" name="Rectangle 38"/>
          <p:cNvSpPr/>
          <p:nvPr/>
        </p:nvSpPr>
        <p:spPr>
          <a:xfrm>
            <a:off x="2565995" y="2644123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4,484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02364" y="4460746"/>
                <a:ext cx="3496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5,803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4,484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64" y="4460746"/>
                <a:ext cx="3496617" cy="646331"/>
              </a:xfrm>
              <a:prstGeom prst="rect">
                <a:avLst/>
              </a:prstGeom>
              <a:blipFill>
                <a:blip r:embed="rId5"/>
                <a:stretch>
                  <a:fillRect l="-5226" t="-16981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239464" y="4458808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1,319</a:t>
            </a:r>
            <a:endParaRPr lang="en-GB" sz="3600" dirty="0"/>
          </a:p>
        </p:txBody>
      </p:sp>
      <p:sp>
        <p:nvSpPr>
          <p:cNvPr id="50" name="Rectangle 49"/>
          <p:cNvSpPr/>
          <p:nvPr/>
        </p:nvSpPr>
        <p:spPr>
          <a:xfrm>
            <a:off x="3861092" y="815452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5,803</a:t>
            </a:r>
            <a:endParaRPr lang="en-GB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15567"/>
              </p:ext>
            </p:extLst>
          </p:nvPr>
        </p:nvGraphicFramePr>
        <p:xfrm>
          <a:off x="5230539" y="1432579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61073" y="263316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073" y="2633161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7360646" y="3365222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85188" y="4027060"/>
            <a:ext cx="6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84687" y="3370886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6044" y="4056013"/>
            <a:ext cx="6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45288" y="3379079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59055" y="3379079"/>
            <a:ext cx="63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001093" y="5144744"/>
                <a:ext cx="3496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4,484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5,803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093" y="5144744"/>
                <a:ext cx="3496617" cy="646331"/>
              </a:xfrm>
              <a:prstGeom prst="rect">
                <a:avLst/>
              </a:prstGeom>
              <a:blipFill>
                <a:blip r:embed="rId7"/>
                <a:stretch>
                  <a:fillRect l="-5226" t="-16981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5238193" y="5142806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1,319</a:t>
            </a:r>
            <a:endParaRPr lang="en-GB" sz="36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241" y="5184047"/>
            <a:ext cx="1209375" cy="848250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935968" y="2657049"/>
            <a:ext cx="1162096" cy="6334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13983"/>
              </p:ext>
            </p:extLst>
          </p:nvPr>
        </p:nvGraphicFramePr>
        <p:xfrm>
          <a:off x="5239464" y="1442422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569998" y="2643004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98" y="2643004"/>
                <a:ext cx="67839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237367" y="2023917"/>
            <a:ext cx="6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59055" y="2007386"/>
            <a:ext cx="64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 flipV="1">
            <a:off x="6621574" y="2285820"/>
            <a:ext cx="555805" cy="2913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29355" y="1789606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963588" y="2292561"/>
            <a:ext cx="555805" cy="2913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67519" y="1806948"/>
            <a:ext cx="64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cxnSp>
        <p:nvCxnSpPr>
          <p:cNvPr id="68" name="Straight Connector 67"/>
          <p:cNvCxnSpPr>
            <a:endCxn id="32" idx="3"/>
          </p:cNvCxnSpPr>
          <p:nvPr/>
        </p:nvCxnSpPr>
        <p:spPr>
          <a:xfrm flipV="1">
            <a:off x="2098064" y="2653924"/>
            <a:ext cx="2269068" cy="62005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94772" y="5136113"/>
                <a:ext cx="3496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5,803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1,319 </a:t>
                </a:r>
                <a:r>
                  <a:rPr lang="en-GB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72" y="5136113"/>
                <a:ext cx="3496617" cy="646331"/>
              </a:xfrm>
              <a:prstGeom prst="rect">
                <a:avLst/>
              </a:prstGeom>
              <a:blipFill>
                <a:blip r:embed="rId10"/>
                <a:stretch>
                  <a:fillRect l="-5226" t="-16981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5220733" y="5145484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4,484</a:t>
            </a:r>
            <a:endParaRPr lang="en-GB" sz="36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0957" y="458575"/>
            <a:ext cx="742950" cy="74295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82573" y="573994"/>
            <a:ext cx="211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  <p:bldP spid="40" grpId="0"/>
      <p:bldP spid="43" grpId="0"/>
      <p:bldP spid="50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3" grpId="0"/>
      <p:bldP spid="5" grpId="0"/>
      <p:bldP spid="64" grpId="0"/>
      <p:bldP spid="65" grpId="0"/>
      <p:bldP spid="67" grpId="0"/>
      <p:bldP spid="69" grpId="0"/>
      <p:bldP spid="70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Have a go at questions</a:t>
                </a:r>
                <a:b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on the worksheet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6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3024" y="587828"/>
                <a:ext cx="4265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2,615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1,387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4,002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24" y="587828"/>
                <a:ext cx="4265024" cy="584775"/>
              </a:xfrm>
              <a:prstGeom prst="rect">
                <a:avLst/>
              </a:prstGeom>
              <a:blipFill>
                <a:blip r:embed="rId5"/>
                <a:stretch>
                  <a:fillRect l="-357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24" y="1303232"/>
            <a:ext cx="1086404" cy="1482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574689" y="1686301"/>
                <a:ext cx="3711158" cy="716653"/>
              </a:xfrm>
              <a:prstGeom prst="wedgeRoundRectCallout">
                <a:avLst>
                  <a:gd name="adj1" fmla="val -68414"/>
                  <a:gd name="adj2" fmla="val 35190"/>
                  <a:gd name="adj3" fmla="val 16667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1,387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2,615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4,002</a:t>
                </a: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89" y="1686301"/>
                <a:ext cx="3711158" cy="716653"/>
              </a:xfrm>
              <a:prstGeom prst="wedgeRoundRectCallout">
                <a:avLst>
                  <a:gd name="adj1" fmla="val -68414"/>
                  <a:gd name="adj2" fmla="val 35190"/>
                  <a:gd name="adj3" fmla="val 16667"/>
                </a:avLst>
              </a:prstGeom>
              <a:blipFill>
                <a:blip r:embed="rId7"/>
                <a:stretch>
                  <a:fillRect b="-8130"/>
                </a:stretch>
              </a:blipFill>
              <a:ln w="38100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11" y="2548847"/>
            <a:ext cx="929293" cy="1341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>
              <a:xfrm>
                <a:off x="2593548" y="2756737"/>
                <a:ext cx="3711158" cy="716653"/>
              </a:xfrm>
              <a:prstGeom prst="wedgeRoundRectCallout">
                <a:avLst>
                  <a:gd name="adj1" fmla="val 66398"/>
                  <a:gd name="adj2" fmla="val 2425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4,002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2,615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1,387</a:t>
                </a: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548" y="2756737"/>
                <a:ext cx="3711158" cy="716653"/>
              </a:xfrm>
              <a:prstGeom prst="wedgeRoundRectCallout">
                <a:avLst>
                  <a:gd name="adj1" fmla="val 66398"/>
                  <a:gd name="adj2" fmla="val 24254"/>
                  <a:gd name="adj3" fmla="val 16667"/>
                </a:avLst>
              </a:prstGeom>
              <a:blipFill>
                <a:blip r:embed="rId9"/>
                <a:stretch>
                  <a:fillRect b="-6349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9" y="3754481"/>
            <a:ext cx="816216" cy="1209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2574689" y="3824011"/>
                <a:ext cx="3711158" cy="716653"/>
              </a:xfrm>
              <a:prstGeom prst="wedgeRoundRectCallout">
                <a:avLst>
                  <a:gd name="adj1" fmla="val -68414"/>
                  <a:gd name="adj2" fmla="val 3519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4,002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1,387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2,615</a:t>
                </a:r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89" y="3824011"/>
                <a:ext cx="3711158" cy="716653"/>
              </a:xfrm>
              <a:prstGeom prst="wedgeRoundRectCallout">
                <a:avLst>
                  <a:gd name="adj1" fmla="val -68414"/>
                  <a:gd name="adj2" fmla="val 35190"/>
                  <a:gd name="adj3" fmla="val 16667"/>
                </a:avLst>
              </a:prstGeom>
              <a:blipFill>
                <a:blip r:embed="rId11"/>
                <a:stretch>
                  <a:fillRect b="-6349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5610" y="4812519"/>
            <a:ext cx="929293" cy="1292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2659691" y="4891285"/>
                <a:ext cx="3711158" cy="716653"/>
              </a:xfrm>
              <a:prstGeom prst="wedgeRoundRectCallout">
                <a:avLst>
                  <a:gd name="adj1" fmla="val 64990"/>
                  <a:gd name="adj2" fmla="val 38836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3,999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1,384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2,615</a:t>
                </a: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91" y="4891285"/>
                <a:ext cx="3711158" cy="716653"/>
              </a:xfrm>
              <a:prstGeom prst="wedgeRoundRectCallout">
                <a:avLst>
                  <a:gd name="adj1" fmla="val 64990"/>
                  <a:gd name="adj2" fmla="val 38836"/>
                  <a:gd name="adj3" fmla="val 16667"/>
                </a:avLst>
              </a:prstGeom>
              <a:blipFill>
                <a:blip r:embed="rId13"/>
                <a:stretch>
                  <a:fillRect b="-6349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0957" y="458575"/>
            <a:ext cx="742950" cy="742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82573" y="573994"/>
            <a:ext cx="211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Have a think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70849" y="1686301"/>
            <a:ext cx="1778060" cy="7166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Commutative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1500" y="2750897"/>
            <a:ext cx="1778060" cy="7166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Inverse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63468" y="3824011"/>
            <a:ext cx="1778060" cy="7166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Inverse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0074" y="4907455"/>
            <a:ext cx="1820928" cy="10753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Inverse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efficient 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36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4" grpId="0"/>
      <p:bldP spid="6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7.5|21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4|6.2|11.6|1.5|0.6|4.6|3.8|8.1|0.6|1.5|4.5|5.4|9.6|14.8|12.4|5.8|4.9|12.4|6.2|9.7|8.5|8.1|5.1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7.3|9.8|10.8|8.8|5.4|3.1|3.9|14.7|13.3|5.4|10|1.6|18.7|5.9|22|6.1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2.5|7.4|8.2|8.9|10.9|11.1|1.5|15.5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522d4c35-b548-4432-90ae-af4376e1c4b4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196</Words>
  <Application>Microsoft Office PowerPoint</Application>
  <PresentationFormat>On-screen Show (4:3)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487</cp:revision>
  <dcterms:created xsi:type="dcterms:W3CDTF">2019-07-05T11:02:13Z</dcterms:created>
  <dcterms:modified xsi:type="dcterms:W3CDTF">2021-10-17T12:59:52Z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