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411" r:id="rId5"/>
    <p:sldId id="256" r:id="rId6"/>
    <p:sldId id="301" r:id="rId7"/>
    <p:sldId id="378" r:id="rId8"/>
    <p:sldId id="412" r:id="rId9"/>
    <p:sldId id="366" r:id="rId10"/>
    <p:sldId id="413" r:id="rId11"/>
    <p:sldId id="414" r:id="rId12"/>
    <p:sldId id="415" r:id="rId13"/>
    <p:sldId id="416" r:id="rId14"/>
    <p:sldId id="417" r:id="rId15"/>
    <p:sldId id="419" r:id="rId16"/>
    <p:sldId id="418" r:id="rId17"/>
    <p:sldId id="394" r:id="rId18"/>
    <p:sldId id="420" r:id="rId19"/>
    <p:sldId id="421" r:id="rId20"/>
    <p:sldId id="389" r:id="rId21"/>
    <p:sldId id="422" r:id="rId22"/>
    <p:sldId id="391" r:id="rId2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B3DB7"/>
    <a:srgbClr val="EEF7E9"/>
    <a:srgbClr val="F5D7F1"/>
    <a:srgbClr val="FFCC00"/>
    <a:srgbClr val="EAB0E2"/>
    <a:srgbClr val="CC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FE38871-D183-44B0-94D6-674F3656AD63}" v="31" dt="2019-07-23T12:02:47.01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861" autoAdjust="0"/>
    <p:restoredTop sz="94660"/>
  </p:normalViewPr>
  <p:slideViewPr>
    <p:cSldViewPr snapToGrid="0">
      <p:cViewPr varScale="1">
        <p:scale>
          <a:sx n="86" d="100"/>
          <a:sy n="86" d="100"/>
        </p:scale>
        <p:origin x="1344"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elen Woodhead" userId="ad3a4230-80d7-443d-8a9e-007713cf765f" providerId="ADAL" clId="{FFE38871-D183-44B0-94D6-674F3656AD63}"/>
    <pc:docChg chg="undo modSld">
      <pc:chgData name="Helen Woodhead" userId="ad3a4230-80d7-443d-8a9e-007713cf765f" providerId="ADAL" clId="{FFE38871-D183-44B0-94D6-674F3656AD63}" dt="2019-07-23T12:02:49.307" v="40" actId="208"/>
      <pc:docMkLst>
        <pc:docMk/>
      </pc:docMkLst>
      <pc:sldChg chg="modSp">
        <pc:chgData name="Helen Woodhead" userId="ad3a4230-80d7-443d-8a9e-007713cf765f" providerId="ADAL" clId="{FFE38871-D183-44B0-94D6-674F3656AD63}" dt="2019-07-23T11:55:08.455" v="32"/>
        <pc:sldMkLst>
          <pc:docMk/>
          <pc:sldMk cId="1745637222" sldId="389"/>
        </pc:sldMkLst>
        <pc:graphicFrameChg chg="mod">
          <ac:chgData name="Helen Woodhead" userId="ad3a4230-80d7-443d-8a9e-007713cf765f" providerId="ADAL" clId="{FFE38871-D183-44B0-94D6-674F3656AD63}" dt="2019-07-23T11:55:03.505" v="30"/>
          <ac:graphicFrameMkLst>
            <pc:docMk/>
            <pc:sldMk cId="1745637222" sldId="389"/>
            <ac:graphicFrameMk id="6" creationId="{2B5A31CE-36A8-4803-9BC9-BDAC2D068114}"/>
          </ac:graphicFrameMkLst>
        </pc:graphicFrameChg>
        <pc:graphicFrameChg chg="mod">
          <ac:chgData name="Helen Woodhead" userId="ad3a4230-80d7-443d-8a9e-007713cf765f" providerId="ADAL" clId="{FFE38871-D183-44B0-94D6-674F3656AD63}" dt="2019-07-23T11:55:08.455" v="32"/>
          <ac:graphicFrameMkLst>
            <pc:docMk/>
            <pc:sldMk cId="1745637222" sldId="389"/>
            <ac:graphicFrameMk id="7" creationId="{2DB85616-AFCA-4762-8DAF-AD6187BB3716}"/>
          </ac:graphicFrameMkLst>
        </pc:graphicFrameChg>
      </pc:sldChg>
      <pc:sldChg chg="addSp delSp modSp">
        <pc:chgData name="Helen Woodhead" userId="ad3a4230-80d7-443d-8a9e-007713cf765f" providerId="ADAL" clId="{FFE38871-D183-44B0-94D6-674F3656AD63}" dt="2019-07-23T12:02:49.307" v="40" actId="208"/>
        <pc:sldMkLst>
          <pc:docMk/>
          <pc:sldMk cId="3056301510" sldId="391"/>
        </pc:sldMkLst>
        <pc:spChg chg="mod">
          <ac:chgData name="Helen Woodhead" userId="ad3a4230-80d7-443d-8a9e-007713cf765f" providerId="ADAL" clId="{FFE38871-D183-44B0-94D6-674F3656AD63}" dt="2019-07-23T12:02:49.307" v="40" actId="208"/>
          <ac:spMkLst>
            <pc:docMk/>
            <pc:sldMk cId="3056301510" sldId="391"/>
            <ac:spMk id="9" creationId="{EE6F9DD9-7C1C-42C7-82BB-4FEF20B2C3D3}"/>
          </ac:spMkLst>
        </pc:spChg>
        <pc:spChg chg="mod">
          <ac:chgData name="Helen Woodhead" userId="ad3a4230-80d7-443d-8a9e-007713cf765f" providerId="ADAL" clId="{FFE38871-D183-44B0-94D6-674F3656AD63}" dt="2019-07-23T12:02:49.307" v="40" actId="208"/>
          <ac:spMkLst>
            <pc:docMk/>
            <pc:sldMk cId="3056301510" sldId="391"/>
            <ac:spMk id="10" creationId="{6E6B38B3-1015-4AEF-A469-8BFC2E8B2F82}"/>
          </ac:spMkLst>
        </pc:spChg>
        <pc:spChg chg="mod">
          <ac:chgData name="Helen Woodhead" userId="ad3a4230-80d7-443d-8a9e-007713cf765f" providerId="ADAL" clId="{FFE38871-D183-44B0-94D6-674F3656AD63}" dt="2019-07-23T12:02:49.307" v="40" actId="208"/>
          <ac:spMkLst>
            <pc:docMk/>
            <pc:sldMk cId="3056301510" sldId="391"/>
            <ac:spMk id="11" creationId="{E8331C3B-0449-4E60-A715-B46B00E975D1}"/>
          </ac:spMkLst>
        </pc:spChg>
        <pc:spChg chg="mod">
          <ac:chgData name="Helen Woodhead" userId="ad3a4230-80d7-443d-8a9e-007713cf765f" providerId="ADAL" clId="{FFE38871-D183-44B0-94D6-674F3656AD63}" dt="2019-07-23T12:02:49.307" v="40" actId="208"/>
          <ac:spMkLst>
            <pc:docMk/>
            <pc:sldMk cId="3056301510" sldId="391"/>
            <ac:spMk id="15" creationId="{90D5AE7B-1680-4237-8ABC-166D0413975E}"/>
          </ac:spMkLst>
        </pc:spChg>
        <pc:spChg chg="mod">
          <ac:chgData name="Helen Woodhead" userId="ad3a4230-80d7-443d-8a9e-007713cf765f" providerId="ADAL" clId="{FFE38871-D183-44B0-94D6-674F3656AD63}" dt="2019-07-23T12:02:49.307" v="40" actId="208"/>
          <ac:spMkLst>
            <pc:docMk/>
            <pc:sldMk cId="3056301510" sldId="391"/>
            <ac:spMk id="16" creationId="{80882BD9-6C8D-49BD-940C-87B84EBD26F5}"/>
          </ac:spMkLst>
        </pc:spChg>
        <pc:spChg chg="mod">
          <ac:chgData name="Helen Woodhead" userId="ad3a4230-80d7-443d-8a9e-007713cf765f" providerId="ADAL" clId="{FFE38871-D183-44B0-94D6-674F3656AD63}" dt="2019-07-23T12:02:49.307" v="40" actId="208"/>
          <ac:spMkLst>
            <pc:docMk/>
            <pc:sldMk cId="3056301510" sldId="391"/>
            <ac:spMk id="25" creationId="{B249832D-F1D4-4205-A8A6-6DCE6885A87F}"/>
          </ac:spMkLst>
        </pc:spChg>
        <pc:spChg chg="mod">
          <ac:chgData name="Helen Woodhead" userId="ad3a4230-80d7-443d-8a9e-007713cf765f" providerId="ADAL" clId="{FFE38871-D183-44B0-94D6-674F3656AD63}" dt="2019-07-23T12:02:49.307" v="40" actId="208"/>
          <ac:spMkLst>
            <pc:docMk/>
            <pc:sldMk cId="3056301510" sldId="391"/>
            <ac:spMk id="26" creationId="{3020CAC6-3289-4858-B1DA-14B7564CFBE8}"/>
          </ac:spMkLst>
        </pc:spChg>
        <pc:spChg chg="mod">
          <ac:chgData name="Helen Woodhead" userId="ad3a4230-80d7-443d-8a9e-007713cf765f" providerId="ADAL" clId="{FFE38871-D183-44B0-94D6-674F3656AD63}" dt="2019-07-23T12:02:49.307" v="40" actId="208"/>
          <ac:spMkLst>
            <pc:docMk/>
            <pc:sldMk cId="3056301510" sldId="391"/>
            <ac:spMk id="29" creationId="{0B78E9E0-8BAB-480F-AEE0-BC72EB56ABE9}"/>
          </ac:spMkLst>
        </pc:spChg>
        <pc:spChg chg="mod">
          <ac:chgData name="Helen Woodhead" userId="ad3a4230-80d7-443d-8a9e-007713cf765f" providerId="ADAL" clId="{FFE38871-D183-44B0-94D6-674F3656AD63}" dt="2019-07-23T12:02:49.307" v="40" actId="208"/>
          <ac:spMkLst>
            <pc:docMk/>
            <pc:sldMk cId="3056301510" sldId="391"/>
            <ac:spMk id="34" creationId="{3FE0AC7A-399C-4F21-9B95-4684831436B2}"/>
          </ac:spMkLst>
        </pc:spChg>
        <pc:spChg chg="mod">
          <ac:chgData name="Helen Woodhead" userId="ad3a4230-80d7-443d-8a9e-007713cf765f" providerId="ADAL" clId="{FFE38871-D183-44B0-94D6-674F3656AD63}" dt="2019-07-23T12:02:49.307" v="40" actId="208"/>
          <ac:spMkLst>
            <pc:docMk/>
            <pc:sldMk cId="3056301510" sldId="391"/>
            <ac:spMk id="35" creationId="{1457E1ED-9272-467D-B84E-15072DC5D604}"/>
          </ac:spMkLst>
        </pc:spChg>
        <pc:spChg chg="mod">
          <ac:chgData name="Helen Woodhead" userId="ad3a4230-80d7-443d-8a9e-007713cf765f" providerId="ADAL" clId="{FFE38871-D183-44B0-94D6-674F3656AD63}" dt="2019-07-23T12:02:49.307" v="40" actId="208"/>
          <ac:spMkLst>
            <pc:docMk/>
            <pc:sldMk cId="3056301510" sldId="391"/>
            <ac:spMk id="36" creationId="{C4716430-7AB1-4743-8011-4842F08712DE}"/>
          </ac:spMkLst>
        </pc:spChg>
        <pc:spChg chg="mod">
          <ac:chgData name="Helen Woodhead" userId="ad3a4230-80d7-443d-8a9e-007713cf765f" providerId="ADAL" clId="{FFE38871-D183-44B0-94D6-674F3656AD63}" dt="2019-07-23T12:02:49.307" v="40" actId="208"/>
          <ac:spMkLst>
            <pc:docMk/>
            <pc:sldMk cId="3056301510" sldId="391"/>
            <ac:spMk id="38" creationId="{DC8E8C3D-070A-4A40-A87B-F624495574F1}"/>
          </ac:spMkLst>
        </pc:spChg>
        <pc:spChg chg="mod">
          <ac:chgData name="Helen Woodhead" userId="ad3a4230-80d7-443d-8a9e-007713cf765f" providerId="ADAL" clId="{FFE38871-D183-44B0-94D6-674F3656AD63}" dt="2019-07-23T12:02:49.307" v="40" actId="208"/>
          <ac:spMkLst>
            <pc:docMk/>
            <pc:sldMk cId="3056301510" sldId="391"/>
            <ac:spMk id="39" creationId="{B0298BBA-B672-47A9-9BD7-D7312FDEFEC0}"/>
          </ac:spMkLst>
        </pc:spChg>
        <pc:spChg chg="mod">
          <ac:chgData name="Helen Woodhead" userId="ad3a4230-80d7-443d-8a9e-007713cf765f" providerId="ADAL" clId="{FFE38871-D183-44B0-94D6-674F3656AD63}" dt="2019-07-23T12:02:49.307" v="40" actId="208"/>
          <ac:spMkLst>
            <pc:docMk/>
            <pc:sldMk cId="3056301510" sldId="391"/>
            <ac:spMk id="45" creationId="{15E5C380-F54A-430D-873E-FB2194E08BDB}"/>
          </ac:spMkLst>
        </pc:spChg>
        <pc:spChg chg="mod">
          <ac:chgData name="Helen Woodhead" userId="ad3a4230-80d7-443d-8a9e-007713cf765f" providerId="ADAL" clId="{FFE38871-D183-44B0-94D6-674F3656AD63}" dt="2019-07-23T12:02:49.307" v="40" actId="208"/>
          <ac:spMkLst>
            <pc:docMk/>
            <pc:sldMk cId="3056301510" sldId="391"/>
            <ac:spMk id="46" creationId="{3F0F7393-4804-4497-B011-64F0C94213C1}"/>
          </ac:spMkLst>
        </pc:spChg>
        <pc:spChg chg="mod">
          <ac:chgData name="Helen Woodhead" userId="ad3a4230-80d7-443d-8a9e-007713cf765f" providerId="ADAL" clId="{FFE38871-D183-44B0-94D6-674F3656AD63}" dt="2019-07-23T12:02:49.307" v="40" actId="208"/>
          <ac:spMkLst>
            <pc:docMk/>
            <pc:sldMk cId="3056301510" sldId="391"/>
            <ac:spMk id="47" creationId="{DA729A9F-543A-411A-82D5-9984D83BCF97}"/>
          </ac:spMkLst>
        </pc:spChg>
        <pc:spChg chg="mod">
          <ac:chgData name="Helen Woodhead" userId="ad3a4230-80d7-443d-8a9e-007713cf765f" providerId="ADAL" clId="{FFE38871-D183-44B0-94D6-674F3656AD63}" dt="2019-07-23T12:02:49.307" v="40" actId="208"/>
          <ac:spMkLst>
            <pc:docMk/>
            <pc:sldMk cId="3056301510" sldId="391"/>
            <ac:spMk id="49" creationId="{D0323DC8-DBBD-4EC2-8D8A-DC11D0F1D490}"/>
          </ac:spMkLst>
        </pc:spChg>
        <pc:spChg chg="mod">
          <ac:chgData name="Helen Woodhead" userId="ad3a4230-80d7-443d-8a9e-007713cf765f" providerId="ADAL" clId="{FFE38871-D183-44B0-94D6-674F3656AD63}" dt="2019-07-23T12:02:49.307" v="40" actId="208"/>
          <ac:spMkLst>
            <pc:docMk/>
            <pc:sldMk cId="3056301510" sldId="391"/>
            <ac:spMk id="50" creationId="{6F1045F6-429E-485B-B788-9E22BEA7A3D6}"/>
          </ac:spMkLst>
        </pc:spChg>
        <pc:spChg chg="mod">
          <ac:chgData name="Helen Woodhead" userId="ad3a4230-80d7-443d-8a9e-007713cf765f" providerId="ADAL" clId="{FFE38871-D183-44B0-94D6-674F3656AD63}" dt="2019-07-23T12:02:49.307" v="40" actId="208"/>
          <ac:spMkLst>
            <pc:docMk/>
            <pc:sldMk cId="3056301510" sldId="391"/>
            <ac:spMk id="52" creationId="{7BC18814-E944-44CE-9E89-54DEA0869D0F}"/>
          </ac:spMkLst>
        </pc:spChg>
        <pc:spChg chg="mod">
          <ac:chgData name="Helen Woodhead" userId="ad3a4230-80d7-443d-8a9e-007713cf765f" providerId="ADAL" clId="{FFE38871-D183-44B0-94D6-674F3656AD63}" dt="2019-07-23T12:02:49.307" v="40" actId="208"/>
          <ac:spMkLst>
            <pc:docMk/>
            <pc:sldMk cId="3056301510" sldId="391"/>
            <ac:spMk id="53" creationId="{643F5C0B-8C60-403B-91E3-AF7284F953FB}"/>
          </ac:spMkLst>
        </pc:spChg>
        <pc:spChg chg="mod">
          <ac:chgData name="Helen Woodhead" userId="ad3a4230-80d7-443d-8a9e-007713cf765f" providerId="ADAL" clId="{FFE38871-D183-44B0-94D6-674F3656AD63}" dt="2019-07-23T12:02:49.307" v="40" actId="208"/>
          <ac:spMkLst>
            <pc:docMk/>
            <pc:sldMk cId="3056301510" sldId="391"/>
            <ac:spMk id="54" creationId="{FCA6DC0C-1E2B-4259-82EE-47832644C35E}"/>
          </ac:spMkLst>
        </pc:spChg>
        <pc:spChg chg="mod">
          <ac:chgData name="Helen Woodhead" userId="ad3a4230-80d7-443d-8a9e-007713cf765f" providerId="ADAL" clId="{FFE38871-D183-44B0-94D6-674F3656AD63}" dt="2019-07-23T12:02:49.307" v="40" actId="208"/>
          <ac:spMkLst>
            <pc:docMk/>
            <pc:sldMk cId="3056301510" sldId="391"/>
            <ac:spMk id="57" creationId="{990DA31A-5725-46FC-9FF6-18E5DD245879}"/>
          </ac:spMkLst>
        </pc:spChg>
        <pc:spChg chg="mod">
          <ac:chgData name="Helen Woodhead" userId="ad3a4230-80d7-443d-8a9e-007713cf765f" providerId="ADAL" clId="{FFE38871-D183-44B0-94D6-674F3656AD63}" dt="2019-07-23T12:02:49.307" v="40" actId="208"/>
          <ac:spMkLst>
            <pc:docMk/>
            <pc:sldMk cId="3056301510" sldId="391"/>
            <ac:spMk id="59" creationId="{621CDA60-A78D-42CE-8964-EFBBC1C1E158}"/>
          </ac:spMkLst>
        </pc:spChg>
        <pc:spChg chg="mod">
          <ac:chgData name="Helen Woodhead" userId="ad3a4230-80d7-443d-8a9e-007713cf765f" providerId="ADAL" clId="{FFE38871-D183-44B0-94D6-674F3656AD63}" dt="2019-07-23T12:02:49.307" v="40" actId="208"/>
          <ac:spMkLst>
            <pc:docMk/>
            <pc:sldMk cId="3056301510" sldId="391"/>
            <ac:spMk id="60" creationId="{E176F8AE-4DEB-4CE4-8794-8FD2FD06C895}"/>
          </ac:spMkLst>
        </pc:spChg>
        <pc:spChg chg="mod">
          <ac:chgData name="Helen Woodhead" userId="ad3a4230-80d7-443d-8a9e-007713cf765f" providerId="ADAL" clId="{FFE38871-D183-44B0-94D6-674F3656AD63}" dt="2019-07-23T12:02:49.307" v="40" actId="208"/>
          <ac:spMkLst>
            <pc:docMk/>
            <pc:sldMk cId="3056301510" sldId="391"/>
            <ac:spMk id="61" creationId="{2AB66F52-F021-4DC3-891F-98958E7CCDCD}"/>
          </ac:spMkLst>
        </pc:spChg>
        <pc:grpChg chg="mod">
          <ac:chgData name="Helen Woodhead" userId="ad3a4230-80d7-443d-8a9e-007713cf765f" providerId="ADAL" clId="{FFE38871-D183-44B0-94D6-674F3656AD63}" dt="2019-07-23T12:02:47.008" v="39" actId="207"/>
          <ac:grpSpMkLst>
            <pc:docMk/>
            <pc:sldMk cId="3056301510" sldId="391"/>
            <ac:grpSpMk id="7" creationId="{CCC7FD27-34BF-4758-A01B-857FA26CDAC8}"/>
          </ac:grpSpMkLst>
        </pc:grpChg>
        <pc:grpChg chg="mod">
          <ac:chgData name="Helen Woodhead" userId="ad3a4230-80d7-443d-8a9e-007713cf765f" providerId="ADAL" clId="{FFE38871-D183-44B0-94D6-674F3656AD63}" dt="2019-07-23T12:02:47.008" v="39" actId="207"/>
          <ac:grpSpMkLst>
            <pc:docMk/>
            <pc:sldMk cId="3056301510" sldId="391"/>
            <ac:grpSpMk id="12" creationId="{82A54C6F-E735-4876-8DBC-AD2D25EF4A2F}"/>
          </ac:grpSpMkLst>
        </pc:grpChg>
        <pc:grpChg chg="mod">
          <ac:chgData name="Helen Woodhead" userId="ad3a4230-80d7-443d-8a9e-007713cf765f" providerId="ADAL" clId="{FFE38871-D183-44B0-94D6-674F3656AD63}" dt="2019-07-23T12:02:47.008" v="39" actId="207"/>
          <ac:grpSpMkLst>
            <pc:docMk/>
            <pc:sldMk cId="3056301510" sldId="391"/>
            <ac:grpSpMk id="23" creationId="{8ECDA03A-78E9-4E12-81DC-30C893494C40}"/>
          </ac:grpSpMkLst>
        </pc:grpChg>
        <pc:grpChg chg="mod">
          <ac:chgData name="Helen Woodhead" userId="ad3a4230-80d7-443d-8a9e-007713cf765f" providerId="ADAL" clId="{FFE38871-D183-44B0-94D6-674F3656AD63}" dt="2019-07-23T12:02:47.008" v="39" actId="207"/>
          <ac:grpSpMkLst>
            <pc:docMk/>
            <pc:sldMk cId="3056301510" sldId="391"/>
            <ac:grpSpMk id="33" creationId="{2D956D3B-B1B6-4B6A-B0D8-468BFA30626A}"/>
          </ac:grpSpMkLst>
        </pc:grpChg>
        <pc:grpChg chg="mod">
          <ac:chgData name="Helen Woodhead" userId="ad3a4230-80d7-443d-8a9e-007713cf765f" providerId="ADAL" clId="{FFE38871-D183-44B0-94D6-674F3656AD63}" dt="2019-07-23T12:02:47.008" v="39" actId="207"/>
          <ac:grpSpMkLst>
            <pc:docMk/>
            <pc:sldMk cId="3056301510" sldId="391"/>
            <ac:grpSpMk id="37" creationId="{1E9896DB-DE25-46D2-AD92-AAEF0CE78641}"/>
          </ac:grpSpMkLst>
        </pc:grpChg>
        <pc:grpChg chg="mod">
          <ac:chgData name="Helen Woodhead" userId="ad3a4230-80d7-443d-8a9e-007713cf765f" providerId="ADAL" clId="{FFE38871-D183-44B0-94D6-674F3656AD63}" dt="2019-07-23T12:02:47.008" v="39" actId="207"/>
          <ac:grpSpMkLst>
            <pc:docMk/>
            <pc:sldMk cId="3056301510" sldId="391"/>
            <ac:grpSpMk id="44" creationId="{CCC205C7-4677-4F4A-AE80-B39FF11B3DA9}"/>
          </ac:grpSpMkLst>
        </pc:grpChg>
        <pc:grpChg chg="mod">
          <ac:chgData name="Helen Woodhead" userId="ad3a4230-80d7-443d-8a9e-007713cf765f" providerId="ADAL" clId="{FFE38871-D183-44B0-94D6-674F3656AD63}" dt="2019-07-23T12:02:47.008" v="39" actId="207"/>
          <ac:grpSpMkLst>
            <pc:docMk/>
            <pc:sldMk cId="3056301510" sldId="391"/>
            <ac:grpSpMk id="48" creationId="{48898792-8B0B-4128-A805-5AC276E0097A}"/>
          </ac:grpSpMkLst>
        </pc:grpChg>
        <pc:grpChg chg="mod">
          <ac:chgData name="Helen Woodhead" userId="ad3a4230-80d7-443d-8a9e-007713cf765f" providerId="ADAL" clId="{FFE38871-D183-44B0-94D6-674F3656AD63}" dt="2019-07-23T12:02:47.008" v="39" actId="207"/>
          <ac:grpSpMkLst>
            <pc:docMk/>
            <pc:sldMk cId="3056301510" sldId="391"/>
            <ac:grpSpMk id="51" creationId="{0463341C-57D2-4E63-989A-E368EE285614}"/>
          </ac:grpSpMkLst>
        </pc:grpChg>
        <pc:grpChg chg="mod">
          <ac:chgData name="Helen Woodhead" userId="ad3a4230-80d7-443d-8a9e-007713cf765f" providerId="ADAL" clId="{FFE38871-D183-44B0-94D6-674F3656AD63}" dt="2019-07-23T12:02:47.008" v="39" actId="207"/>
          <ac:grpSpMkLst>
            <pc:docMk/>
            <pc:sldMk cId="3056301510" sldId="391"/>
            <ac:grpSpMk id="58" creationId="{E30BD7B8-DF17-4F32-9BA6-0721C8448C3F}"/>
          </ac:grpSpMkLst>
        </pc:grpChg>
        <pc:graphicFrameChg chg="modGraphic">
          <ac:chgData name="Helen Woodhead" userId="ad3a4230-80d7-443d-8a9e-007713cf765f" providerId="ADAL" clId="{FFE38871-D183-44B0-94D6-674F3656AD63}" dt="2019-07-23T12:02:33.040" v="38" actId="113"/>
          <ac:graphicFrameMkLst>
            <pc:docMk/>
            <pc:sldMk cId="3056301510" sldId="391"/>
            <ac:graphicFrameMk id="6" creationId="{85E9F6D4-2D4C-40C9-A625-1C029CAACA29}"/>
          </ac:graphicFrameMkLst>
        </pc:graphicFrameChg>
        <pc:picChg chg="add del">
          <ac:chgData name="Helen Woodhead" userId="ad3a4230-80d7-443d-8a9e-007713cf765f" providerId="ADAL" clId="{FFE38871-D183-44B0-94D6-674F3656AD63}" dt="2019-07-23T12:02:29.344" v="37"/>
          <ac:picMkLst>
            <pc:docMk/>
            <pc:sldMk cId="3056301510" sldId="391"/>
            <ac:picMk id="2" creationId="{A00839EF-CC41-4090-A813-3F6DF535CAD5}"/>
          </ac:picMkLst>
        </pc:picChg>
      </pc:sldChg>
      <pc:sldChg chg="modSp">
        <pc:chgData name="Helen Woodhead" userId="ad3a4230-80d7-443d-8a9e-007713cf765f" providerId="ADAL" clId="{FFE38871-D183-44B0-94D6-674F3656AD63}" dt="2019-07-23T11:49:45.748" v="2" actId="732"/>
        <pc:sldMkLst>
          <pc:docMk/>
          <pc:sldMk cId="3844832371" sldId="411"/>
        </pc:sldMkLst>
        <pc:picChg chg="mod modCrop">
          <ac:chgData name="Helen Woodhead" userId="ad3a4230-80d7-443d-8a9e-007713cf765f" providerId="ADAL" clId="{FFE38871-D183-44B0-94D6-674F3656AD63}" dt="2019-07-23T11:49:45.748" v="2" actId="732"/>
          <ac:picMkLst>
            <pc:docMk/>
            <pc:sldMk cId="3844832371" sldId="411"/>
            <ac:picMk id="24" creationId="{A8C5A431-127B-432D-86F6-B3D393621EE4}"/>
          </ac:picMkLst>
        </pc:picChg>
      </pc:sldChg>
      <pc:sldChg chg="modSp">
        <pc:chgData name="Helen Woodhead" userId="ad3a4230-80d7-443d-8a9e-007713cf765f" providerId="ADAL" clId="{FFE38871-D183-44B0-94D6-674F3656AD63}" dt="2019-07-23T11:51:49.065" v="4" actId="113"/>
        <pc:sldMkLst>
          <pc:docMk/>
          <pc:sldMk cId="827371951" sldId="413"/>
        </pc:sldMkLst>
        <pc:graphicFrameChg chg="modGraphic">
          <ac:chgData name="Helen Woodhead" userId="ad3a4230-80d7-443d-8a9e-007713cf765f" providerId="ADAL" clId="{FFE38871-D183-44B0-94D6-674F3656AD63}" dt="2019-07-23T11:51:49.065" v="4" actId="113"/>
          <ac:graphicFrameMkLst>
            <pc:docMk/>
            <pc:sldMk cId="827371951" sldId="413"/>
            <ac:graphicFrameMk id="6" creationId="{894A538E-D392-4E78-B01A-9408CA958406}"/>
          </ac:graphicFrameMkLst>
        </pc:graphicFrameChg>
      </pc:sldChg>
      <pc:sldChg chg="modSp">
        <pc:chgData name="Helen Woodhead" userId="ad3a4230-80d7-443d-8a9e-007713cf765f" providerId="ADAL" clId="{FFE38871-D183-44B0-94D6-674F3656AD63}" dt="2019-07-23T11:54:11.513" v="18"/>
        <pc:sldMkLst>
          <pc:docMk/>
          <pc:sldMk cId="2116882520" sldId="414"/>
        </pc:sldMkLst>
        <pc:graphicFrameChg chg="mod">
          <ac:chgData name="Helen Woodhead" userId="ad3a4230-80d7-443d-8a9e-007713cf765f" providerId="ADAL" clId="{FFE38871-D183-44B0-94D6-674F3656AD63}" dt="2019-07-23T11:54:11.513" v="18"/>
          <ac:graphicFrameMkLst>
            <pc:docMk/>
            <pc:sldMk cId="2116882520" sldId="414"/>
            <ac:graphicFrameMk id="67" creationId="{CC50B6FE-09C9-4828-8EAB-29CAA252CB25}"/>
          </ac:graphicFrameMkLst>
        </pc:graphicFrameChg>
      </pc:sldChg>
      <pc:sldChg chg="modSp">
        <pc:chgData name="Helen Woodhead" userId="ad3a4230-80d7-443d-8a9e-007713cf765f" providerId="ADAL" clId="{FFE38871-D183-44B0-94D6-674F3656AD63}" dt="2019-07-23T11:54:18.175" v="20"/>
        <pc:sldMkLst>
          <pc:docMk/>
          <pc:sldMk cId="263463385" sldId="415"/>
        </pc:sldMkLst>
        <pc:graphicFrameChg chg="mod">
          <ac:chgData name="Helen Woodhead" userId="ad3a4230-80d7-443d-8a9e-007713cf765f" providerId="ADAL" clId="{FFE38871-D183-44B0-94D6-674F3656AD63}" dt="2019-07-23T11:54:18.175" v="20"/>
          <ac:graphicFrameMkLst>
            <pc:docMk/>
            <pc:sldMk cId="263463385" sldId="415"/>
            <ac:graphicFrameMk id="67" creationId="{CC50B6FE-09C9-4828-8EAB-29CAA252CB25}"/>
          </ac:graphicFrameMkLst>
        </pc:graphicFrameChg>
      </pc:sldChg>
      <pc:sldChg chg="modSp">
        <pc:chgData name="Helen Woodhead" userId="ad3a4230-80d7-443d-8a9e-007713cf765f" providerId="ADAL" clId="{FFE38871-D183-44B0-94D6-674F3656AD63}" dt="2019-07-23T11:54:26.614" v="22"/>
        <pc:sldMkLst>
          <pc:docMk/>
          <pc:sldMk cId="2327880109" sldId="416"/>
        </pc:sldMkLst>
        <pc:graphicFrameChg chg="mod">
          <ac:chgData name="Helen Woodhead" userId="ad3a4230-80d7-443d-8a9e-007713cf765f" providerId="ADAL" clId="{FFE38871-D183-44B0-94D6-674F3656AD63}" dt="2019-07-23T11:54:26.614" v="22"/>
          <ac:graphicFrameMkLst>
            <pc:docMk/>
            <pc:sldMk cId="2327880109" sldId="416"/>
            <ac:graphicFrameMk id="67" creationId="{CC50B6FE-09C9-4828-8EAB-29CAA252CB25}"/>
          </ac:graphicFrameMkLst>
        </pc:graphicFrameChg>
      </pc:sldChg>
      <pc:sldChg chg="modSp">
        <pc:chgData name="Helen Woodhead" userId="ad3a4230-80d7-443d-8a9e-007713cf765f" providerId="ADAL" clId="{FFE38871-D183-44B0-94D6-674F3656AD63}" dt="2019-07-23T11:54:34.489" v="24"/>
        <pc:sldMkLst>
          <pc:docMk/>
          <pc:sldMk cId="3611967746" sldId="417"/>
        </pc:sldMkLst>
        <pc:graphicFrameChg chg="mod">
          <ac:chgData name="Helen Woodhead" userId="ad3a4230-80d7-443d-8a9e-007713cf765f" providerId="ADAL" clId="{FFE38871-D183-44B0-94D6-674F3656AD63}" dt="2019-07-23T11:54:34.489" v="24"/>
          <ac:graphicFrameMkLst>
            <pc:docMk/>
            <pc:sldMk cId="3611967746" sldId="417"/>
            <ac:graphicFrameMk id="67" creationId="{CC50B6FE-09C9-4828-8EAB-29CAA252CB25}"/>
          </ac:graphicFrameMkLst>
        </pc:graphicFrameChg>
      </pc:sldChg>
      <pc:sldChg chg="modSp">
        <pc:chgData name="Helen Woodhead" userId="ad3a4230-80d7-443d-8a9e-007713cf765f" providerId="ADAL" clId="{FFE38871-D183-44B0-94D6-674F3656AD63}" dt="2019-07-23T11:54:53.837" v="28"/>
        <pc:sldMkLst>
          <pc:docMk/>
          <pc:sldMk cId="1488659640" sldId="421"/>
        </pc:sldMkLst>
        <pc:graphicFrameChg chg="mod">
          <ac:chgData name="Helen Woodhead" userId="ad3a4230-80d7-443d-8a9e-007713cf765f" providerId="ADAL" clId="{FFE38871-D183-44B0-94D6-674F3656AD63}" dt="2019-07-23T11:54:49.106" v="26"/>
          <ac:graphicFrameMkLst>
            <pc:docMk/>
            <pc:sldMk cId="1488659640" sldId="421"/>
            <ac:graphicFrameMk id="6" creationId="{2B5A31CE-36A8-4803-9BC9-BDAC2D068114}"/>
          </ac:graphicFrameMkLst>
        </pc:graphicFrameChg>
        <pc:graphicFrameChg chg="mod">
          <ac:chgData name="Helen Woodhead" userId="ad3a4230-80d7-443d-8a9e-007713cf765f" providerId="ADAL" clId="{FFE38871-D183-44B0-94D6-674F3656AD63}" dt="2019-07-23T11:54:53.837" v="28"/>
          <ac:graphicFrameMkLst>
            <pc:docMk/>
            <pc:sldMk cId="1488659640" sldId="421"/>
            <ac:graphicFrameMk id="7" creationId="{2DB85616-AFCA-4762-8DAF-AD6187BB3716}"/>
          </ac:graphicFrameMkLst>
        </pc:graphicFrameChg>
      </pc:sldChg>
      <pc:sldChg chg="modSp">
        <pc:chgData name="Helen Woodhead" userId="ad3a4230-80d7-443d-8a9e-007713cf765f" providerId="ADAL" clId="{FFE38871-D183-44B0-94D6-674F3656AD63}" dt="2019-07-23T12:02:05.667" v="34" actId="113"/>
        <pc:sldMkLst>
          <pc:docMk/>
          <pc:sldMk cId="958767558" sldId="422"/>
        </pc:sldMkLst>
        <pc:graphicFrameChg chg="modGraphic">
          <ac:chgData name="Helen Woodhead" userId="ad3a4230-80d7-443d-8a9e-007713cf765f" providerId="ADAL" clId="{FFE38871-D183-44B0-94D6-674F3656AD63}" dt="2019-07-23T12:02:05.667" v="34" actId="113"/>
          <ac:graphicFrameMkLst>
            <pc:docMk/>
            <pc:sldMk cId="958767558" sldId="422"/>
            <ac:graphicFrameMk id="6" creationId="{85E9F6D4-2D4C-40C9-A625-1C029CAACA29}"/>
          </ac:graphicFrameMkLst>
        </pc:graphicFrameChg>
      </pc:sldChg>
    </pc:docChg>
  </pc:docChgLst>
  <pc:docChgLst>
    <pc:chgData name="Victoria Worthington" userId="3602fdab-493b-4fe0-87da-353562330a36" providerId="ADAL" clId="{C6846149-CEE3-43F8-903C-B1FF3601A180}"/>
    <pc:docChg chg="undo modSld">
      <pc:chgData name="Victoria Worthington" userId="3602fdab-493b-4fe0-87da-353562330a36" providerId="ADAL" clId="{C6846149-CEE3-43F8-903C-B1FF3601A180}" dt="2019-07-24T10:51:06.055" v="13" actId="20577"/>
      <pc:docMkLst>
        <pc:docMk/>
      </pc:docMkLst>
      <pc:sldChg chg="modSp">
        <pc:chgData name="Victoria Worthington" userId="3602fdab-493b-4fe0-87da-353562330a36" providerId="ADAL" clId="{C6846149-CEE3-43F8-903C-B1FF3601A180}" dt="2019-07-24T10:47:45.843" v="5" actId="20577"/>
        <pc:sldMkLst>
          <pc:docMk/>
          <pc:sldMk cId="2044094892" sldId="412"/>
        </pc:sldMkLst>
        <pc:spChg chg="mod">
          <ac:chgData name="Victoria Worthington" userId="3602fdab-493b-4fe0-87da-353562330a36" providerId="ADAL" clId="{C6846149-CEE3-43F8-903C-B1FF3601A180}" dt="2019-07-24T10:47:45.843" v="5" actId="20577"/>
          <ac:spMkLst>
            <pc:docMk/>
            <pc:sldMk cId="2044094892" sldId="412"/>
            <ac:spMk id="19" creationId="{5252A847-DE45-4FA3-A1F8-EEBEB845FF8E}"/>
          </ac:spMkLst>
        </pc:spChg>
      </pc:sldChg>
      <pc:sldChg chg="modSp">
        <pc:chgData name="Victoria Worthington" userId="3602fdab-493b-4fe0-87da-353562330a36" providerId="ADAL" clId="{C6846149-CEE3-43F8-903C-B1FF3601A180}" dt="2019-07-24T10:51:06.055" v="13" actId="20577"/>
        <pc:sldMkLst>
          <pc:docMk/>
          <pc:sldMk cId="4188399490" sldId="420"/>
        </pc:sldMkLst>
        <pc:spChg chg="mod">
          <ac:chgData name="Victoria Worthington" userId="3602fdab-493b-4fe0-87da-353562330a36" providerId="ADAL" clId="{C6846149-CEE3-43F8-903C-B1FF3601A180}" dt="2019-07-24T10:51:06.055" v="13" actId="20577"/>
          <ac:spMkLst>
            <pc:docMk/>
            <pc:sldMk cId="4188399490" sldId="420"/>
            <ac:spMk id="19" creationId="{5252A847-DE45-4FA3-A1F8-EEBEB845FF8E}"/>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C43C518-2E58-4E98-8F61-29A47E1D445A}" type="datetimeFigureOut">
              <a:rPr lang="en-GB" smtClean="0"/>
              <a:t>24/07/2019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12686816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43C518-2E58-4E98-8F61-29A47E1D445A}" type="datetimeFigureOut">
              <a:rPr lang="en-GB" smtClean="0"/>
              <a:t>24/07/2019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0117486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43C518-2E58-4E98-8F61-29A47E1D445A}" type="datetimeFigureOut">
              <a:rPr lang="en-GB" smtClean="0"/>
              <a:t>24/07/2019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3039993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43C518-2E58-4E98-8F61-29A47E1D445A}" type="datetimeFigureOut">
              <a:rPr lang="en-GB" smtClean="0"/>
              <a:t>24/07/2019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2146660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C43C518-2E58-4E98-8F61-29A47E1D445A}" type="datetimeFigureOut">
              <a:rPr lang="en-GB" smtClean="0"/>
              <a:t>24/07/2019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681169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C43C518-2E58-4E98-8F61-29A47E1D445A}" type="datetimeFigureOut">
              <a:rPr lang="en-GB" smtClean="0"/>
              <a:t>24/07/2019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0931389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C43C518-2E58-4E98-8F61-29A47E1D445A}" type="datetimeFigureOut">
              <a:rPr lang="en-GB" smtClean="0"/>
              <a:t>24/07/2019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13213319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C43C518-2E58-4E98-8F61-29A47E1D445A}" type="datetimeFigureOut">
              <a:rPr lang="en-GB" smtClean="0"/>
              <a:t>24/07/2019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232838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43C518-2E58-4E98-8F61-29A47E1D445A}" type="datetimeFigureOut">
              <a:rPr lang="en-GB" smtClean="0"/>
              <a:t>24/07/2019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1310637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C43C518-2E58-4E98-8F61-29A47E1D445A}" type="datetimeFigureOut">
              <a:rPr lang="en-GB" smtClean="0"/>
              <a:t>24/07/2019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0387609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C43C518-2E58-4E98-8F61-29A47E1D445A}" type="datetimeFigureOut">
              <a:rPr lang="en-GB" smtClean="0"/>
              <a:t>24/07/2019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2458489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43C518-2E58-4E98-8F61-29A47E1D445A}" type="datetimeFigureOut">
              <a:rPr lang="en-GB" smtClean="0"/>
              <a:t>24/07/2019</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B0018D-5503-4B9E-8996-530C5B2D4BAD}" type="slidenum">
              <a:rPr lang="en-GB" smtClean="0"/>
              <a:t>‹#›</a:t>
            </a:fld>
            <a:endParaRPr lang="en-GB"/>
          </a:p>
        </p:txBody>
      </p:sp>
    </p:spTree>
    <p:extLst>
      <p:ext uri="{BB962C8B-B14F-4D97-AF65-F5344CB8AC3E}">
        <p14:creationId xmlns:p14="http://schemas.microsoft.com/office/powerpoint/2010/main" val="42524114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survey.zohopublic.eu/zs/V2BBWx" TargetMode="External"/><Relationship Id="rId2" Type="http://schemas.openxmlformats.org/officeDocument/2006/relationships/image" Target="../media/image1.jpg"/><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hyperlink" Target="https://classroomsecrets.co.uk/content-domain-filter/?fwp_contentdomain=4c2" TargetMode="External"/><Relationship Id="rId7" Type="http://schemas.openxmlformats.org/officeDocument/2006/relationships/hyperlink" Target="https://classroomsecrets.co.uk/add-two-4-digit-numbers-3-year-4-addition-and-subtraction-resource-pack" TargetMode="External"/><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hyperlink" Target="https://classroomsecrets.co.uk/category/maths/year-4/autumn-block-2-addition-and-subtraction-year-4/" TargetMode="External"/><Relationship Id="rId5" Type="http://schemas.openxmlformats.org/officeDocument/2006/relationships/hyperlink" Target="https://classroomsecrets.co.uk/content-domain-filter/?fwp_contentdomain=4c4" TargetMode="External"/><Relationship Id="rId4" Type="http://schemas.openxmlformats.org/officeDocument/2006/relationships/hyperlink" Target="https://classroomsecrets.co.uk/content-domain-filter/?fwp_contentdomain=4c3"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DA29E6F2-156A-48A6-94F0-0C9D1F382B4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6" name="Rectangle 5">
            <a:extLst>
              <a:ext uri="{FF2B5EF4-FFF2-40B4-BE49-F238E27FC236}">
                <a16:creationId xmlns:a16="http://schemas.microsoft.com/office/drawing/2014/main" id="{CCE92187-091F-45D1-9A15-1C51230FB9F3}"/>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LIFE/work balance</a:t>
            </a:r>
            <a:endParaRPr lang="en-GB" sz="1600" b="1" dirty="0">
              <a:solidFill>
                <a:srgbClr val="E7E6E6">
                  <a:lumMod val="25000"/>
                </a:srgbClr>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r>
              <a:rPr lang="en-GB" sz="1600" b="1" dirty="0">
                <a:solidFill>
                  <a:prstClr val="black"/>
                </a:solidFill>
                <a:latin typeface="Century Gothic" panose="020B0502020202020204" pitchFamily="34" charset="0"/>
              </a:rPr>
              <a:t>We have started a #</a:t>
            </a:r>
            <a:r>
              <a:rPr lang="en-GB" sz="1600" b="1" dirty="0" err="1">
                <a:solidFill>
                  <a:prstClr val="black"/>
                </a:solidFill>
                <a:latin typeface="Century Gothic" panose="020B0502020202020204" pitchFamily="34" charset="0"/>
              </a:rPr>
              <a:t>LIFEworkbalance</a:t>
            </a:r>
            <a:r>
              <a:rPr lang="en-GB" sz="1600" b="1" dirty="0">
                <a:solidFill>
                  <a:prstClr val="black"/>
                </a:solidFill>
                <a:latin typeface="Century Gothic" panose="020B0502020202020204" pitchFamily="34" charset="0"/>
              </a:rPr>
              <a:t> campaign and we need your help to complete our LIFE/work balance survey.</a:t>
            </a:r>
          </a:p>
          <a:p>
            <a:pPr lvl="0">
              <a:defRPr/>
            </a:pPr>
            <a:endParaRPr lang="en-GB" sz="1600" b="1" dirty="0">
              <a:solidFill>
                <a:prstClr val="black"/>
              </a:solidFill>
              <a:latin typeface="Century Gothic" panose="020B0502020202020204" pitchFamily="34" charset="0"/>
            </a:endParaRPr>
          </a:p>
          <a:p>
            <a:pPr lvl="0">
              <a:defRPr/>
            </a:pPr>
            <a:br>
              <a:rPr lang="en-GB" sz="1600" b="1" dirty="0">
                <a:solidFill>
                  <a:prstClr val="black"/>
                </a:solidFill>
                <a:latin typeface="Century Gothic" panose="020B0502020202020204" pitchFamily="34" charset="0"/>
              </a:rPr>
            </a:br>
            <a:r>
              <a:rPr lang="en-GB" sz="1600" b="1" dirty="0">
                <a:solidFill>
                  <a:prstClr val="black"/>
                </a:solidFill>
                <a:latin typeface="Century Gothic" panose="020B0502020202020204" pitchFamily="34" charset="0"/>
              </a:rPr>
              <a:t>We hope to publish the results soon, so please give 15 minutes of your time to help us get a true picture of school life.</a:t>
            </a: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r>
              <a:rPr lang="en-GB" sz="1600" b="1" dirty="0">
                <a:solidFill>
                  <a:prstClr val="black"/>
                </a:solidFill>
                <a:latin typeface="Century Gothic" panose="020B0502020202020204" pitchFamily="34" charset="0"/>
              </a:rPr>
              <a:t>Want to be a part of this campaign? Take the </a:t>
            </a:r>
            <a:r>
              <a:rPr lang="en-GB" sz="1600" b="1" dirty="0">
                <a:solidFill>
                  <a:prstClr val="black"/>
                </a:solidFill>
                <a:latin typeface="Century Gothic" panose="020B0502020202020204" pitchFamily="34" charset="0"/>
                <a:hlinkClick r:id="rId3"/>
              </a:rPr>
              <a:t>survey</a:t>
            </a:r>
            <a:r>
              <a:rPr lang="en-GB" sz="1600" b="1" dirty="0">
                <a:solidFill>
                  <a:prstClr val="black"/>
                </a:solidFill>
                <a:latin typeface="Century Gothic" panose="020B0502020202020204" pitchFamily="34" charset="0"/>
              </a:rPr>
              <a:t> on our website and share it with your colleagues!</a:t>
            </a:r>
            <a:endParaRPr lang="en-GB" sz="1600" b="1" dirty="0">
              <a:solidFill>
                <a:schemeClr val="tx1"/>
              </a:solidFill>
              <a:latin typeface="Century Gothic" panose="020B0502020202020204" pitchFamily="34" charset="0"/>
            </a:endParaRPr>
          </a:p>
          <a:p>
            <a:pPr lvl="0" algn="ctr"/>
            <a:endParaRPr lang="en-GB" sz="1600" b="1" dirty="0">
              <a:solidFill>
                <a:schemeClr val="tx1"/>
              </a:solidFill>
              <a:latin typeface="Century Gothic" panose="020B0502020202020204" pitchFamily="34" charset="0"/>
            </a:endParaRPr>
          </a:p>
        </p:txBody>
      </p:sp>
      <p:pic>
        <p:nvPicPr>
          <p:cNvPr id="24" name="Picture 23">
            <a:extLst>
              <a:ext uri="{FF2B5EF4-FFF2-40B4-BE49-F238E27FC236}">
                <a16:creationId xmlns:a16="http://schemas.microsoft.com/office/drawing/2014/main" id="{A8C5A431-127B-432D-86F6-B3D393621EE4}"/>
              </a:ext>
            </a:extLst>
          </p:cNvPr>
          <p:cNvPicPr>
            <a:picLocks noChangeAspect="1"/>
          </p:cNvPicPr>
          <p:nvPr/>
        </p:nvPicPr>
        <p:blipFill rotWithShape="1">
          <a:blip r:embed="rId4">
            <a:extLst>
              <a:ext uri="{28A0092B-C50C-407E-A947-70E740481C1C}">
                <a14:useLocalDpi xmlns:a14="http://schemas.microsoft.com/office/drawing/2010/main" val="0"/>
              </a:ext>
            </a:extLst>
          </a:blip>
          <a:srcRect t="25087"/>
          <a:stretch/>
        </p:blipFill>
        <p:spPr>
          <a:xfrm>
            <a:off x="793488" y="827773"/>
            <a:ext cx="7557025" cy="4002202"/>
          </a:xfrm>
          <a:prstGeom prst="rect">
            <a:avLst/>
          </a:prstGeom>
        </p:spPr>
      </p:pic>
      <p:pic>
        <p:nvPicPr>
          <p:cNvPr id="8" name="Picture 7" descr="A close up of a sign&#10;&#10;Description generated with high confidence">
            <a:extLst>
              <a:ext uri="{FF2B5EF4-FFF2-40B4-BE49-F238E27FC236}">
                <a16:creationId xmlns:a16="http://schemas.microsoft.com/office/drawing/2014/main" id="{9C2D7C14-A078-4596-A162-5D4F2BD3145B}"/>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9" name="TextBox 8">
            <a:extLst>
              <a:ext uri="{FF2B5EF4-FFF2-40B4-BE49-F238E27FC236}">
                <a16:creationId xmlns:a16="http://schemas.microsoft.com/office/drawing/2014/main" id="{2568D057-AED1-44FB-A5C6-5A236576831B}"/>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spTree>
    <p:extLst>
      <p:ext uri="{BB962C8B-B14F-4D97-AF65-F5344CB8AC3E}">
        <p14:creationId xmlns:p14="http://schemas.microsoft.com/office/powerpoint/2010/main" val="38448323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3</a:t>
            </a:r>
          </a:p>
          <a:p>
            <a:pPr algn="ctr"/>
            <a:endParaRPr lang="en-GB" sz="2000" b="1" u="sng" dirty="0">
              <a:solidFill>
                <a:schemeClr val="bg2">
                  <a:lumMod val="50000"/>
                </a:schemeClr>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How many exchanges occur in the following calculation?</a:t>
            </a:r>
          </a:p>
          <a:p>
            <a:pPr lvl="0" algn="ctr" defTabSz="685800">
              <a:defRPr/>
            </a:pPr>
            <a:endParaRPr lang="en-GB" sz="2000" b="1" dirty="0">
              <a:solidFill>
                <a:schemeClr val="tx1"/>
              </a:solidFill>
              <a:latin typeface="Century Gothic" panose="020B0502020202020204" pitchFamily="34" charset="0"/>
            </a:endParaRPr>
          </a:p>
        </p:txBody>
      </p:sp>
      <p:pic>
        <p:nvPicPr>
          <p:cNvPr id="13" name="Picture 12" descr="A close up of a sign&#10;&#10;Description generated with high confidence">
            <a:extLst>
              <a:ext uri="{FF2B5EF4-FFF2-40B4-BE49-F238E27FC236}">
                <a16:creationId xmlns:a16="http://schemas.microsoft.com/office/drawing/2014/main" id="{CD35A1AD-2F88-42AA-A76D-1D9CE14DE44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4" name="TextBox 13">
            <a:extLst>
              <a:ext uri="{FF2B5EF4-FFF2-40B4-BE49-F238E27FC236}">
                <a16:creationId xmlns:a16="http://schemas.microsoft.com/office/drawing/2014/main" id="{C0FB3DE3-1BDC-4E91-BB83-D9DE447483DA}"/>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aphicFrame>
        <p:nvGraphicFramePr>
          <p:cNvPr id="67" name="Table 66">
            <a:extLst>
              <a:ext uri="{FF2B5EF4-FFF2-40B4-BE49-F238E27FC236}">
                <a16:creationId xmlns:a16="http://schemas.microsoft.com/office/drawing/2014/main" id="{CC50B6FE-09C9-4828-8EAB-29CAA252CB25}"/>
              </a:ext>
            </a:extLst>
          </p:cNvPr>
          <p:cNvGraphicFramePr>
            <a:graphicFrameLocks noGrp="1"/>
          </p:cNvGraphicFramePr>
          <p:nvPr>
            <p:extLst>
              <p:ext uri="{D42A27DB-BD31-4B8C-83A1-F6EECF244321}">
                <p14:modId xmlns:p14="http://schemas.microsoft.com/office/powerpoint/2010/main" val="3381598714"/>
              </p:ext>
            </p:extLst>
          </p:nvPr>
        </p:nvGraphicFramePr>
        <p:xfrm>
          <a:off x="2772000" y="1607790"/>
          <a:ext cx="3600000" cy="2880000"/>
        </p:xfrm>
        <a:graphic>
          <a:graphicData uri="http://schemas.openxmlformats.org/drawingml/2006/table">
            <a:tbl>
              <a:tblPr firstRow="1" bandRow="1">
                <a:tableStyleId>{5940675A-B579-460E-94D1-54222C63F5DA}</a:tableStyleId>
              </a:tblPr>
              <a:tblGrid>
                <a:gridCol w="720000">
                  <a:extLst>
                    <a:ext uri="{9D8B030D-6E8A-4147-A177-3AD203B41FA5}">
                      <a16:colId xmlns:a16="http://schemas.microsoft.com/office/drawing/2014/main" val="1412831266"/>
                    </a:ext>
                  </a:extLst>
                </a:gridCol>
                <a:gridCol w="720000">
                  <a:extLst>
                    <a:ext uri="{9D8B030D-6E8A-4147-A177-3AD203B41FA5}">
                      <a16:colId xmlns:a16="http://schemas.microsoft.com/office/drawing/2014/main" val="3445209635"/>
                    </a:ext>
                  </a:extLst>
                </a:gridCol>
                <a:gridCol w="720000">
                  <a:extLst>
                    <a:ext uri="{9D8B030D-6E8A-4147-A177-3AD203B41FA5}">
                      <a16:colId xmlns:a16="http://schemas.microsoft.com/office/drawing/2014/main" val="85543246"/>
                    </a:ext>
                  </a:extLst>
                </a:gridCol>
                <a:gridCol w="720000">
                  <a:extLst>
                    <a:ext uri="{9D8B030D-6E8A-4147-A177-3AD203B41FA5}">
                      <a16:colId xmlns:a16="http://schemas.microsoft.com/office/drawing/2014/main" val="1534360540"/>
                    </a:ext>
                  </a:extLst>
                </a:gridCol>
                <a:gridCol w="720000">
                  <a:extLst>
                    <a:ext uri="{9D8B030D-6E8A-4147-A177-3AD203B41FA5}">
                      <a16:colId xmlns:a16="http://schemas.microsoft.com/office/drawing/2014/main" val="1539448882"/>
                    </a:ext>
                  </a:extLst>
                </a:gridCol>
              </a:tblGrid>
              <a:tr h="720000">
                <a:tc>
                  <a:txBody>
                    <a:bodyPr/>
                    <a:lstStyle/>
                    <a:p>
                      <a:pPr algn="ctr"/>
                      <a:endParaRPr lang="en-GB" sz="2800" b="1" dirty="0">
                        <a:solidFill>
                          <a:schemeClr val="tx1"/>
                        </a:solidFill>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b="1" dirty="0">
                          <a:solidFill>
                            <a:schemeClr val="tx1"/>
                          </a:solidFill>
                          <a:latin typeface="Century Gothic" panose="020B0502020202020204" pitchFamily="34" charset="0"/>
                        </a:rPr>
                        <a:t>3</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solidFill>
                      <a:schemeClr val="bg1"/>
                    </a:solidFill>
                  </a:tcPr>
                </a:tc>
                <a:tc>
                  <a:txBody>
                    <a:bodyPr/>
                    <a:lstStyle/>
                    <a:p>
                      <a:pPr algn="ctr"/>
                      <a:r>
                        <a:rPr lang="en-GB" sz="2800" b="1" dirty="0">
                          <a:solidFill>
                            <a:schemeClr val="tx1"/>
                          </a:solidFill>
                          <a:latin typeface="Century Gothic" panose="020B0502020202020204" pitchFamily="34" charset="0"/>
                        </a:rPr>
                        <a:t>8</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b="1" dirty="0">
                          <a:solidFill>
                            <a:schemeClr val="tx1"/>
                          </a:solidFill>
                          <a:latin typeface="Century Gothic" panose="020B0502020202020204" pitchFamily="34" charset="0"/>
                        </a:rPr>
                        <a:t>2</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b="1" dirty="0">
                          <a:solidFill>
                            <a:schemeClr val="tx1"/>
                          </a:solidFill>
                          <a:latin typeface="Century Gothic" panose="020B0502020202020204" pitchFamily="34" charset="0"/>
                        </a:rPr>
                        <a:t>4</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solidFill>
                      <a:schemeClr val="bg1"/>
                    </a:solidFill>
                  </a:tcPr>
                </a:tc>
                <a:extLst>
                  <a:ext uri="{0D108BD9-81ED-4DB2-BD59-A6C34878D82A}">
                    <a16:rowId xmlns:a16="http://schemas.microsoft.com/office/drawing/2014/main" val="3286858051"/>
                  </a:ext>
                </a:extLst>
              </a:tr>
              <a:tr h="720000">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2800" b="1" dirty="0">
                          <a:solidFill>
                            <a:schemeClr val="tx1"/>
                          </a:solidFill>
                          <a:latin typeface="Century Gothic" panose="020B0502020202020204" pitchFamily="34" charset="0"/>
                        </a:rPr>
                        <a:t>+</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b="1" dirty="0">
                          <a:solidFill>
                            <a:schemeClr val="tx1"/>
                          </a:solidFill>
                          <a:latin typeface="Century Gothic" panose="020B0502020202020204" pitchFamily="34" charset="0"/>
                        </a:rPr>
                        <a:t>1</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b="1" dirty="0">
                          <a:solidFill>
                            <a:schemeClr val="tx1"/>
                          </a:solidFill>
                          <a:latin typeface="Century Gothic" panose="020B0502020202020204" pitchFamily="34" charset="0"/>
                        </a:rPr>
                        <a:t>6</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b="1" dirty="0">
                          <a:solidFill>
                            <a:schemeClr val="tx1"/>
                          </a:solidFill>
                          <a:latin typeface="Century Gothic" panose="020B0502020202020204" pitchFamily="34" charset="0"/>
                        </a:rPr>
                        <a:t>9</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b="1" dirty="0">
                          <a:solidFill>
                            <a:schemeClr val="tx1"/>
                          </a:solidFill>
                          <a:latin typeface="Century Gothic" panose="020B0502020202020204" pitchFamily="34" charset="0"/>
                        </a:rPr>
                        <a:t>7</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769463373"/>
                  </a:ext>
                </a:extLst>
              </a:tr>
              <a:tr h="720000">
                <a:tc>
                  <a:txBody>
                    <a:bodyPr/>
                    <a:lstStyle/>
                    <a:p>
                      <a:pPr algn="ctr"/>
                      <a:endParaRPr lang="en-GB" sz="2800" b="1">
                        <a:solidFill>
                          <a:schemeClr val="tx1"/>
                        </a:solidFill>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800" b="1" dirty="0">
                        <a:solidFill>
                          <a:schemeClr val="tx1"/>
                        </a:solidFill>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800" b="1" dirty="0">
                        <a:solidFill>
                          <a:schemeClr val="tx1"/>
                        </a:solidFill>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800" b="1" dirty="0">
                        <a:solidFill>
                          <a:schemeClr val="tx1"/>
                        </a:solidFill>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800" b="1" dirty="0">
                        <a:solidFill>
                          <a:schemeClr val="tx1"/>
                        </a:solidFill>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830796636"/>
                  </a:ext>
                </a:extLst>
              </a:tr>
              <a:tr h="720000">
                <a:tc>
                  <a:txBody>
                    <a:bodyPr/>
                    <a:lstStyle/>
                    <a:p>
                      <a:pPr algn="ctr"/>
                      <a:endParaRPr lang="en-GB" sz="2800" b="1" dirty="0">
                        <a:solidFill>
                          <a:schemeClr val="tx1"/>
                        </a:solidFill>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800" b="1" dirty="0">
                        <a:solidFill>
                          <a:schemeClr val="tx1"/>
                        </a:solidFill>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800" b="1">
                        <a:solidFill>
                          <a:schemeClr val="tx1"/>
                        </a:solidFill>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800" b="1">
                        <a:solidFill>
                          <a:schemeClr val="tx1"/>
                        </a:solidFill>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800" b="1" dirty="0">
                        <a:solidFill>
                          <a:schemeClr val="tx1"/>
                        </a:solidFill>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299963375"/>
                  </a:ext>
                </a:extLst>
              </a:tr>
            </a:tbl>
          </a:graphicData>
        </a:graphic>
      </p:graphicFrame>
    </p:spTree>
    <p:extLst>
      <p:ext uri="{BB962C8B-B14F-4D97-AF65-F5344CB8AC3E}">
        <p14:creationId xmlns:p14="http://schemas.microsoft.com/office/powerpoint/2010/main" val="23278801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3</a:t>
            </a:r>
          </a:p>
          <a:p>
            <a:pPr algn="ctr"/>
            <a:endParaRPr lang="en-GB" sz="2000" b="1" u="sng" dirty="0">
              <a:solidFill>
                <a:schemeClr val="bg2">
                  <a:lumMod val="50000"/>
                </a:schemeClr>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How many exchanges occur in the following calculation?</a:t>
            </a: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r>
              <a:rPr lang="en-GB" sz="2000" b="1" dirty="0">
                <a:solidFill>
                  <a:srgbClr val="FF0000"/>
                </a:solidFill>
                <a:latin typeface="Century Gothic" panose="020B0502020202020204" pitchFamily="34" charset="0"/>
              </a:rPr>
              <a:t>3 exchanges</a:t>
            </a:r>
          </a:p>
          <a:p>
            <a:pPr lvl="0" algn="ctr" defTabSz="685800">
              <a:defRPr/>
            </a:pPr>
            <a:endParaRPr lang="en-GB" sz="2000" b="1" dirty="0">
              <a:solidFill>
                <a:schemeClr val="tx1"/>
              </a:solidFill>
              <a:latin typeface="Century Gothic" panose="020B0502020202020204" pitchFamily="34" charset="0"/>
            </a:endParaRPr>
          </a:p>
        </p:txBody>
      </p:sp>
      <p:pic>
        <p:nvPicPr>
          <p:cNvPr id="13" name="Picture 12" descr="A close up of a sign&#10;&#10;Description generated with high confidence">
            <a:extLst>
              <a:ext uri="{FF2B5EF4-FFF2-40B4-BE49-F238E27FC236}">
                <a16:creationId xmlns:a16="http://schemas.microsoft.com/office/drawing/2014/main" id="{CD35A1AD-2F88-42AA-A76D-1D9CE14DE44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4" name="TextBox 13">
            <a:extLst>
              <a:ext uri="{FF2B5EF4-FFF2-40B4-BE49-F238E27FC236}">
                <a16:creationId xmlns:a16="http://schemas.microsoft.com/office/drawing/2014/main" id="{C0FB3DE3-1BDC-4E91-BB83-D9DE447483DA}"/>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aphicFrame>
        <p:nvGraphicFramePr>
          <p:cNvPr id="67" name="Table 66">
            <a:extLst>
              <a:ext uri="{FF2B5EF4-FFF2-40B4-BE49-F238E27FC236}">
                <a16:creationId xmlns:a16="http://schemas.microsoft.com/office/drawing/2014/main" id="{CC50B6FE-09C9-4828-8EAB-29CAA252CB25}"/>
              </a:ext>
            </a:extLst>
          </p:cNvPr>
          <p:cNvGraphicFramePr>
            <a:graphicFrameLocks noGrp="1"/>
          </p:cNvGraphicFramePr>
          <p:nvPr>
            <p:extLst>
              <p:ext uri="{D42A27DB-BD31-4B8C-83A1-F6EECF244321}">
                <p14:modId xmlns:p14="http://schemas.microsoft.com/office/powerpoint/2010/main" val="1851081490"/>
              </p:ext>
            </p:extLst>
          </p:nvPr>
        </p:nvGraphicFramePr>
        <p:xfrm>
          <a:off x="2772000" y="1607790"/>
          <a:ext cx="3600000" cy="2880000"/>
        </p:xfrm>
        <a:graphic>
          <a:graphicData uri="http://schemas.openxmlformats.org/drawingml/2006/table">
            <a:tbl>
              <a:tblPr firstRow="1" bandRow="1">
                <a:tableStyleId>{5940675A-B579-460E-94D1-54222C63F5DA}</a:tableStyleId>
              </a:tblPr>
              <a:tblGrid>
                <a:gridCol w="720000">
                  <a:extLst>
                    <a:ext uri="{9D8B030D-6E8A-4147-A177-3AD203B41FA5}">
                      <a16:colId xmlns:a16="http://schemas.microsoft.com/office/drawing/2014/main" val="1412831266"/>
                    </a:ext>
                  </a:extLst>
                </a:gridCol>
                <a:gridCol w="720000">
                  <a:extLst>
                    <a:ext uri="{9D8B030D-6E8A-4147-A177-3AD203B41FA5}">
                      <a16:colId xmlns:a16="http://schemas.microsoft.com/office/drawing/2014/main" val="3445209635"/>
                    </a:ext>
                  </a:extLst>
                </a:gridCol>
                <a:gridCol w="720000">
                  <a:extLst>
                    <a:ext uri="{9D8B030D-6E8A-4147-A177-3AD203B41FA5}">
                      <a16:colId xmlns:a16="http://schemas.microsoft.com/office/drawing/2014/main" val="85543246"/>
                    </a:ext>
                  </a:extLst>
                </a:gridCol>
                <a:gridCol w="720000">
                  <a:extLst>
                    <a:ext uri="{9D8B030D-6E8A-4147-A177-3AD203B41FA5}">
                      <a16:colId xmlns:a16="http://schemas.microsoft.com/office/drawing/2014/main" val="1534360540"/>
                    </a:ext>
                  </a:extLst>
                </a:gridCol>
                <a:gridCol w="720000">
                  <a:extLst>
                    <a:ext uri="{9D8B030D-6E8A-4147-A177-3AD203B41FA5}">
                      <a16:colId xmlns:a16="http://schemas.microsoft.com/office/drawing/2014/main" val="1539448882"/>
                    </a:ext>
                  </a:extLst>
                </a:gridCol>
              </a:tblGrid>
              <a:tr h="720000">
                <a:tc>
                  <a:txBody>
                    <a:bodyPr/>
                    <a:lstStyle/>
                    <a:p>
                      <a:pPr algn="ctr"/>
                      <a:endParaRPr lang="en-GB" sz="2800" b="1" dirty="0">
                        <a:solidFill>
                          <a:schemeClr val="tx1"/>
                        </a:solidFill>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b="1" dirty="0">
                          <a:solidFill>
                            <a:schemeClr val="tx1"/>
                          </a:solidFill>
                          <a:latin typeface="Century Gothic" panose="020B0502020202020204" pitchFamily="34" charset="0"/>
                        </a:rPr>
                        <a:t>3</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solidFill>
                      <a:schemeClr val="bg1"/>
                    </a:solidFill>
                  </a:tcPr>
                </a:tc>
                <a:tc>
                  <a:txBody>
                    <a:bodyPr/>
                    <a:lstStyle/>
                    <a:p>
                      <a:pPr algn="ctr"/>
                      <a:r>
                        <a:rPr lang="en-GB" sz="2800" b="1" dirty="0">
                          <a:solidFill>
                            <a:schemeClr val="tx1"/>
                          </a:solidFill>
                          <a:latin typeface="Century Gothic" panose="020B0502020202020204" pitchFamily="34" charset="0"/>
                        </a:rPr>
                        <a:t>8</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b="1" dirty="0">
                          <a:solidFill>
                            <a:schemeClr val="tx1"/>
                          </a:solidFill>
                          <a:latin typeface="Century Gothic" panose="020B0502020202020204" pitchFamily="34" charset="0"/>
                        </a:rPr>
                        <a:t>2</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b="1" dirty="0">
                          <a:solidFill>
                            <a:schemeClr val="tx1"/>
                          </a:solidFill>
                          <a:latin typeface="Century Gothic" panose="020B0502020202020204" pitchFamily="34" charset="0"/>
                        </a:rPr>
                        <a:t>4</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solidFill>
                      <a:schemeClr val="bg1"/>
                    </a:solidFill>
                  </a:tcPr>
                </a:tc>
                <a:extLst>
                  <a:ext uri="{0D108BD9-81ED-4DB2-BD59-A6C34878D82A}">
                    <a16:rowId xmlns:a16="http://schemas.microsoft.com/office/drawing/2014/main" val="3286858051"/>
                  </a:ext>
                </a:extLst>
              </a:tr>
              <a:tr h="720000">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2800" b="1" dirty="0">
                          <a:solidFill>
                            <a:schemeClr val="tx1"/>
                          </a:solidFill>
                          <a:latin typeface="Century Gothic" panose="020B0502020202020204" pitchFamily="34" charset="0"/>
                        </a:rPr>
                        <a:t>+</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b="1" dirty="0">
                          <a:solidFill>
                            <a:schemeClr val="tx1"/>
                          </a:solidFill>
                          <a:latin typeface="Century Gothic" panose="020B0502020202020204" pitchFamily="34" charset="0"/>
                        </a:rPr>
                        <a:t>1</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b="1" dirty="0">
                          <a:solidFill>
                            <a:schemeClr val="tx1"/>
                          </a:solidFill>
                          <a:latin typeface="Century Gothic" panose="020B0502020202020204" pitchFamily="34" charset="0"/>
                        </a:rPr>
                        <a:t>6</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b="1" dirty="0">
                          <a:solidFill>
                            <a:schemeClr val="tx1"/>
                          </a:solidFill>
                          <a:latin typeface="Century Gothic" panose="020B0502020202020204" pitchFamily="34" charset="0"/>
                        </a:rPr>
                        <a:t>9</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b="1" dirty="0">
                          <a:solidFill>
                            <a:schemeClr val="tx1"/>
                          </a:solidFill>
                          <a:latin typeface="Century Gothic" panose="020B0502020202020204" pitchFamily="34" charset="0"/>
                        </a:rPr>
                        <a:t>7</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769463373"/>
                  </a:ext>
                </a:extLst>
              </a:tr>
              <a:tr h="720000">
                <a:tc>
                  <a:txBody>
                    <a:bodyPr/>
                    <a:lstStyle/>
                    <a:p>
                      <a:pPr algn="ctr"/>
                      <a:endParaRPr lang="en-GB" sz="2800" b="1">
                        <a:solidFill>
                          <a:srgbClr val="FF0000"/>
                        </a:solidFill>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b="1" dirty="0">
                          <a:solidFill>
                            <a:srgbClr val="FF0000"/>
                          </a:solidFill>
                          <a:latin typeface="Century Gothic" panose="020B0502020202020204" pitchFamily="34" charset="0"/>
                        </a:rPr>
                        <a:t>5</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b="1" dirty="0">
                          <a:solidFill>
                            <a:srgbClr val="FF0000"/>
                          </a:solidFill>
                          <a:latin typeface="Century Gothic" panose="020B0502020202020204" pitchFamily="34" charset="0"/>
                        </a:rPr>
                        <a:t>5</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b="1" dirty="0">
                          <a:solidFill>
                            <a:srgbClr val="FF0000"/>
                          </a:solidFill>
                          <a:latin typeface="Century Gothic" panose="020B0502020202020204" pitchFamily="34" charset="0"/>
                        </a:rPr>
                        <a:t>2</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b="1" dirty="0">
                          <a:solidFill>
                            <a:srgbClr val="FF0000"/>
                          </a:solidFill>
                          <a:latin typeface="Century Gothic" panose="020B0502020202020204" pitchFamily="34" charset="0"/>
                        </a:rPr>
                        <a:t>1</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830796636"/>
                  </a:ext>
                </a:extLst>
              </a:tr>
              <a:tr h="720000">
                <a:tc>
                  <a:txBody>
                    <a:bodyPr/>
                    <a:lstStyle/>
                    <a:p>
                      <a:pPr algn="ctr"/>
                      <a:endParaRPr lang="en-GB" sz="2800" b="1" dirty="0">
                        <a:solidFill>
                          <a:schemeClr val="tx1"/>
                        </a:solidFill>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800" b="1" dirty="0">
                        <a:solidFill>
                          <a:schemeClr val="tx1"/>
                        </a:solidFill>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800" b="1">
                        <a:solidFill>
                          <a:schemeClr val="tx1"/>
                        </a:solidFill>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800" b="1">
                        <a:solidFill>
                          <a:schemeClr val="tx1"/>
                        </a:solidFill>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800" b="1" dirty="0">
                        <a:solidFill>
                          <a:schemeClr val="tx1"/>
                        </a:solidFill>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299963375"/>
                  </a:ext>
                </a:extLst>
              </a:tr>
            </a:tbl>
          </a:graphicData>
        </a:graphic>
      </p:graphicFrame>
      <p:sp>
        <p:nvSpPr>
          <p:cNvPr id="7" name="TextBox 6">
            <a:extLst>
              <a:ext uri="{FF2B5EF4-FFF2-40B4-BE49-F238E27FC236}">
                <a16:creationId xmlns:a16="http://schemas.microsoft.com/office/drawing/2014/main" id="{A0F9F817-A2A7-4443-A5A2-D78B8CC652FE}"/>
              </a:ext>
            </a:extLst>
          </p:cNvPr>
          <p:cNvSpPr txBox="1"/>
          <p:nvPr/>
        </p:nvSpPr>
        <p:spPr>
          <a:xfrm>
            <a:off x="5228789" y="3785568"/>
            <a:ext cx="102201" cy="369332"/>
          </a:xfrm>
          <a:prstGeom prst="rect">
            <a:avLst/>
          </a:prstGeom>
          <a:noFill/>
        </p:spPr>
        <p:txBody>
          <a:bodyPr wrap="square" rtlCol="0">
            <a:spAutoFit/>
          </a:bodyPr>
          <a:lstStyle/>
          <a:p>
            <a:pPr algn="ctr"/>
            <a:r>
              <a:rPr lang="en-GB" b="1" dirty="0">
                <a:solidFill>
                  <a:srgbClr val="FF0000"/>
                </a:solidFill>
                <a:latin typeface="Century Gothic "/>
              </a:rPr>
              <a:t>1</a:t>
            </a:r>
          </a:p>
        </p:txBody>
      </p:sp>
      <p:sp>
        <p:nvSpPr>
          <p:cNvPr id="9" name="TextBox 8">
            <a:extLst>
              <a:ext uri="{FF2B5EF4-FFF2-40B4-BE49-F238E27FC236}">
                <a16:creationId xmlns:a16="http://schemas.microsoft.com/office/drawing/2014/main" id="{0E2F8490-2439-4820-A2FE-9371C1F50BFC}"/>
              </a:ext>
            </a:extLst>
          </p:cNvPr>
          <p:cNvSpPr txBox="1"/>
          <p:nvPr/>
        </p:nvSpPr>
        <p:spPr>
          <a:xfrm>
            <a:off x="4520899" y="3785568"/>
            <a:ext cx="102201" cy="369332"/>
          </a:xfrm>
          <a:prstGeom prst="rect">
            <a:avLst/>
          </a:prstGeom>
          <a:noFill/>
        </p:spPr>
        <p:txBody>
          <a:bodyPr wrap="square" rtlCol="0">
            <a:spAutoFit/>
          </a:bodyPr>
          <a:lstStyle/>
          <a:p>
            <a:pPr algn="ctr"/>
            <a:r>
              <a:rPr lang="en-GB" b="1" dirty="0">
                <a:solidFill>
                  <a:srgbClr val="FF0000"/>
                </a:solidFill>
                <a:latin typeface="Century Gothic "/>
              </a:rPr>
              <a:t>1</a:t>
            </a:r>
          </a:p>
        </p:txBody>
      </p:sp>
      <p:sp>
        <p:nvSpPr>
          <p:cNvPr id="10" name="TextBox 9">
            <a:extLst>
              <a:ext uri="{FF2B5EF4-FFF2-40B4-BE49-F238E27FC236}">
                <a16:creationId xmlns:a16="http://schemas.microsoft.com/office/drawing/2014/main" id="{6C9AAEC3-96DA-482D-939E-ACB21717131A}"/>
              </a:ext>
            </a:extLst>
          </p:cNvPr>
          <p:cNvSpPr txBox="1"/>
          <p:nvPr/>
        </p:nvSpPr>
        <p:spPr>
          <a:xfrm>
            <a:off x="3813009" y="3785568"/>
            <a:ext cx="102201" cy="369332"/>
          </a:xfrm>
          <a:prstGeom prst="rect">
            <a:avLst/>
          </a:prstGeom>
          <a:noFill/>
        </p:spPr>
        <p:txBody>
          <a:bodyPr wrap="square" rtlCol="0">
            <a:spAutoFit/>
          </a:bodyPr>
          <a:lstStyle/>
          <a:p>
            <a:pPr algn="ctr"/>
            <a:r>
              <a:rPr lang="en-GB" b="1" dirty="0">
                <a:solidFill>
                  <a:srgbClr val="FF0000"/>
                </a:solidFill>
                <a:latin typeface="Century Gothic "/>
              </a:rPr>
              <a:t>1</a:t>
            </a:r>
          </a:p>
        </p:txBody>
      </p:sp>
    </p:spTree>
    <p:extLst>
      <p:ext uri="{BB962C8B-B14F-4D97-AF65-F5344CB8AC3E}">
        <p14:creationId xmlns:p14="http://schemas.microsoft.com/office/powerpoint/2010/main" val="36119677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4</a:t>
            </a:r>
          </a:p>
          <a:p>
            <a:pPr algn="ctr"/>
            <a:endParaRPr lang="en-GB" sz="2000" b="1" u="sng" dirty="0">
              <a:solidFill>
                <a:schemeClr val="bg2">
                  <a:lumMod val="50000"/>
                </a:schemeClr>
              </a:solidFill>
              <a:latin typeface="Century Gothic" panose="020B0502020202020204" pitchFamily="34" charset="0"/>
            </a:endParaRPr>
          </a:p>
          <a:p>
            <a:pPr lvl="0" algn="ctr" defTabSz="685800">
              <a:defRPr/>
            </a:pPr>
            <a:r>
              <a:rPr lang="en-GB" sz="2000" b="1" dirty="0">
                <a:solidFill>
                  <a:schemeClr val="tx1"/>
                </a:solidFill>
                <a:latin typeface="Century Gothic" panose="020B0502020202020204" pitchFamily="34" charset="0"/>
              </a:rPr>
              <a:t>True or false? The following calculations are correct.</a:t>
            </a:r>
          </a:p>
          <a:p>
            <a:pPr lvl="0" algn="ctr" defTabSz="685800">
              <a:defRPr/>
            </a:pPr>
            <a:endParaRPr lang="en-GB" sz="2000" b="1" dirty="0">
              <a:solidFill>
                <a:schemeClr val="tx1"/>
              </a:solidFill>
              <a:latin typeface="Century Gothic" panose="020B0502020202020204" pitchFamily="34" charset="0"/>
            </a:endParaRPr>
          </a:p>
        </p:txBody>
      </p:sp>
      <p:pic>
        <p:nvPicPr>
          <p:cNvPr id="13" name="Picture 12" descr="A close up of a sign&#10;&#10;Description generated with high confidence">
            <a:extLst>
              <a:ext uri="{FF2B5EF4-FFF2-40B4-BE49-F238E27FC236}">
                <a16:creationId xmlns:a16="http://schemas.microsoft.com/office/drawing/2014/main" id="{CD35A1AD-2F88-42AA-A76D-1D9CE14DE44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4" name="TextBox 13">
            <a:extLst>
              <a:ext uri="{FF2B5EF4-FFF2-40B4-BE49-F238E27FC236}">
                <a16:creationId xmlns:a16="http://schemas.microsoft.com/office/drawing/2014/main" id="{C0FB3DE3-1BDC-4E91-BB83-D9DE447483DA}"/>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aphicFrame>
        <p:nvGraphicFramePr>
          <p:cNvPr id="7" name="Table 6">
            <a:extLst>
              <a:ext uri="{FF2B5EF4-FFF2-40B4-BE49-F238E27FC236}">
                <a16:creationId xmlns:a16="http://schemas.microsoft.com/office/drawing/2014/main" id="{22919D15-CD8A-4F02-BA96-B097FB8D73BA}"/>
              </a:ext>
            </a:extLst>
          </p:cNvPr>
          <p:cNvGraphicFramePr>
            <a:graphicFrameLocks noGrp="1"/>
          </p:cNvGraphicFramePr>
          <p:nvPr>
            <p:extLst>
              <p:ext uri="{D42A27DB-BD31-4B8C-83A1-F6EECF244321}">
                <p14:modId xmlns:p14="http://schemas.microsoft.com/office/powerpoint/2010/main" val="3804093799"/>
              </p:ext>
            </p:extLst>
          </p:nvPr>
        </p:nvGraphicFramePr>
        <p:xfrm>
          <a:off x="1188720" y="1924448"/>
          <a:ext cx="6766560" cy="2365440"/>
        </p:xfrm>
        <a:graphic>
          <a:graphicData uri="http://schemas.openxmlformats.org/drawingml/2006/table">
            <a:tbl>
              <a:tblPr firstRow="1" bandRow="1">
                <a:tableStyleId>{5940675A-B579-460E-94D1-54222C63F5DA}</a:tableStyleId>
              </a:tblPr>
              <a:tblGrid>
                <a:gridCol w="683379">
                  <a:extLst>
                    <a:ext uri="{9D8B030D-6E8A-4147-A177-3AD203B41FA5}">
                      <a16:colId xmlns:a16="http://schemas.microsoft.com/office/drawing/2014/main" val="3481277234"/>
                    </a:ext>
                  </a:extLst>
                </a:gridCol>
                <a:gridCol w="1087874">
                  <a:extLst>
                    <a:ext uri="{9D8B030D-6E8A-4147-A177-3AD203B41FA5}">
                      <a16:colId xmlns:a16="http://schemas.microsoft.com/office/drawing/2014/main" val="164611572"/>
                    </a:ext>
                  </a:extLst>
                </a:gridCol>
                <a:gridCol w="491812">
                  <a:extLst>
                    <a:ext uri="{9D8B030D-6E8A-4147-A177-3AD203B41FA5}">
                      <a16:colId xmlns:a16="http://schemas.microsoft.com/office/drawing/2014/main" val="2991945172"/>
                    </a:ext>
                  </a:extLst>
                </a:gridCol>
                <a:gridCol w="1087874">
                  <a:extLst>
                    <a:ext uri="{9D8B030D-6E8A-4147-A177-3AD203B41FA5}">
                      <a16:colId xmlns:a16="http://schemas.microsoft.com/office/drawing/2014/main" val="2559659016"/>
                    </a:ext>
                  </a:extLst>
                </a:gridCol>
                <a:gridCol w="754081">
                  <a:extLst>
                    <a:ext uri="{9D8B030D-6E8A-4147-A177-3AD203B41FA5}">
                      <a16:colId xmlns:a16="http://schemas.microsoft.com/office/drawing/2014/main" val="1051641523"/>
                    </a:ext>
                  </a:extLst>
                </a:gridCol>
                <a:gridCol w="1084864">
                  <a:extLst>
                    <a:ext uri="{9D8B030D-6E8A-4147-A177-3AD203B41FA5}">
                      <a16:colId xmlns:a16="http://schemas.microsoft.com/office/drawing/2014/main" val="2351250783"/>
                    </a:ext>
                  </a:extLst>
                </a:gridCol>
                <a:gridCol w="491812">
                  <a:extLst>
                    <a:ext uri="{9D8B030D-6E8A-4147-A177-3AD203B41FA5}">
                      <a16:colId xmlns:a16="http://schemas.microsoft.com/office/drawing/2014/main" val="2758063732"/>
                    </a:ext>
                  </a:extLst>
                </a:gridCol>
                <a:gridCol w="1084864">
                  <a:extLst>
                    <a:ext uri="{9D8B030D-6E8A-4147-A177-3AD203B41FA5}">
                      <a16:colId xmlns:a16="http://schemas.microsoft.com/office/drawing/2014/main" val="3390295667"/>
                    </a:ext>
                  </a:extLst>
                </a:gridCol>
              </a:tblGrid>
              <a:tr h="360000">
                <a:tc>
                  <a:txBody>
                    <a:bodyPr/>
                    <a:lstStyle/>
                    <a:p>
                      <a:pPr algn="ctr"/>
                      <a:r>
                        <a:rPr lang="en-US" sz="2800" b="1" dirty="0">
                          <a:latin typeface="Century Gothic" panose="020B0502020202020204" pitchFamily="34" charset="0"/>
                        </a:rPr>
                        <a:t>A.</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800" b="1" dirty="0">
                          <a:latin typeface="Century Gothic" panose="020B0502020202020204" pitchFamily="34" charset="0"/>
                        </a:rPr>
                        <a:t>2,625</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800" b="1" dirty="0">
                          <a:latin typeface="Century Gothic" panose="020B0502020202020204" pitchFamily="34" charset="0"/>
                        </a:rPr>
                        <a:t>+</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800" b="1" dirty="0">
                          <a:latin typeface="Century Gothic" panose="020B0502020202020204" pitchFamily="34" charset="0"/>
                        </a:rPr>
                        <a:t>1,395</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800" b="1" dirty="0">
                          <a:latin typeface="Century Gothic" panose="020B0502020202020204" pitchFamily="34" charset="0"/>
                        </a:rPr>
                        <a:t>=</a:t>
                      </a:r>
                    </a:p>
                  </a:txBody>
                  <a:tcPr marL="0" marR="0" marT="0" marB="0" anchor="ctr">
                    <a:lnL w="12700" cmpd="sng">
                      <a:noFill/>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en-US" sz="2800" b="1" dirty="0">
                          <a:latin typeface="Century Gothic" panose="020B0502020202020204" pitchFamily="34" charset="0"/>
                        </a:rPr>
                        <a:t>3,738</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2800" b="1" dirty="0">
                          <a:latin typeface="Century Gothic" panose="020B0502020202020204" pitchFamily="34" charset="0"/>
                        </a:rPr>
                        <a:t>+</a:t>
                      </a:r>
                    </a:p>
                  </a:txBody>
                  <a:tcPr marL="0" marR="0" marT="0" marB="0" anchor="ctr">
                    <a:lnL w="12700" cap="flat" cmpd="sng" algn="ctr">
                      <a:no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800" b="1" dirty="0">
                          <a:latin typeface="Century Gothic" panose="020B0502020202020204" pitchFamily="34" charset="0"/>
                        </a:rPr>
                        <a:t>2,489</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441654057"/>
                  </a:ext>
                </a:extLst>
              </a:tr>
              <a:tr h="756000">
                <a:tc gridSpan="8">
                  <a:txBody>
                    <a:bodyPr/>
                    <a:lstStyle/>
                    <a:p>
                      <a:pPr algn="ctr"/>
                      <a:endParaRPr lang="en-US" sz="2800" b="1" dirty="0">
                        <a:solidFill>
                          <a:srgbClr val="FF0000"/>
                        </a:solidFill>
                        <a:latin typeface="Century Gothic" panose="020B0502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pPr algn="ctr"/>
                      <a:endParaRPr lang="en-US" sz="2800" b="1" dirty="0">
                        <a:latin typeface="Century Gothic" panose="020B0502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pPr algn="ctr"/>
                      <a:endParaRPr lang="en-US" sz="2800" b="1" dirty="0">
                        <a:latin typeface="Century Gothic" panose="020B0502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pPr algn="ctr"/>
                      <a:endParaRPr lang="en-US" sz="2800" b="1" dirty="0">
                        <a:latin typeface="Century Gothic" panose="020B0502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pPr algn="ctr"/>
                      <a:endParaRPr lang="en-US" sz="2800" b="1" dirty="0">
                        <a:latin typeface="Century Gothic" panose="020B0502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pPr algn="ctr"/>
                      <a:endParaRPr lang="en-US" sz="2800" b="1" dirty="0">
                        <a:latin typeface="Century Gothic" panose="020B0502020202020204" pitchFamily="34" charset="0"/>
                      </a:endParaRP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ctr"/>
                      <a:endParaRPr lang="en-US" sz="2800" b="1" dirty="0">
                        <a:latin typeface="Century Gothic" panose="020B0502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pPr algn="ctr"/>
                      <a:endParaRPr lang="en-US" sz="2800" b="1" dirty="0">
                        <a:latin typeface="Century Gothic" panose="020B0502020202020204" pitchFamily="34" charset="0"/>
                      </a:endParaRPr>
                    </a:p>
                  </a:txBody>
                  <a:tcPr marL="0" marR="0" marT="0" marB="0" anchor="ct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098463121"/>
                  </a:ext>
                </a:extLst>
              </a:tr>
              <a:tr h="360000">
                <a:tc>
                  <a:txBody>
                    <a:bodyPr/>
                    <a:lstStyle/>
                    <a:p>
                      <a:pPr algn="ctr"/>
                      <a:r>
                        <a:rPr lang="en-US" sz="2800" b="1" dirty="0">
                          <a:latin typeface="Century Gothic" panose="020B0502020202020204" pitchFamily="34" charset="0"/>
                        </a:rPr>
                        <a:t>B.</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800" b="1" dirty="0">
                          <a:latin typeface="Century Gothic" panose="020B0502020202020204" pitchFamily="34" charset="0"/>
                        </a:rPr>
                        <a:t>4,823</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800" b="1" dirty="0">
                          <a:latin typeface="Century Gothic" panose="020B0502020202020204" pitchFamily="34" charset="0"/>
                        </a:rPr>
                        <a:t>+</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800" b="1" dirty="0">
                          <a:latin typeface="Century Gothic" panose="020B0502020202020204" pitchFamily="34" charset="0"/>
                        </a:rPr>
                        <a:t>1,798</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800" b="1" dirty="0">
                          <a:latin typeface="Century Gothic" panose="020B0502020202020204" pitchFamily="34" charset="0"/>
                        </a:rPr>
                        <a:t>=</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800" b="1" dirty="0">
                          <a:latin typeface="Century Gothic" panose="020B0502020202020204" pitchFamily="34" charset="0"/>
                        </a:rPr>
                        <a:t>3,765</a:t>
                      </a:r>
                    </a:p>
                  </a:txBody>
                  <a:tcPr marL="0" marR="0" marT="0" marB="0" anchor="ctr">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r>
                        <a:rPr lang="en-US" sz="2800" b="1" dirty="0">
                          <a:latin typeface="Century Gothic" panose="020B0502020202020204" pitchFamily="34" charset="0"/>
                        </a:rPr>
                        <a:t>+</a:t>
                      </a:r>
                    </a:p>
                  </a:txBody>
                  <a:tcPr marL="0" marR="0" marT="0" marB="0" anchor="ctr">
                    <a:lnL w="12700" cmpd="sng">
                      <a:noFill/>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en-US" sz="2800" b="1" dirty="0">
                          <a:latin typeface="Century Gothic" panose="020B0502020202020204" pitchFamily="34" charset="0"/>
                        </a:rPr>
                        <a:t>2,856</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504277131"/>
                  </a:ext>
                </a:extLst>
              </a:tr>
              <a:tr h="756000">
                <a:tc gridSpan="8">
                  <a:txBody>
                    <a:bodyPr/>
                    <a:lstStyle/>
                    <a:p>
                      <a:pPr algn="ctr"/>
                      <a:endParaRPr lang="en-US" sz="2800" b="1" dirty="0">
                        <a:solidFill>
                          <a:srgbClr val="FF0000"/>
                        </a:solidFill>
                        <a:latin typeface="Century Gothic" panose="020B0502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pPr algn="ctr"/>
                      <a:endParaRPr lang="en-US" sz="2800" b="1" dirty="0">
                        <a:latin typeface="Century Gothic" panose="020B0502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pPr algn="ctr"/>
                      <a:endParaRPr lang="en-US" sz="2800" b="1" dirty="0">
                        <a:latin typeface="Century Gothic" panose="020B0502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pPr algn="ctr"/>
                      <a:endParaRPr lang="en-US" sz="2800" b="1" dirty="0">
                        <a:latin typeface="Century Gothic" panose="020B0502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pPr algn="ctr"/>
                      <a:endParaRPr lang="en-US" sz="2800" b="1" dirty="0">
                        <a:latin typeface="Century Gothic" panose="020B0502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pPr algn="ctr"/>
                      <a:endParaRPr lang="en-US" sz="2800" b="1" dirty="0">
                        <a:latin typeface="Century Gothic" panose="020B0502020202020204" pitchFamily="34" charset="0"/>
                      </a:endParaRPr>
                    </a:p>
                  </a:txBody>
                  <a:tcPr marL="0" marR="0" marT="0" marB="0" anchor="ctr">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tcPr>
                </a:tc>
                <a:tc hMerge="1">
                  <a:txBody>
                    <a:bodyPr/>
                    <a:lstStyle/>
                    <a:p>
                      <a:pPr algn="ctr"/>
                      <a:endParaRPr lang="en-US" sz="2800" b="1" dirty="0">
                        <a:latin typeface="Century Gothic" panose="020B0502020202020204" pitchFamily="34" charset="0"/>
                      </a:endParaRPr>
                    </a:p>
                  </a:txBody>
                  <a:tcPr marL="0" marR="0" marT="0" marB="0" anchor="ctr">
                    <a:lnL w="12700" cmpd="sng">
                      <a:noFill/>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hMerge="1">
                  <a:txBody>
                    <a:bodyPr/>
                    <a:lstStyle/>
                    <a:p>
                      <a:pPr algn="ctr"/>
                      <a:endParaRPr lang="en-US" sz="2800" b="1" dirty="0">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3570847"/>
                  </a:ext>
                </a:extLst>
              </a:tr>
            </a:tbl>
          </a:graphicData>
        </a:graphic>
      </p:graphicFrame>
    </p:spTree>
    <p:extLst>
      <p:ext uri="{BB962C8B-B14F-4D97-AF65-F5344CB8AC3E}">
        <p14:creationId xmlns:p14="http://schemas.microsoft.com/office/powerpoint/2010/main" val="1751120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4</a:t>
            </a:r>
          </a:p>
          <a:p>
            <a:pPr algn="ctr"/>
            <a:endParaRPr lang="en-GB" sz="2000" b="1" u="sng" dirty="0">
              <a:solidFill>
                <a:schemeClr val="bg2">
                  <a:lumMod val="50000"/>
                </a:schemeClr>
              </a:solidFill>
              <a:latin typeface="Century Gothic" panose="020B0502020202020204" pitchFamily="34" charset="0"/>
            </a:endParaRPr>
          </a:p>
          <a:p>
            <a:pPr lvl="0" algn="ctr" defTabSz="685800">
              <a:defRPr/>
            </a:pPr>
            <a:r>
              <a:rPr lang="en-GB" sz="2000" b="1" dirty="0">
                <a:solidFill>
                  <a:schemeClr val="tx1"/>
                </a:solidFill>
                <a:latin typeface="Century Gothic" panose="020B0502020202020204" pitchFamily="34" charset="0"/>
              </a:rPr>
              <a:t>True or false? The following calculations are correct.</a:t>
            </a:r>
            <a:endParaRPr lang="en-GB" sz="2000" b="1" dirty="0">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p:txBody>
      </p:sp>
      <p:pic>
        <p:nvPicPr>
          <p:cNvPr id="13" name="Picture 12" descr="A close up of a sign&#10;&#10;Description generated with high confidence">
            <a:extLst>
              <a:ext uri="{FF2B5EF4-FFF2-40B4-BE49-F238E27FC236}">
                <a16:creationId xmlns:a16="http://schemas.microsoft.com/office/drawing/2014/main" id="{CD35A1AD-2F88-42AA-A76D-1D9CE14DE44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4" name="TextBox 13">
            <a:extLst>
              <a:ext uri="{FF2B5EF4-FFF2-40B4-BE49-F238E27FC236}">
                <a16:creationId xmlns:a16="http://schemas.microsoft.com/office/drawing/2014/main" id="{C0FB3DE3-1BDC-4E91-BB83-D9DE447483DA}"/>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aphicFrame>
        <p:nvGraphicFramePr>
          <p:cNvPr id="7" name="Table 6">
            <a:extLst>
              <a:ext uri="{FF2B5EF4-FFF2-40B4-BE49-F238E27FC236}">
                <a16:creationId xmlns:a16="http://schemas.microsoft.com/office/drawing/2014/main" id="{22919D15-CD8A-4F02-BA96-B097FB8D73BA}"/>
              </a:ext>
            </a:extLst>
          </p:cNvPr>
          <p:cNvGraphicFramePr>
            <a:graphicFrameLocks noGrp="1"/>
          </p:cNvGraphicFramePr>
          <p:nvPr>
            <p:extLst>
              <p:ext uri="{D42A27DB-BD31-4B8C-83A1-F6EECF244321}">
                <p14:modId xmlns:p14="http://schemas.microsoft.com/office/powerpoint/2010/main" val="3967355703"/>
              </p:ext>
            </p:extLst>
          </p:nvPr>
        </p:nvGraphicFramePr>
        <p:xfrm>
          <a:off x="1188720" y="1924448"/>
          <a:ext cx="6766560" cy="2365440"/>
        </p:xfrm>
        <a:graphic>
          <a:graphicData uri="http://schemas.openxmlformats.org/drawingml/2006/table">
            <a:tbl>
              <a:tblPr firstRow="1" bandRow="1">
                <a:tableStyleId>{5940675A-B579-460E-94D1-54222C63F5DA}</a:tableStyleId>
              </a:tblPr>
              <a:tblGrid>
                <a:gridCol w="683379">
                  <a:extLst>
                    <a:ext uri="{9D8B030D-6E8A-4147-A177-3AD203B41FA5}">
                      <a16:colId xmlns:a16="http://schemas.microsoft.com/office/drawing/2014/main" val="3481277234"/>
                    </a:ext>
                  </a:extLst>
                </a:gridCol>
                <a:gridCol w="1087874">
                  <a:extLst>
                    <a:ext uri="{9D8B030D-6E8A-4147-A177-3AD203B41FA5}">
                      <a16:colId xmlns:a16="http://schemas.microsoft.com/office/drawing/2014/main" val="164611572"/>
                    </a:ext>
                  </a:extLst>
                </a:gridCol>
                <a:gridCol w="491812">
                  <a:extLst>
                    <a:ext uri="{9D8B030D-6E8A-4147-A177-3AD203B41FA5}">
                      <a16:colId xmlns:a16="http://schemas.microsoft.com/office/drawing/2014/main" val="2991945172"/>
                    </a:ext>
                  </a:extLst>
                </a:gridCol>
                <a:gridCol w="1087874">
                  <a:extLst>
                    <a:ext uri="{9D8B030D-6E8A-4147-A177-3AD203B41FA5}">
                      <a16:colId xmlns:a16="http://schemas.microsoft.com/office/drawing/2014/main" val="2559659016"/>
                    </a:ext>
                  </a:extLst>
                </a:gridCol>
                <a:gridCol w="754081">
                  <a:extLst>
                    <a:ext uri="{9D8B030D-6E8A-4147-A177-3AD203B41FA5}">
                      <a16:colId xmlns:a16="http://schemas.microsoft.com/office/drawing/2014/main" val="1051641523"/>
                    </a:ext>
                  </a:extLst>
                </a:gridCol>
                <a:gridCol w="1084864">
                  <a:extLst>
                    <a:ext uri="{9D8B030D-6E8A-4147-A177-3AD203B41FA5}">
                      <a16:colId xmlns:a16="http://schemas.microsoft.com/office/drawing/2014/main" val="2351250783"/>
                    </a:ext>
                  </a:extLst>
                </a:gridCol>
                <a:gridCol w="491812">
                  <a:extLst>
                    <a:ext uri="{9D8B030D-6E8A-4147-A177-3AD203B41FA5}">
                      <a16:colId xmlns:a16="http://schemas.microsoft.com/office/drawing/2014/main" val="2758063732"/>
                    </a:ext>
                  </a:extLst>
                </a:gridCol>
                <a:gridCol w="1084864">
                  <a:extLst>
                    <a:ext uri="{9D8B030D-6E8A-4147-A177-3AD203B41FA5}">
                      <a16:colId xmlns:a16="http://schemas.microsoft.com/office/drawing/2014/main" val="3390295667"/>
                    </a:ext>
                  </a:extLst>
                </a:gridCol>
              </a:tblGrid>
              <a:tr h="360000">
                <a:tc>
                  <a:txBody>
                    <a:bodyPr/>
                    <a:lstStyle/>
                    <a:p>
                      <a:pPr algn="ctr"/>
                      <a:r>
                        <a:rPr lang="en-US" sz="2800" b="1" dirty="0">
                          <a:latin typeface="Century Gothic" panose="020B0502020202020204" pitchFamily="34" charset="0"/>
                        </a:rPr>
                        <a:t>A.</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800" b="1" dirty="0">
                          <a:latin typeface="Century Gothic" panose="020B0502020202020204" pitchFamily="34" charset="0"/>
                        </a:rPr>
                        <a:t>2,625</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800" b="1" dirty="0">
                          <a:latin typeface="Century Gothic" panose="020B0502020202020204" pitchFamily="34" charset="0"/>
                        </a:rPr>
                        <a:t>+</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800" b="1" dirty="0">
                          <a:latin typeface="Century Gothic" panose="020B0502020202020204" pitchFamily="34" charset="0"/>
                        </a:rPr>
                        <a:t>1,395</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800" b="1" dirty="0">
                          <a:latin typeface="Century Gothic" panose="020B0502020202020204" pitchFamily="34" charset="0"/>
                        </a:rPr>
                        <a:t>=</a:t>
                      </a:r>
                    </a:p>
                  </a:txBody>
                  <a:tcPr marL="0" marR="0" marT="0" marB="0" anchor="ctr">
                    <a:lnL w="12700" cmpd="sng">
                      <a:noFill/>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en-US" sz="2800" b="1" dirty="0">
                          <a:latin typeface="Century Gothic" panose="020B0502020202020204" pitchFamily="34" charset="0"/>
                        </a:rPr>
                        <a:t>3,738</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2800" b="1" dirty="0">
                          <a:latin typeface="Century Gothic" panose="020B0502020202020204" pitchFamily="34" charset="0"/>
                        </a:rPr>
                        <a:t>+</a:t>
                      </a:r>
                    </a:p>
                  </a:txBody>
                  <a:tcPr marL="0" marR="0" marT="0" marB="0" anchor="ctr">
                    <a:lnL w="12700" cap="flat" cmpd="sng" algn="ctr">
                      <a:no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800" b="1" dirty="0">
                          <a:latin typeface="Century Gothic" panose="020B0502020202020204" pitchFamily="34" charset="0"/>
                        </a:rPr>
                        <a:t>2,489</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441654057"/>
                  </a:ext>
                </a:extLst>
              </a:tr>
              <a:tr h="756000">
                <a:tc gridSpan="8">
                  <a:txBody>
                    <a:bodyPr/>
                    <a:lstStyle/>
                    <a:p>
                      <a:pPr algn="ctr"/>
                      <a:r>
                        <a:rPr lang="en-US" sz="2000" b="1" dirty="0">
                          <a:solidFill>
                            <a:srgbClr val="FF0000"/>
                          </a:solidFill>
                          <a:latin typeface="Century Gothic" panose="020B0502020202020204" pitchFamily="34" charset="0"/>
                        </a:rPr>
                        <a:t>False (4,020 &lt; 6,227)</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pPr algn="ctr"/>
                      <a:endParaRPr lang="en-US" sz="2800" b="1" dirty="0">
                        <a:latin typeface="Century Gothic" panose="020B0502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pPr algn="ctr"/>
                      <a:endParaRPr lang="en-US" sz="2800" b="1" dirty="0">
                        <a:latin typeface="Century Gothic" panose="020B0502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pPr algn="ctr"/>
                      <a:endParaRPr lang="en-US" sz="2800" b="1" dirty="0">
                        <a:latin typeface="Century Gothic" panose="020B0502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pPr algn="ctr"/>
                      <a:endParaRPr lang="en-US" sz="2800" b="1" dirty="0">
                        <a:latin typeface="Century Gothic" panose="020B0502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pPr algn="ctr"/>
                      <a:endParaRPr lang="en-US" sz="2800" b="1" dirty="0">
                        <a:latin typeface="Century Gothic" panose="020B0502020202020204" pitchFamily="34" charset="0"/>
                      </a:endParaRP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ctr"/>
                      <a:endParaRPr lang="en-US" sz="2800" b="1" dirty="0">
                        <a:latin typeface="Century Gothic" panose="020B0502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pPr algn="ctr"/>
                      <a:endParaRPr lang="en-US" sz="2800" b="1" dirty="0">
                        <a:latin typeface="Century Gothic" panose="020B0502020202020204" pitchFamily="34" charset="0"/>
                      </a:endParaRPr>
                    </a:p>
                  </a:txBody>
                  <a:tcPr marL="0" marR="0" marT="0" marB="0" anchor="ct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098463121"/>
                  </a:ext>
                </a:extLst>
              </a:tr>
              <a:tr h="360000">
                <a:tc>
                  <a:txBody>
                    <a:bodyPr/>
                    <a:lstStyle/>
                    <a:p>
                      <a:pPr algn="ctr"/>
                      <a:r>
                        <a:rPr lang="en-US" sz="2800" b="1" dirty="0">
                          <a:latin typeface="Century Gothic" panose="020B0502020202020204" pitchFamily="34" charset="0"/>
                        </a:rPr>
                        <a:t>B.</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800" b="1" dirty="0">
                          <a:latin typeface="Century Gothic" panose="020B0502020202020204" pitchFamily="34" charset="0"/>
                        </a:rPr>
                        <a:t>4,823</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800" b="1" dirty="0">
                          <a:latin typeface="Century Gothic" panose="020B0502020202020204" pitchFamily="34" charset="0"/>
                        </a:rPr>
                        <a:t>+</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800" b="1" dirty="0">
                          <a:latin typeface="Century Gothic" panose="020B0502020202020204" pitchFamily="34" charset="0"/>
                        </a:rPr>
                        <a:t>1,798</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800" b="1" dirty="0">
                          <a:latin typeface="Century Gothic" panose="020B0502020202020204" pitchFamily="34" charset="0"/>
                        </a:rPr>
                        <a:t>=</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800" b="1" dirty="0">
                          <a:latin typeface="Century Gothic" panose="020B0502020202020204" pitchFamily="34" charset="0"/>
                        </a:rPr>
                        <a:t>3,765</a:t>
                      </a:r>
                    </a:p>
                  </a:txBody>
                  <a:tcPr marL="0" marR="0" marT="0" marB="0" anchor="ctr">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r>
                        <a:rPr lang="en-US" sz="2800" b="1" dirty="0">
                          <a:latin typeface="Century Gothic" panose="020B0502020202020204" pitchFamily="34" charset="0"/>
                        </a:rPr>
                        <a:t>+</a:t>
                      </a:r>
                    </a:p>
                  </a:txBody>
                  <a:tcPr marL="0" marR="0" marT="0" marB="0" anchor="ctr">
                    <a:lnL w="12700" cmpd="sng">
                      <a:noFill/>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en-US" sz="2800" b="1" dirty="0">
                          <a:latin typeface="Century Gothic" panose="020B0502020202020204" pitchFamily="34" charset="0"/>
                        </a:rPr>
                        <a:t>2,856</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504277131"/>
                  </a:ext>
                </a:extLst>
              </a:tr>
              <a:tr h="756000">
                <a:tc gridSpan="8">
                  <a:txBody>
                    <a:bodyPr/>
                    <a:lstStyle/>
                    <a:p>
                      <a:pPr algn="ctr"/>
                      <a:r>
                        <a:rPr lang="en-US" sz="2000" b="1" dirty="0">
                          <a:solidFill>
                            <a:srgbClr val="FF0000"/>
                          </a:solidFill>
                          <a:latin typeface="Century Gothic" panose="020B0502020202020204" pitchFamily="34" charset="0"/>
                        </a:rPr>
                        <a:t>True (6,621 = 6,621)</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pPr algn="ctr"/>
                      <a:endParaRPr lang="en-US" sz="2800" b="1" dirty="0">
                        <a:latin typeface="Century Gothic" panose="020B0502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pPr algn="ctr"/>
                      <a:endParaRPr lang="en-US" sz="2800" b="1" dirty="0">
                        <a:latin typeface="Century Gothic" panose="020B0502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pPr algn="ctr"/>
                      <a:endParaRPr lang="en-US" sz="2800" b="1" dirty="0">
                        <a:latin typeface="Century Gothic" panose="020B0502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pPr algn="ctr"/>
                      <a:endParaRPr lang="en-US" sz="2800" b="1" dirty="0">
                        <a:latin typeface="Century Gothic" panose="020B0502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pPr algn="ctr"/>
                      <a:endParaRPr lang="en-US" sz="2800" b="1" dirty="0">
                        <a:latin typeface="Century Gothic" panose="020B0502020202020204" pitchFamily="34" charset="0"/>
                      </a:endParaRPr>
                    </a:p>
                  </a:txBody>
                  <a:tcPr marL="0" marR="0" marT="0" marB="0" anchor="ctr">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tcPr>
                </a:tc>
                <a:tc hMerge="1">
                  <a:txBody>
                    <a:bodyPr/>
                    <a:lstStyle/>
                    <a:p>
                      <a:pPr algn="ctr"/>
                      <a:endParaRPr lang="en-US" sz="2800" b="1" dirty="0">
                        <a:latin typeface="Century Gothic" panose="020B0502020202020204" pitchFamily="34" charset="0"/>
                      </a:endParaRPr>
                    </a:p>
                  </a:txBody>
                  <a:tcPr marL="0" marR="0" marT="0" marB="0" anchor="ctr">
                    <a:lnL w="12700" cmpd="sng">
                      <a:noFill/>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hMerge="1">
                  <a:txBody>
                    <a:bodyPr/>
                    <a:lstStyle/>
                    <a:p>
                      <a:pPr algn="ctr"/>
                      <a:endParaRPr lang="en-US" sz="2800" b="1" dirty="0">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3570847"/>
                  </a:ext>
                </a:extLst>
              </a:tr>
            </a:tbl>
          </a:graphicData>
        </a:graphic>
      </p:graphicFrame>
    </p:spTree>
    <p:extLst>
      <p:ext uri="{BB962C8B-B14F-4D97-AF65-F5344CB8AC3E}">
        <p14:creationId xmlns:p14="http://schemas.microsoft.com/office/powerpoint/2010/main" val="29144817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Problem Solving 1</a:t>
            </a:r>
          </a:p>
          <a:p>
            <a:pPr algn="ctr"/>
            <a:endParaRPr lang="en-GB" sz="2000" b="1" u="sng" dirty="0">
              <a:solidFill>
                <a:schemeClr val="bg2">
                  <a:lumMod val="50000"/>
                </a:schemeClr>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Use the digit cards to create addition calculations using two 4-digit numbers with 3 exchanges.</a:t>
            </a: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Find two possibilities.</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pPr algn="ctr"/>
            <a:endParaRPr lang="en-GB" sz="2000" b="1" dirty="0">
              <a:solidFill>
                <a:srgbClr val="FF0000"/>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rgbClr val="FF0000"/>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p:txBody>
      </p:sp>
      <p:pic>
        <p:nvPicPr>
          <p:cNvPr id="13" name="Picture 12" descr="A close up of a sign&#10;&#10;Description generated with high confidence">
            <a:extLst>
              <a:ext uri="{FF2B5EF4-FFF2-40B4-BE49-F238E27FC236}">
                <a16:creationId xmlns:a16="http://schemas.microsoft.com/office/drawing/2014/main" id="{CD35A1AD-2F88-42AA-A76D-1D9CE14DE44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4" name="TextBox 13">
            <a:extLst>
              <a:ext uri="{FF2B5EF4-FFF2-40B4-BE49-F238E27FC236}">
                <a16:creationId xmlns:a16="http://schemas.microsoft.com/office/drawing/2014/main" id="{C0FB3DE3-1BDC-4E91-BB83-D9DE447483DA}"/>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pSp>
        <p:nvGrpSpPr>
          <p:cNvPr id="6" name="Group 5">
            <a:extLst>
              <a:ext uri="{FF2B5EF4-FFF2-40B4-BE49-F238E27FC236}">
                <a16:creationId xmlns:a16="http://schemas.microsoft.com/office/drawing/2014/main" id="{EA2E60F4-9D6D-482C-8F76-268EB2891BDD}"/>
              </a:ext>
            </a:extLst>
          </p:cNvPr>
          <p:cNvGrpSpPr/>
          <p:nvPr/>
        </p:nvGrpSpPr>
        <p:grpSpPr>
          <a:xfrm>
            <a:off x="2440695" y="2237024"/>
            <a:ext cx="4262609" cy="1120257"/>
            <a:chOff x="-301374" y="1057595"/>
            <a:chExt cx="2646746" cy="765150"/>
          </a:xfrm>
          <a:solidFill>
            <a:schemeClr val="accent5">
              <a:lumMod val="40000"/>
              <a:lumOff val="60000"/>
            </a:schemeClr>
          </a:solidFill>
        </p:grpSpPr>
        <p:sp>
          <p:nvSpPr>
            <p:cNvPr id="7" name="Rounded Rectangle 1">
              <a:extLst>
                <a:ext uri="{FF2B5EF4-FFF2-40B4-BE49-F238E27FC236}">
                  <a16:creationId xmlns:a16="http://schemas.microsoft.com/office/drawing/2014/main" id="{00807F2B-18C1-473F-9C0C-56C4392E778F}"/>
                </a:ext>
              </a:extLst>
            </p:cNvPr>
            <p:cNvSpPr/>
            <p:nvPr/>
          </p:nvSpPr>
          <p:spPr>
            <a:xfrm>
              <a:off x="389529" y="1057596"/>
              <a:ext cx="574038" cy="765149"/>
            </a:xfrm>
            <a:prstGeom prst="roundRect">
              <a:avLst/>
            </a:prstGeom>
            <a:solidFill>
              <a:schemeClr val="bg1"/>
            </a:solidFill>
            <a:ln w="2857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dirty="0">
                  <a:solidFill>
                    <a:schemeClr val="tx1"/>
                  </a:solidFill>
                  <a:latin typeface="Century Gothic" panose="020B0502020202020204" pitchFamily="34" charset="0"/>
                </a:rPr>
                <a:t>8</a:t>
              </a:r>
            </a:p>
          </p:txBody>
        </p:sp>
        <p:sp>
          <p:nvSpPr>
            <p:cNvPr id="9" name="Rounded Rectangle 30">
              <a:extLst>
                <a:ext uri="{FF2B5EF4-FFF2-40B4-BE49-F238E27FC236}">
                  <a16:creationId xmlns:a16="http://schemas.microsoft.com/office/drawing/2014/main" id="{C234D3C1-7B65-4AA9-B6BB-68E3FDAAC99C}"/>
                </a:ext>
              </a:extLst>
            </p:cNvPr>
            <p:cNvSpPr/>
            <p:nvPr/>
          </p:nvSpPr>
          <p:spPr>
            <a:xfrm>
              <a:off x="1080432" y="1057596"/>
              <a:ext cx="574038" cy="765149"/>
            </a:xfrm>
            <a:prstGeom prst="roundRect">
              <a:avLst/>
            </a:prstGeom>
            <a:solidFill>
              <a:schemeClr val="bg1"/>
            </a:solidFill>
            <a:ln w="2857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dirty="0">
                  <a:solidFill>
                    <a:schemeClr val="tx1"/>
                  </a:solidFill>
                  <a:latin typeface="Century Gothic" panose="020B0502020202020204" pitchFamily="34" charset="0"/>
                </a:rPr>
                <a:t>2</a:t>
              </a:r>
            </a:p>
          </p:txBody>
        </p:sp>
        <p:sp>
          <p:nvSpPr>
            <p:cNvPr id="10" name="Rounded Rectangle 31">
              <a:extLst>
                <a:ext uri="{FF2B5EF4-FFF2-40B4-BE49-F238E27FC236}">
                  <a16:creationId xmlns:a16="http://schemas.microsoft.com/office/drawing/2014/main" id="{44DE5543-A4C6-4AA8-8537-F2CA9195198E}"/>
                </a:ext>
              </a:extLst>
            </p:cNvPr>
            <p:cNvSpPr/>
            <p:nvPr/>
          </p:nvSpPr>
          <p:spPr>
            <a:xfrm>
              <a:off x="-301374" y="1057595"/>
              <a:ext cx="574038" cy="765149"/>
            </a:xfrm>
            <a:prstGeom prst="roundRect">
              <a:avLst/>
            </a:prstGeom>
            <a:solidFill>
              <a:schemeClr val="bg1"/>
            </a:solidFill>
            <a:ln w="2857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dirty="0">
                  <a:solidFill>
                    <a:schemeClr val="tx1"/>
                  </a:solidFill>
                  <a:latin typeface="Century Gothic" panose="020B0502020202020204" pitchFamily="34" charset="0"/>
                </a:rPr>
                <a:t>5</a:t>
              </a:r>
            </a:p>
          </p:txBody>
        </p:sp>
        <p:sp>
          <p:nvSpPr>
            <p:cNvPr id="11" name="Rounded Rectangle 32">
              <a:extLst>
                <a:ext uri="{FF2B5EF4-FFF2-40B4-BE49-F238E27FC236}">
                  <a16:creationId xmlns:a16="http://schemas.microsoft.com/office/drawing/2014/main" id="{D006DF15-0E05-4CAF-BFFD-92C090524E3E}"/>
                </a:ext>
              </a:extLst>
            </p:cNvPr>
            <p:cNvSpPr/>
            <p:nvPr/>
          </p:nvSpPr>
          <p:spPr>
            <a:xfrm>
              <a:off x="1771334" y="1057596"/>
              <a:ext cx="574038" cy="765149"/>
            </a:xfrm>
            <a:prstGeom prst="roundRect">
              <a:avLst/>
            </a:prstGeom>
            <a:solidFill>
              <a:schemeClr val="bg1"/>
            </a:solidFill>
            <a:ln w="2857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dirty="0">
                  <a:solidFill>
                    <a:schemeClr val="tx1"/>
                  </a:solidFill>
                  <a:latin typeface="Century Gothic" panose="020B0502020202020204" pitchFamily="34" charset="0"/>
                </a:rPr>
                <a:t>4</a:t>
              </a:r>
            </a:p>
          </p:txBody>
        </p:sp>
      </p:grpSp>
    </p:spTree>
    <p:extLst>
      <p:ext uri="{BB962C8B-B14F-4D97-AF65-F5344CB8AC3E}">
        <p14:creationId xmlns:p14="http://schemas.microsoft.com/office/powerpoint/2010/main" val="9663470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Problem Solving 1</a:t>
            </a:r>
          </a:p>
          <a:p>
            <a:pPr algn="ctr"/>
            <a:endParaRPr lang="en-GB" sz="2000" b="1" u="sng" dirty="0">
              <a:solidFill>
                <a:schemeClr val="bg2">
                  <a:lumMod val="50000"/>
                </a:schemeClr>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Use the digit cards to create addition calculations using two 4-digit numbers with 3 exchanges.</a:t>
            </a: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Find two possibilities.</a:t>
            </a:r>
          </a:p>
          <a:p>
            <a:pPr algn="ctr"/>
            <a:endParaRPr lang="en-GB" sz="2000" b="1" dirty="0">
              <a:solidFill>
                <a:schemeClr val="tx1"/>
              </a:solidFill>
              <a:latin typeface="Century Gothic" panose="020B0502020202020204" pitchFamily="34" charset="0"/>
            </a:endParaRPr>
          </a:p>
          <a:p>
            <a:pPr algn="ctr"/>
            <a:r>
              <a:rPr lang="en-GB" sz="2000" b="1" dirty="0">
                <a:solidFill>
                  <a:srgbClr val="FF0000"/>
                </a:solidFill>
                <a:latin typeface="Century Gothic" panose="020B0502020202020204" pitchFamily="34" charset="0"/>
              </a:rPr>
              <a:t>Various answers, for example: </a:t>
            </a:r>
          </a:p>
          <a:p>
            <a:pPr algn="ctr"/>
            <a:endParaRPr lang="en-GB" sz="2000" b="1" dirty="0">
              <a:solidFill>
                <a:srgbClr val="FF0000"/>
              </a:solidFill>
              <a:latin typeface="Century Gothic" panose="020B0502020202020204" pitchFamily="34" charset="0"/>
            </a:endParaRPr>
          </a:p>
          <a:p>
            <a:pPr algn="ctr"/>
            <a:r>
              <a:rPr lang="en-GB" sz="2000" b="1" dirty="0">
                <a:solidFill>
                  <a:srgbClr val="FF0000"/>
                </a:solidFill>
                <a:latin typeface="Century Gothic" panose="020B0502020202020204" pitchFamily="34" charset="0"/>
              </a:rPr>
              <a:t>4,258 + 2,845 = 7,103;  2,485 + 2,548 = 5,033;  2,854 + 4,258 = 7,112</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pPr algn="ctr"/>
            <a:endParaRPr lang="en-GB" sz="2000" b="1" dirty="0">
              <a:solidFill>
                <a:srgbClr val="FF0000"/>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rgbClr val="FF0000"/>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p:txBody>
      </p:sp>
      <p:pic>
        <p:nvPicPr>
          <p:cNvPr id="13" name="Picture 12" descr="A close up of a sign&#10;&#10;Description generated with high confidence">
            <a:extLst>
              <a:ext uri="{FF2B5EF4-FFF2-40B4-BE49-F238E27FC236}">
                <a16:creationId xmlns:a16="http://schemas.microsoft.com/office/drawing/2014/main" id="{CD35A1AD-2F88-42AA-A76D-1D9CE14DE44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4" name="TextBox 13">
            <a:extLst>
              <a:ext uri="{FF2B5EF4-FFF2-40B4-BE49-F238E27FC236}">
                <a16:creationId xmlns:a16="http://schemas.microsoft.com/office/drawing/2014/main" id="{C0FB3DE3-1BDC-4E91-BB83-D9DE447483DA}"/>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pSp>
        <p:nvGrpSpPr>
          <p:cNvPr id="6" name="Group 5">
            <a:extLst>
              <a:ext uri="{FF2B5EF4-FFF2-40B4-BE49-F238E27FC236}">
                <a16:creationId xmlns:a16="http://schemas.microsoft.com/office/drawing/2014/main" id="{EA2E60F4-9D6D-482C-8F76-268EB2891BDD}"/>
              </a:ext>
            </a:extLst>
          </p:cNvPr>
          <p:cNvGrpSpPr/>
          <p:nvPr/>
        </p:nvGrpSpPr>
        <p:grpSpPr>
          <a:xfrm>
            <a:off x="2440695" y="2237024"/>
            <a:ext cx="4262609" cy="1120257"/>
            <a:chOff x="-301374" y="1057595"/>
            <a:chExt cx="2646746" cy="765150"/>
          </a:xfrm>
          <a:solidFill>
            <a:schemeClr val="accent5">
              <a:lumMod val="40000"/>
              <a:lumOff val="60000"/>
            </a:schemeClr>
          </a:solidFill>
        </p:grpSpPr>
        <p:sp>
          <p:nvSpPr>
            <p:cNvPr id="7" name="Rounded Rectangle 1">
              <a:extLst>
                <a:ext uri="{FF2B5EF4-FFF2-40B4-BE49-F238E27FC236}">
                  <a16:creationId xmlns:a16="http://schemas.microsoft.com/office/drawing/2014/main" id="{00807F2B-18C1-473F-9C0C-56C4392E778F}"/>
                </a:ext>
              </a:extLst>
            </p:cNvPr>
            <p:cNvSpPr/>
            <p:nvPr/>
          </p:nvSpPr>
          <p:spPr>
            <a:xfrm>
              <a:off x="389529" y="1057596"/>
              <a:ext cx="574038" cy="765149"/>
            </a:xfrm>
            <a:prstGeom prst="roundRect">
              <a:avLst/>
            </a:prstGeom>
            <a:solidFill>
              <a:schemeClr val="bg1"/>
            </a:solidFill>
            <a:ln w="2857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dirty="0">
                  <a:solidFill>
                    <a:schemeClr val="tx1"/>
                  </a:solidFill>
                  <a:latin typeface="Century Gothic" panose="020B0502020202020204" pitchFamily="34" charset="0"/>
                </a:rPr>
                <a:t>8</a:t>
              </a:r>
            </a:p>
          </p:txBody>
        </p:sp>
        <p:sp>
          <p:nvSpPr>
            <p:cNvPr id="9" name="Rounded Rectangle 30">
              <a:extLst>
                <a:ext uri="{FF2B5EF4-FFF2-40B4-BE49-F238E27FC236}">
                  <a16:creationId xmlns:a16="http://schemas.microsoft.com/office/drawing/2014/main" id="{C234D3C1-7B65-4AA9-B6BB-68E3FDAAC99C}"/>
                </a:ext>
              </a:extLst>
            </p:cNvPr>
            <p:cNvSpPr/>
            <p:nvPr/>
          </p:nvSpPr>
          <p:spPr>
            <a:xfrm>
              <a:off x="1080432" y="1057596"/>
              <a:ext cx="574038" cy="765149"/>
            </a:xfrm>
            <a:prstGeom prst="roundRect">
              <a:avLst/>
            </a:prstGeom>
            <a:solidFill>
              <a:schemeClr val="bg1"/>
            </a:solidFill>
            <a:ln w="2857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dirty="0">
                  <a:solidFill>
                    <a:schemeClr val="tx1"/>
                  </a:solidFill>
                  <a:latin typeface="Century Gothic" panose="020B0502020202020204" pitchFamily="34" charset="0"/>
                </a:rPr>
                <a:t>2</a:t>
              </a:r>
            </a:p>
          </p:txBody>
        </p:sp>
        <p:sp>
          <p:nvSpPr>
            <p:cNvPr id="10" name="Rounded Rectangle 31">
              <a:extLst>
                <a:ext uri="{FF2B5EF4-FFF2-40B4-BE49-F238E27FC236}">
                  <a16:creationId xmlns:a16="http://schemas.microsoft.com/office/drawing/2014/main" id="{44DE5543-A4C6-4AA8-8537-F2CA9195198E}"/>
                </a:ext>
              </a:extLst>
            </p:cNvPr>
            <p:cNvSpPr/>
            <p:nvPr/>
          </p:nvSpPr>
          <p:spPr>
            <a:xfrm>
              <a:off x="-301374" y="1057595"/>
              <a:ext cx="574038" cy="765149"/>
            </a:xfrm>
            <a:prstGeom prst="roundRect">
              <a:avLst/>
            </a:prstGeom>
            <a:solidFill>
              <a:schemeClr val="bg1"/>
            </a:solidFill>
            <a:ln w="2857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dirty="0">
                  <a:solidFill>
                    <a:schemeClr val="tx1"/>
                  </a:solidFill>
                  <a:latin typeface="Century Gothic" panose="020B0502020202020204" pitchFamily="34" charset="0"/>
                </a:rPr>
                <a:t>5</a:t>
              </a:r>
            </a:p>
          </p:txBody>
        </p:sp>
        <p:sp>
          <p:nvSpPr>
            <p:cNvPr id="11" name="Rounded Rectangle 32">
              <a:extLst>
                <a:ext uri="{FF2B5EF4-FFF2-40B4-BE49-F238E27FC236}">
                  <a16:creationId xmlns:a16="http://schemas.microsoft.com/office/drawing/2014/main" id="{D006DF15-0E05-4CAF-BFFD-92C090524E3E}"/>
                </a:ext>
              </a:extLst>
            </p:cNvPr>
            <p:cNvSpPr/>
            <p:nvPr/>
          </p:nvSpPr>
          <p:spPr>
            <a:xfrm>
              <a:off x="1771334" y="1057596"/>
              <a:ext cx="574038" cy="765149"/>
            </a:xfrm>
            <a:prstGeom prst="roundRect">
              <a:avLst/>
            </a:prstGeom>
            <a:solidFill>
              <a:schemeClr val="bg1"/>
            </a:solidFill>
            <a:ln w="2857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dirty="0">
                  <a:solidFill>
                    <a:schemeClr val="tx1"/>
                  </a:solidFill>
                  <a:latin typeface="Century Gothic" panose="020B0502020202020204" pitchFamily="34" charset="0"/>
                </a:rPr>
                <a:t>4</a:t>
              </a:r>
            </a:p>
          </p:txBody>
        </p:sp>
      </p:grpSp>
    </p:spTree>
    <p:extLst>
      <p:ext uri="{BB962C8B-B14F-4D97-AF65-F5344CB8AC3E}">
        <p14:creationId xmlns:p14="http://schemas.microsoft.com/office/powerpoint/2010/main" val="41883994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p>
          <a:p>
            <a:pPr algn="ctr"/>
            <a:endParaRPr lang="en-GB" sz="2000" b="1" u="sng" dirty="0">
              <a:solidFill>
                <a:schemeClr val="bg2">
                  <a:lumMod val="50000"/>
                </a:schemeClr>
              </a:solidFill>
              <a:latin typeface="Century Gothic" panose="020B0502020202020204" pitchFamily="34" charset="0"/>
            </a:endParaRPr>
          </a:p>
          <a:p>
            <a:pPr algn="ctr"/>
            <a:r>
              <a:rPr lang="en-GB" sz="2000" b="1" dirty="0">
                <a:solidFill>
                  <a:prstClr val="black"/>
                </a:solidFill>
                <a:latin typeface="Century Gothic" panose="020B0502020202020204" pitchFamily="34" charset="0"/>
              </a:rPr>
              <a:t>Find and explain the mistakes.</a:t>
            </a: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rgbClr val="FF0000"/>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p:txBody>
      </p:sp>
      <p:pic>
        <p:nvPicPr>
          <p:cNvPr id="13" name="Picture 12" descr="A close up of a sign&#10;&#10;Description generated with high confidence">
            <a:extLst>
              <a:ext uri="{FF2B5EF4-FFF2-40B4-BE49-F238E27FC236}">
                <a16:creationId xmlns:a16="http://schemas.microsoft.com/office/drawing/2014/main" id="{CD35A1AD-2F88-42AA-A76D-1D9CE14DE44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4" name="TextBox 13">
            <a:extLst>
              <a:ext uri="{FF2B5EF4-FFF2-40B4-BE49-F238E27FC236}">
                <a16:creationId xmlns:a16="http://schemas.microsoft.com/office/drawing/2014/main" id="{C0FB3DE3-1BDC-4E91-BB83-D9DE447483DA}"/>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aphicFrame>
        <p:nvGraphicFramePr>
          <p:cNvPr id="6" name="Table 5">
            <a:extLst>
              <a:ext uri="{FF2B5EF4-FFF2-40B4-BE49-F238E27FC236}">
                <a16:creationId xmlns:a16="http://schemas.microsoft.com/office/drawing/2014/main" id="{2B5A31CE-36A8-4803-9BC9-BDAC2D068114}"/>
              </a:ext>
            </a:extLst>
          </p:cNvPr>
          <p:cNvGraphicFramePr>
            <a:graphicFrameLocks noGrp="1"/>
          </p:cNvGraphicFramePr>
          <p:nvPr>
            <p:extLst>
              <p:ext uri="{D42A27DB-BD31-4B8C-83A1-F6EECF244321}">
                <p14:modId xmlns:p14="http://schemas.microsoft.com/office/powerpoint/2010/main" val="140535524"/>
              </p:ext>
            </p:extLst>
          </p:nvPr>
        </p:nvGraphicFramePr>
        <p:xfrm>
          <a:off x="665151" y="1697600"/>
          <a:ext cx="3272725" cy="2618180"/>
        </p:xfrm>
        <a:graphic>
          <a:graphicData uri="http://schemas.openxmlformats.org/drawingml/2006/table">
            <a:tbl>
              <a:tblPr firstRow="1" bandRow="1">
                <a:tableStyleId>{5940675A-B579-460E-94D1-54222C63F5DA}</a:tableStyleId>
              </a:tblPr>
              <a:tblGrid>
                <a:gridCol w="654545">
                  <a:extLst>
                    <a:ext uri="{9D8B030D-6E8A-4147-A177-3AD203B41FA5}">
                      <a16:colId xmlns:a16="http://schemas.microsoft.com/office/drawing/2014/main" val="1412831266"/>
                    </a:ext>
                  </a:extLst>
                </a:gridCol>
                <a:gridCol w="654545">
                  <a:extLst>
                    <a:ext uri="{9D8B030D-6E8A-4147-A177-3AD203B41FA5}">
                      <a16:colId xmlns:a16="http://schemas.microsoft.com/office/drawing/2014/main" val="3445209635"/>
                    </a:ext>
                  </a:extLst>
                </a:gridCol>
                <a:gridCol w="654545">
                  <a:extLst>
                    <a:ext uri="{9D8B030D-6E8A-4147-A177-3AD203B41FA5}">
                      <a16:colId xmlns:a16="http://schemas.microsoft.com/office/drawing/2014/main" val="85543246"/>
                    </a:ext>
                  </a:extLst>
                </a:gridCol>
                <a:gridCol w="654545">
                  <a:extLst>
                    <a:ext uri="{9D8B030D-6E8A-4147-A177-3AD203B41FA5}">
                      <a16:colId xmlns:a16="http://schemas.microsoft.com/office/drawing/2014/main" val="1534360540"/>
                    </a:ext>
                  </a:extLst>
                </a:gridCol>
                <a:gridCol w="654545">
                  <a:extLst>
                    <a:ext uri="{9D8B030D-6E8A-4147-A177-3AD203B41FA5}">
                      <a16:colId xmlns:a16="http://schemas.microsoft.com/office/drawing/2014/main" val="1539448882"/>
                    </a:ext>
                  </a:extLst>
                </a:gridCol>
              </a:tblGrid>
              <a:tr h="654545">
                <a:tc>
                  <a:txBody>
                    <a:bodyPr/>
                    <a:lstStyle/>
                    <a:p>
                      <a:pPr algn="ctr"/>
                      <a:endParaRPr lang="en-GB" sz="2800" b="1" dirty="0">
                        <a:solidFill>
                          <a:schemeClr val="tx1"/>
                        </a:solidFill>
                        <a:latin typeface="Century Gothic" panose="020B0502020202020204" pitchFamily="34" charset="0"/>
                      </a:endParaRPr>
                    </a:p>
                  </a:txBody>
                  <a:tcPr marL="83127" marR="83127" marT="41564" marB="41564"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b="1" dirty="0">
                          <a:solidFill>
                            <a:schemeClr val="tx1"/>
                          </a:solidFill>
                          <a:latin typeface="Century Gothic" panose="020B0502020202020204" pitchFamily="34" charset="0"/>
                        </a:rPr>
                        <a:t>7</a:t>
                      </a:r>
                    </a:p>
                  </a:txBody>
                  <a:tcPr marL="83127" marR="83127" marT="41564" marB="41564"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solidFill>
                      <a:schemeClr val="bg1"/>
                    </a:solidFill>
                  </a:tcPr>
                </a:tc>
                <a:tc>
                  <a:txBody>
                    <a:bodyPr/>
                    <a:lstStyle/>
                    <a:p>
                      <a:pPr algn="ctr"/>
                      <a:r>
                        <a:rPr lang="en-GB" sz="2800" b="1" dirty="0">
                          <a:solidFill>
                            <a:schemeClr val="tx1"/>
                          </a:solidFill>
                          <a:latin typeface="Century Gothic" panose="020B0502020202020204" pitchFamily="34" charset="0"/>
                        </a:rPr>
                        <a:t>6</a:t>
                      </a:r>
                    </a:p>
                  </a:txBody>
                  <a:tcPr marL="83127" marR="83127" marT="41564" marB="41564"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b="1" dirty="0">
                          <a:solidFill>
                            <a:schemeClr val="tx1"/>
                          </a:solidFill>
                          <a:latin typeface="Century Gothic" panose="020B0502020202020204" pitchFamily="34" charset="0"/>
                        </a:rPr>
                        <a:t>9</a:t>
                      </a:r>
                    </a:p>
                  </a:txBody>
                  <a:tcPr marL="83127" marR="83127" marT="41564" marB="41564"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b="1" dirty="0">
                          <a:solidFill>
                            <a:schemeClr val="tx1"/>
                          </a:solidFill>
                          <a:latin typeface="Century Gothic" panose="020B0502020202020204" pitchFamily="34" charset="0"/>
                        </a:rPr>
                        <a:t>3</a:t>
                      </a:r>
                    </a:p>
                  </a:txBody>
                  <a:tcPr marL="83127" marR="83127" marT="41564" marB="41564"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solidFill>
                      <a:schemeClr val="bg1"/>
                    </a:solidFill>
                  </a:tcPr>
                </a:tc>
                <a:extLst>
                  <a:ext uri="{0D108BD9-81ED-4DB2-BD59-A6C34878D82A}">
                    <a16:rowId xmlns:a16="http://schemas.microsoft.com/office/drawing/2014/main" val="3286858051"/>
                  </a:ext>
                </a:extLst>
              </a:tr>
              <a:tr h="654545">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2800" b="1" dirty="0">
                          <a:solidFill>
                            <a:schemeClr val="tx1"/>
                          </a:solidFill>
                          <a:latin typeface="Century Gothic" panose="020B0502020202020204" pitchFamily="34" charset="0"/>
                        </a:rPr>
                        <a:t>+</a:t>
                      </a:r>
                    </a:p>
                  </a:txBody>
                  <a:tcPr marL="83127" marR="83127" marT="41564" marB="41564"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b="1" dirty="0">
                          <a:solidFill>
                            <a:schemeClr val="tx1"/>
                          </a:solidFill>
                          <a:latin typeface="Century Gothic" panose="020B0502020202020204" pitchFamily="34" charset="0"/>
                        </a:rPr>
                        <a:t>1</a:t>
                      </a:r>
                    </a:p>
                  </a:txBody>
                  <a:tcPr marL="83127" marR="83127" marT="41564" marB="41564"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b="1" dirty="0">
                          <a:solidFill>
                            <a:schemeClr val="tx1"/>
                          </a:solidFill>
                          <a:latin typeface="Century Gothic" panose="020B0502020202020204" pitchFamily="34" charset="0"/>
                        </a:rPr>
                        <a:t>5</a:t>
                      </a:r>
                    </a:p>
                  </a:txBody>
                  <a:tcPr marL="83127" marR="83127" marT="41564" marB="41564"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b="1" dirty="0">
                          <a:solidFill>
                            <a:schemeClr val="tx1"/>
                          </a:solidFill>
                          <a:latin typeface="Century Gothic" panose="020B0502020202020204" pitchFamily="34" charset="0"/>
                        </a:rPr>
                        <a:t>2</a:t>
                      </a:r>
                    </a:p>
                  </a:txBody>
                  <a:tcPr marL="83127" marR="83127" marT="41564" marB="41564"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b="1" dirty="0">
                          <a:solidFill>
                            <a:schemeClr val="tx1"/>
                          </a:solidFill>
                          <a:latin typeface="Century Gothic" panose="020B0502020202020204" pitchFamily="34" charset="0"/>
                        </a:rPr>
                        <a:t>8</a:t>
                      </a:r>
                    </a:p>
                  </a:txBody>
                  <a:tcPr marL="83127" marR="83127" marT="41564" marB="41564"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769463373"/>
                  </a:ext>
                </a:extLst>
              </a:tr>
              <a:tr h="654545">
                <a:tc>
                  <a:txBody>
                    <a:bodyPr/>
                    <a:lstStyle/>
                    <a:p>
                      <a:pPr algn="ctr"/>
                      <a:endParaRPr lang="en-GB" sz="2800" b="1">
                        <a:solidFill>
                          <a:schemeClr val="tx1"/>
                        </a:solidFill>
                        <a:latin typeface="Century Gothic" panose="020B0502020202020204" pitchFamily="34" charset="0"/>
                      </a:endParaRPr>
                    </a:p>
                  </a:txBody>
                  <a:tcPr marL="83127" marR="83127" marT="41564" marB="41564"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b="1" dirty="0">
                          <a:solidFill>
                            <a:schemeClr val="tx1"/>
                          </a:solidFill>
                          <a:latin typeface="Century Gothic" panose="020B0502020202020204" pitchFamily="34" charset="0"/>
                        </a:rPr>
                        <a:t>9</a:t>
                      </a:r>
                    </a:p>
                  </a:txBody>
                  <a:tcPr marL="83127" marR="83127" marT="41564" marB="41564"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b="1" dirty="0">
                          <a:solidFill>
                            <a:schemeClr val="tx1"/>
                          </a:solidFill>
                          <a:latin typeface="Century Gothic" panose="020B0502020202020204" pitchFamily="34" charset="0"/>
                        </a:rPr>
                        <a:t>2</a:t>
                      </a:r>
                    </a:p>
                  </a:txBody>
                  <a:tcPr marL="83127" marR="83127" marT="41564" marB="41564"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b="1" dirty="0">
                          <a:solidFill>
                            <a:schemeClr val="tx1"/>
                          </a:solidFill>
                          <a:latin typeface="Century Gothic" panose="020B0502020202020204" pitchFamily="34" charset="0"/>
                        </a:rPr>
                        <a:t>1</a:t>
                      </a:r>
                    </a:p>
                  </a:txBody>
                  <a:tcPr marL="83127" marR="83127" marT="41564" marB="41564"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b="1" dirty="0">
                          <a:solidFill>
                            <a:schemeClr val="tx1"/>
                          </a:solidFill>
                          <a:latin typeface="Century Gothic" panose="020B0502020202020204" pitchFamily="34" charset="0"/>
                        </a:rPr>
                        <a:t>1</a:t>
                      </a:r>
                    </a:p>
                  </a:txBody>
                  <a:tcPr marL="83127" marR="83127" marT="41564" marB="41564"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830796636"/>
                  </a:ext>
                </a:extLst>
              </a:tr>
              <a:tr h="654545">
                <a:tc>
                  <a:txBody>
                    <a:bodyPr/>
                    <a:lstStyle/>
                    <a:p>
                      <a:pPr algn="ctr"/>
                      <a:endParaRPr lang="en-GB" sz="2800" b="1" dirty="0">
                        <a:solidFill>
                          <a:schemeClr val="tx1"/>
                        </a:solidFill>
                        <a:latin typeface="Century Gothic" panose="020B0502020202020204" pitchFamily="34" charset="0"/>
                      </a:endParaRPr>
                    </a:p>
                  </a:txBody>
                  <a:tcPr marL="83127" marR="83127" marT="41564" marB="41564"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800" b="1" dirty="0">
                        <a:solidFill>
                          <a:schemeClr val="tx1"/>
                        </a:solidFill>
                        <a:latin typeface="Century Gothic" panose="020B0502020202020204" pitchFamily="34" charset="0"/>
                      </a:endParaRPr>
                    </a:p>
                  </a:txBody>
                  <a:tcPr marL="83127" marR="83127" marT="41564" marB="41564"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800" b="1">
                        <a:solidFill>
                          <a:schemeClr val="tx1"/>
                        </a:solidFill>
                        <a:latin typeface="Century Gothic" panose="020B0502020202020204" pitchFamily="34" charset="0"/>
                      </a:endParaRPr>
                    </a:p>
                  </a:txBody>
                  <a:tcPr marL="83127" marR="83127" marT="41564" marB="41564"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800" b="1">
                        <a:solidFill>
                          <a:schemeClr val="tx1"/>
                        </a:solidFill>
                        <a:latin typeface="Century Gothic" panose="020B0502020202020204" pitchFamily="34" charset="0"/>
                      </a:endParaRPr>
                    </a:p>
                  </a:txBody>
                  <a:tcPr marL="83127" marR="83127" marT="41564" marB="41564"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800" b="1" dirty="0">
                        <a:solidFill>
                          <a:schemeClr val="tx1"/>
                        </a:solidFill>
                        <a:latin typeface="Century Gothic" panose="020B0502020202020204" pitchFamily="34" charset="0"/>
                      </a:endParaRPr>
                    </a:p>
                  </a:txBody>
                  <a:tcPr marL="83127" marR="83127" marT="41564" marB="41564"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299963375"/>
                  </a:ext>
                </a:extLst>
              </a:tr>
            </a:tbl>
          </a:graphicData>
        </a:graphic>
      </p:graphicFrame>
      <p:graphicFrame>
        <p:nvGraphicFramePr>
          <p:cNvPr id="7" name="Table 6">
            <a:extLst>
              <a:ext uri="{FF2B5EF4-FFF2-40B4-BE49-F238E27FC236}">
                <a16:creationId xmlns:a16="http://schemas.microsoft.com/office/drawing/2014/main" id="{2DB85616-AFCA-4762-8DAF-AD6187BB3716}"/>
              </a:ext>
            </a:extLst>
          </p:cNvPr>
          <p:cNvGraphicFramePr>
            <a:graphicFrameLocks noGrp="1"/>
          </p:cNvGraphicFramePr>
          <p:nvPr>
            <p:extLst>
              <p:ext uri="{D42A27DB-BD31-4B8C-83A1-F6EECF244321}">
                <p14:modId xmlns:p14="http://schemas.microsoft.com/office/powerpoint/2010/main" val="3116008546"/>
              </p:ext>
            </p:extLst>
          </p:nvPr>
        </p:nvGraphicFramePr>
        <p:xfrm>
          <a:off x="5206126" y="1697600"/>
          <a:ext cx="3272725" cy="2618180"/>
        </p:xfrm>
        <a:graphic>
          <a:graphicData uri="http://schemas.openxmlformats.org/drawingml/2006/table">
            <a:tbl>
              <a:tblPr firstRow="1" bandRow="1">
                <a:tableStyleId>{5940675A-B579-460E-94D1-54222C63F5DA}</a:tableStyleId>
              </a:tblPr>
              <a:tblGrid>
                <a:gridCol w="654545">
                  <a:extLst>
                    <a:ext uri="{9D8B030D-6E8A-4147-A177-3AD203B41FA5}">
                      <a16:colId xmlns:a16="http://schemas.microsoft.com/office/drawing/2014/main" val="1412831266"/>
                    </a:ext>
                  </a:extLst>
                </a:gridCol>
                <a:gridCol w="654545">
                  <a:extLst>
                    <a:ext uri="{9D8B030D-6E8A-4147-A177-3AD203B41FA5}">
                      <a16:colId xmlns:a16="http://schemas.microsoft.com/office/drawing/2014/main" val="3445209635"/>
                    </a:ext>
                  </a:extLst>
                </a:gridCol>
                <a:gridCol w="654545">
                  <a:extLst>
                    <a:ext uri="{9D8B030D-6E8A-4147-A177-3AD203B41FA5}">
                      <a16:colId xmlns:a16="http://schemas.microsoft.com/office/drawing/2014/main" val="85543246"/>
                    </a:ext>
                  </a:extLst>
                </a:gridCol>
                <a:gridCol w="654545">
                  <a:extLst>
                    <a:ext uri="{9D8B030D-6E8A-4147-A177-3AD203B41FA5}">
                      <a16:colId xmlns:a16="http://schemas.microsoft.com/office/drawing/2014/main" val="1534360540"/>
                    </a:ext>
                  </a:extLst>
                </a:gridCol>
                <a:gridCol w="654545">
                  <a:extLst>
                    <a:ext uri="{9D8B030D-6E8A-4147-A177-3AD203B41FA5}">
                      <a16:colId xmlns:a16="http://schemas.microsoft.com/office/drawing/2014/main" val="1539448882"/>
                    </a:ext>
                  </a:extLst>
                </a:gridCol>
              </a:tblGrid>
              <a:tr h="654545">
                <a:tc>
                  <a:txBody>
                    <a:bodyPr/>
                    <a:lstStyle/>
                    <a:p>
                      <a:pPr algn="ctr"/>
                      <a:endParaRPr lang="en-GB" sz="2800" b="1" dirty="0">
                        <a:solidFill>
                          <a:schemeClr val="tx1"/>
                        </a:solidFill>
                        <a:latin typeface="Century Gothic" panose="020B0502020202020204" pitchFamily="34" charset="0"/>
                      </a:endParaRPr>
                    </a:p>
                  </a:txBody>
                  <a:tcPr marL="83127" marR="83127" marT="41564" marB="41564"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b="1" dirty="0">
                          <a:solidFill>
                            <a:schemeClr val="tx1"/>
                          </a:solidFill>
                          <a:latin typeface="Century Gothic" panose="020B0502020202020204" pitchFamily="34" charset="0"/>
                        </a:rPr>
                        <a:t>4</a:t>
                      </a:r>
                    </a:p>
                  </a:txBody>
                  <a:tcPr marL="83127" marR="83127" marT="41564" marB="41564"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solidFill>
                      <a:schemeClr val="bg1"/>
                    </a:solidFill>
                  </a:tcPr>
                </a:tc>
                <a:tc>
                  <a:txBody>
                    <a:bodyPr/>
                    <a:lstStyle/>
                    <a:p>
                      <a:pPr algn="ctr"/>
                      <a:r>
                        <a:rPr lang="en-GB" sz="2800" b="1" dirty="0">
                          <a:solidFill>
                            <a:schemeClr val="tx1"/>
                          </a:solidFill>
                          <a:latin typeface="Century Gothic" panose="020B0502020202020204" pitchFamily="34" charset="0"/>
                        </a:rPr>
                        <a:t>3</a:t>
                      </a:r>
                    </a:p>
                  </a:txBody>
                  <a:tcPr marL="83127" marR="83127" marT="41564" marB="41564"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b="1" dirty="0">
                          <a:solidFill>
                            <a:schemeClr val="tx1"/>
                          </a:solidFill>
                          <a:latin typeface="Century Gothic" panose="020B0502020202020204" pitchFamily="34" charset="0"/>
                        </a:rPr>
                        <a:t>8</a:t>
                      </a:r>
                    </a:p>
                  </a:txBody>
                  <a:tcPr marL="83127" marR="83127" marT="41564" marB="41564"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b="1" dirty="0">
                          <a:solidFill>
                            <a:schemeClr val="tx1"/>
                          </a:solidFill>
                          <a:latin typeface="Century Gothic" panose="020B0502020202020204" pitchFamily="34" charset="0"/>
                        </a:rPr>
                        <a:t>1</a:t>
                      </a:r>
                    </a:p>
                  </a:txBody>
                  <a:tcPr marL="83127" marR="83127" marT="41564" marB="41564"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solidFill>
                      <a:schemeClr val="bg1"/>
                    </a:solidFill>
                  </a:tcPr>
                </a:tc>
                <a:extLst>
                  <a:ext uri="{0D108BD9-81ED-4DB2-BD59-A6C34878D82A}">
                    <a16:rowId xmlns:a16="http://schemas.microsoft.com/office/drawing/2014/main" val="3286858051"/>
                  </a:ext>
                </a:extLst>
              </a:tr>
              <a:tr h="654545">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2800" b="1" dirty="0">
                          <a:solidFill>
                            <a:schemeClr val="tx1"/>
                          </a:solidFill>
                          <a:latin typeface="Century Gothic" panose="020B0502020202020204" pitchFamily="34" charset="0"/>
                        </a:rPr>
                        <a:t>+</a:t>
                      </a:r>
                    </a:p>
                  </a:txBody>
                  <a:tcPr marL="83127" marR="83127" marT="41564" marB="41564"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b="1" dirty="0">
                          <a:solidFill>
                            <a:schemeClr val="tx1"/>
                          </a:solidFill>
                          <a:latin typeface="Century Gothic" panose="020B0502020202020204" pitchFamily="34" charset="0"/>
                        </a:rPr>
                        <a:t>1</a:t>
                      </a:r>
                    </a:p>
                  </a:txBody>
                  <a:tcPr marL="83127" marR="83127" marT="41564" marB="41564"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b="1" dirty="0">
                          <a:solidFill>
                            <a:schemeClr val="tx1"/>
                          </a:solidFill>
                          <a:latin typeface="Century Gothic" panose="020B0502020202020204" pitchFamily="34" charset="0"/>
                        </a:rPr>
                        <a:t>6</a:t>
                      </a:r>
                    </a:p>
                  </a:txBody>
                  <a:tcPr marL="83127" marR="83127" marT="41564" marB="41564"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b="1" dirty="0">
                          <a:solidFill>
                            <a:schemeClr val="tx1"/>
                          </a:solidFill>
                          <a:latin typeface="Century Gothic" panose="020B0502020202020204" pitchFamily="34" charset="0"/>
                        </a:rPr>
                        <a:t>3</a:t>
                      </a:r>
                    </a:p>
                  </a:txBody>
                  <a:tcPr marL="83127" marR="83127" marT="41564" marB="41564"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b="1" dirty="0">
                          <a:solidFill>
                            <a:schemeClr val="tx1"/>
                          </a:solidFill>
                          <a:latin typeface="Century Gothic" panose="020B0502020202020204" pitchFamily="34" charset="0"/>
                        </a:rPr>
                        <a:t>9</a:t>
                      </a:r>
                    </a:p>
                  </a:txBody>
                  <a:tcPr marL="83127" marR="83127" marT="41564" marB="41564"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769463373"/>
                  </a:ext>
                </a:extLst>
              </a:tr>
              <a:tr h="654545">
                <a:tc>
                  <a:txBody>
                    <a:bodyPr/>
                    <a:lstStyle/>
                    <a:p>
                      <a:pPr algn="ctr"/>
                      <a:endParaRPr lang="en-GB" sz="2800" b="1" dirty="0">
                        <a:solidFill>
                          <a:schemeClr val="tx1"/>
                        </a:solidFill>
                        <a:latin typeface="Century Gothic" panose="020B0502020202020204" pitchFamily="34" charset="0"/>
                      </a:endParaRPr>
                    </a:p>
                  </a:txBody>
                  <a:tcPr marL="83127" marR="83127" marT="41564" marB="41564"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b="1" dirty="0">
                          <a:solidFill>
                            <a:schemeClr val="tx1"/>
                          </a:solidFill>
                          <a:latin typeface="Century Gothic" panose="020B0502020202020204" pitchFamily="34" charset="0"/>
                        </a:rPr>
                        <a:t>5</a:t>
                      </a:r>
                    </a:p>
                  </a:txBody>
                  <a:tcPr marL="83127" marR="83127" marT="41564" marB="41564"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b="1" dirty="0">
                          <a:solidFill>
                            <a:schemeClr val="tx1"/>
                          </a:solidFill>
                          <a:latin typeface="Century Gothic" panose="020B0502020202020204" pitchFamily="34" charset="0"/>
                        </a:rPr>
                        <a:t>9</a:t>
                      </a:r>
                    </a:p>
                  </a:txBody>
                  <a:tcPr marL="83127" marR="83127" marT="41564" marB="41564"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b="1" dirty="0">
                          <a:solidFill>
                            <a:schemeClr val="tx1"/>
                          </a:solidFill>
                          <a:latin typeface="Century Gothic" panose="020B0502020202020204" pitchFamily="34" charset="0"/>
                        </a:rPr>
                        <a:t>2</a:t>
                      </a:r>
                    </a:p>
                  </a:txBody>
                  <a:tcPr marL="83127" marR="83127" marT="41564" marB="41564"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b="1" dirty="0">
                          <a:solidFill>
                            <a:schemeClr val="tx1"/>
                          </a:solidFill>
                          <a:latin typeface="Century Gothic" panose="020B0502020202020204" pitchFamily="34" charset="0"/>
                        </a:rPr>
                        <a:t>0</a:t>
                      </a:r>
                    </a:p>
                  </a:txBody>
                  <a:tcPr marL="83127" marR="83127" marT="41564" marB="41564"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830796636"/>
                  </a:ext>
                </a:extLst>
              </a:tr>
              <a:tr h="654545">
                <a:tc>
                  <a:txBody>
                    <a:bodyPr/>
                    <a:lstStyle/>
                    <a:p>
                      <a:pPr algn="ctr"/>
                      <a:endParaRPr lang="en-GB" sz="2800" b="1" dirty="0">
                        <a:solidFill>
                          <a:schemeClr val="tx1"/>
                        </a:solidFill>
                        <a:latin typeface="Century Gothic" panose="020B0502020202020204" pitchFamily="34" charset="0"/>
                      </a:endParaRPr>
                    </a:p>
                  </a:txBody>
                  <a:tcPr marL="83127" marR="83127" marT="41564" marB="41564"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800" b="1" dirty="0">
                        <a:solidFill>
                          <a:schemeClr val="tx1"/>
                        </a:solidFill>
                        <a:latin typeface="Century Gothic" panose="020B0502020202020204" pitchFamily="34" charset="0"/>
                      </a:endParaRPr>
                    </a:p>
                  </a:txBody>
                  <a:tcPr marL="83127" marR="83127" marT="41564" marB="41564"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800" b="1">
                        <a:solidFill>
                          <a:schemeClr val="tx1"/>
                        </a:solidFill>
                        <a:latin typeface="Century Gothic" panose="020B0502020202020204" pitchFamily="34" charset="0"/>
                      </a:endParaRPr>
                    </a:p>
                  </a:txBody>
                  <a:tcPr marL="83127" marR="83127" marT="41564" marB="41564"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800" b="1" dirty="0">
                        <a:solidFill>
                          <a:schemeClr val="tx1"/>
                        </a:solidFill>
                        <a:latin typeface="Century Gothic" panose="020B0502020202020204" pitchFamily="34" charset="0"/>
                      </a:endParaRPr>
                    </a:p>
                  </a:txBody>
                  <a:tcPr marL="83127" marR="83127" marT="41564" marB="41564"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800" b="1" dirty="0">
                        <a:solidFill>
                          <a:schemeClr val="tx1"/>
                        </a:solidFill>
                        <a:latin typeface="Century Gothic" panose="020B0502020202020204" pitchFamily="34" charset="0"/>
                      </a:endParaRPr>
                    </a:p>
                  </a:txBody>
                  <a:tcPr marL="83127" marR="83127" marT="41564" marB="41564"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299963375"/>
                  </a:ext>
                </a:extLst>
              </a:tr>
            </a:tbl>
          </a:graphicData>
        </a:graphic>
      </p:graphicFrame>
      <p:sp>
        <p:nvSpPr>
          <p:cNvPr id="2" name="TextBox 1">
            <a:extLst>
              <a:ext uri="{FF2B5EF4-FFF2-40B4-BE49-F238E27FC236}">
                <a16:creationId xmlns:a16="http://schemas.microsoft.com/office/drawing/2014/main" id="{20EE55F4-D95E-452D-AA1D-3AE860D02348}"/>
              </a:ext>
            </a:extLst>
          </p:cNvPr>
          <p:cNvSpPr txBox="1"/>
          <p:nvPr/>
        </p:nvSpPr>
        <p:spPr>
          <a:xfrm>
            <a:off x="801997" y="1256493"/>
            <a:ext cx="422031" cy="523220"/>
          </a:xfrm>
          <a:prstGeom prst="rect">
            <a:avLst/>
          </a:prstGeom>
          <a:noFill/>
        </p:spPr>
        <p:txBody>
          <a:bodyPr wrap="square" rtlCol="0">
            <a:spAutoFit/>
          </a:bodyPr>
          <a:lstStyle/>
          <a:p>
            <a:r>
              <a:rPr lang="en-GB" sz="2800" b="1" dirty="0">
                <a:latin typeface="Century Gothic" panose="020B0502020202020204" pitchFamily="34" charset="0"/>
              </a:rPr>
              <a:t>A</a:t>
            </a:r>
          </a:p>
        </p:txBody>
      </p:sp>
      <p:sp>
        <p:nvSpPr>
          <p:cNvPr id="9" name="TextBox 8">
            <a:extLst>
              <a:ext uri="{FF2B5EF4-FFF2-40B4-BE49-F238E27FC236}">
                <a16:creationId xmlns:a16="http://schemas.microsoft.com/office/drawing/2014/main" id="{8F7A4D6F-5245-4DDC-9CAB-D5B604DD6976}"/>
              </a:ext>
            </a:extLst>
          </p:cNvPr>
          <p:cNvSpPr txBox="1"/>
          <p:nvPr/>
        </p:nvSpPr>
        <p:spPr>
          <a:xfrm>
            <a:off x="5333046" y="1261111"/>
            <a:ext cx="422031" cy="523220"/>
          </a:xfrm>
          <a:prstGeom prst="rect">
            <a:avLst/>
          </a:prstGeom>
          <a:noFill/>
        </p:spPr>
        <p:txBody>
          <a:bodyPr wrap="square" rtlCol="0">
            <a:spAutoFit/>
          </a:bodyPr>
          <a:lstStyle/>
          <a:p>
            <a:r>
              <a:rPr lang="en-GB" sz="2800" b="1" dirty="0">
                <a:latin typeface="Century Gothic" panose="020B0502020202020204" pitchFamily="34" charset="0"/>
              </a:rPr>
              <a:t>B</a:t>
            </a:r>
          </a:p>
        </p:txBody>
      </p:sp>
      <p:sp>
        <p:nvSpPr>
          <p:cNvPr id="10" name="TextBox 9">
            <a:extLst>
              <a:ext uri="{FF2B5EF4-FFF2-40B4-BE49-F238E27FC236}">
                <a16:creationId xmlns:a16="http://schemas.microsoft.com/office/drawing/2014/main" id="{279D26B7-4A45-41BE-AA21-0F5C95C955DE}"/>
              </a:ext>
            </a:extLst>
          </p:cNvPr>
          <p:cNvSpPr txBox="1"/>
          <p:nvPr/>
        </p:nvSpPr>
        <p:spPr>
          <a:xfrm>
            <a:off x="2913090" y="3644891"/>
            <a:ext cx="102201" cy="369332"/>
          </a:xfrm>
          <a:prstGeom prst="rect">
            <a:avLst/>
          </a:prstGeom>
          <a:noFill/>
        </p:spPr>
        <p:txBody>
          <a:bodyPr wrap="square" rtlCol="0">
            <a:spAutoFit/>
          </a:bodyPr>
          <a:lstStyle/>
          <a:p>
            <a:pPr algn="ctr"/>
            <a:r>
              <a:rPr lang="en-GB" b="1" dirty="0">
                <a:latin typeface="Century Gothic "/>
              </a:rPr>
              <a:t>1</a:t>
            </a:r>
          </a:p>
        </p:txBody>
      </p:sp>
      <p:sp>
        <p:nvSpPr>
          <p:cNvPr id="11" name="TextBox 10">
            <a:extLst>
              <a:ext uri="{FF2B5EF4-FFF2-40B4-BE49-F238E27FC236}">
                <a16:creationId xmlns:a16="http://schemas.microsoft.com/office/drawing/2014/main" id="{5BE21098-1FF4-4FA6-A1AD-8C936C20E79F}"/>
              </a:ext>
            </a:extLst>
          </p:cNvPr>
          <p:cNvSpPr txBox="1"/>
          <p:nvPr/>
        </p:nvSpPr>
        <p:spPr>
          <a:xfrm>
            <a:off x="2250412" y="3644891"/>
            <a:ext cx="102201" cy="369332"/>
          </a:xfrm>
          <a:prstGeom prst="rect">
            <a:avLst/>
          </a:prstGeom>
          <a:noFill/>
        </p:spPr>
        <p:txBody>
          <a:bodyPr wrap="square" rtlCol="0">
            <a:spAutoFit/>
          </a:bodyPr>
          <a:lstStyle/>
          <a:p>
            <a:pPr algn="ctr"/>
            <a:r>
              <a:rPr lang="en-GB" b="1" dirty="0">
                <a:latin typeface="Century Gothic "/>
              </a:rPr>
              <a:t>1</a:t>
            </a:r>
          </a:p>
        </p:txBody>
      </p:sp>
      <p:sp>
        <p:nvSpPr>
          <p:cNvPr id="12" name="TextBox 11">
            <a:extLst>
              <a:ext uri="{FF2B5EF4-FFF2-40B4-BE49-F238E27FC236}">
                <a16:creationId xmlns:a16="http://schemas.microsoft.com/office/drawing/2014/main" id="{D438499E-0896-48D9-80CD-1129960A480A}"/>
              </a:ext>
            </a:extLst>
          </p:cNvPr>
          <p:cNvSpPr txBox="1"/>
          <p:nvPr/>
        </p:nvSpPr>
        <p:spPr>
          <a:xfrm>
            <a:off x="1587734" y="3644891"/>
            <a:ext cx="102201" cy="369332"/>
          </a:xfrm>
          <a:prstGeom prst="rect">
            <a:avLst/>
          </a:prstGeom>
          <a:noFill/>
        </p:spPr>
        <p:txBody>
          <a:bodyPr wrap="square" rtlCol="0">
            <a:spAutoFit/>
          </a:bodyPr>
          <a:lstStyle/>
          <a:p>
            <a:pPr algn="ctr"/>
            <a:r>
              <a:rPr lang="en-GB" b="1" dirty="0">
                <a:latin typeface="Century Gothic "/>
              </a:rPr>
              <a:t>1</a:t>
            </a:r>
          </a:p>
        </p:txBody>
      </p:sp>
      <p:sp>
        <p:nvSpPr>
          <p:cNvPr id="15" name="TextBox 14">
            <a:extLst>
              <a:ext uri="{FF2B5EF4-FFF2-40B4-BE49-F238E27FC236}">
                <a16:creationId xmlns:a16="http://schemas.microsoft.com/office/drawing/2014/main" id="{31C72FA4-6B60-4D80-BAA4-5BA81DDED968}"/>
              </a:ext>
            </a:extLst>
          </p:cNvPr>
          <p:cNvSpPr txBox="1"/>
          <p:nvPr/>
        </p:nvSpPr>
        <p:spPr>
          <a:xfrm>
            <a:off x="7454065" y="3644891"/>
            <a:ext cx="102201" cy="369332"/>
          </a:xfrm>
          <a:prstGeom prst="rect">
            <a:avLst/>
          </a:prstGeom>
          <a:noFill/>
        </p:spPr>
        <p:txBody>
          <a:bodyPr wrap="square" rtlCol="0">
            <a:spAutoFit/>
          </a:bodyPr>
          <a:lstStyle/>
          <a:p>
            <a:pPr algn="ctr"/>
            <a:r>
              <a:rPr lang="en-GB" b="1" dirty="0">
                <a:latin typeface="Century Gothic "/>
              </a:rPr>
              <a:t>1</a:t>
            </a:r>
          </a:p>
        </p:txBody>
      </p:sp>
      <p:sp>
        <p:nvSpPr>
          <p:cNvPr id="16" name="TextBox 15">
            <a:extLst>
              <a:ext uri="{FF2B5EF4-FFF2-40B4-BE49-F238E27FC236}">
                <a16:creationId xmlns:a16="http://schemas.microsoft.com/office/drawing/2014/main" id="{E0513D5B-5100-444D-B4B0-53A22C781DB5}"/>
              </a:ext>
            </a:extLst>
          </p:cNvPr>
          <p:cNvSpPr txBox="1"/>
          <p:nvPr/>
        </p:nvSpPr>
        <p:spPr>
          <a:xfrm>
            <a:off x="6791387" y="3644891"/>
            <a:ext cx="102201" cy="369332"/>
          </a:xfrm>
          <a:prstGeom prst="rect">
            <a:avLst/>
          </a:prstGeom>
          <a:noFill/>
        </p:spPr>
        <p:txBody>
          <a:bodyPr wrap="square" rtlCol="0">
            <a:spAutoFit/>
          </a:bodyPr>
          <a:lstStyle/>
          <a:p>
            <a:pPr algn="ctr"/>
            <a:r>
              <a:rPr lang="en-GB" b="1" dirty="0">
                <a:latin typeface="Century Gothic "/>
              </a:rPr>
              <a:t>1</a:t>
            </a:r>
          </a:p>
        </p:txBody>
      </p:sp>
    </p:spTree>
    <p:extLst>
      <p:ext uri="{BB962C8B-B14F-4D97-AF65-F5344CB8AC3E}">
        <p14:creationId xmlns:p14="http://schemas.microsoft.com/office/powerpoint/2010/main" val="14886596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p>
          <a:p>
            <a:pPr algn="ctr"/>
            <a:endParaRPr lang="en-GB" sz="2000" b="1" u="sng" dirty="0">
              <a:solidFill>
                <a:schemeClr val="bg2">
                  <a:lumMod val="50000"/>
                </a:schemeClr>
              </a:solidFill>
              <a:latin typeface="Century Gothic" panose="020B0502020202020204" pitchFamily="34" charset="0"/>
            </a:endParaRPr>
          </a:p>
          <a:p>
            <a:pPr algn="ctr"/>
            <a:r>
              <a:rPr lang="en-GB" sz="2000" b="1" dirty="0">
                <a:solidFill>
                  <a:prstClr val="black"/>
                </a:solidFill>
                <a:latin typeface="Century Gothic" panose="020B0502020202020204" pitchFamily="34" charset="0"/>
              </a:rPr>
              <a:t>Find and explain the mistakes.</a:t>
            </a: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rgbClr val="FF0000"/>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p:txBody>
      </p:sp>
      <p:pic>
        <p:nvPicPr>
          <p:cNvPr id="13" name="Picture 12" descr="A close up of a sign&#10;&#10;Description generated with high confidence">
            <a:extLst>
              <a:ext uri="{FF2B5EF4-FFF2-40B4-BE49-F238E27FC236}">
                <a16:creationId xmlns:a16="http://schemas.microsoft.com/office/drawing/2014/main" id="{CD35A1AD-2F88-42AA-A76D-1D9CE14DE44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4" name="TextBox 13">
            <a:extLst>
              <a:ext uri="{FF2B5EF4-FFF2-40B4-BE49-F238E27FC236}">
                <a16:creationId xmlns:a16="http://schemas.microsoft.com/office/drawing/2014/main" id="{C0FB3DE3-1BDC-4E91-BB83-D9DE447483DA}"/>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aphicFrame>
        <p:nvGraphicFramePr>
          <p:cNvPr id="6" name="Table 5">
            <a:extLst>
              <a:ext uri="{FF2B5EF4-FFF2-40B4-BE49-F238E27FC236}">
                <a16:creationId xmlns:a16="http://schemas.microsoft.com/office/drawing/2014/main" id="{2B5A31CE-36A8-4803-9BC9-BDAC2D068114}"/>
              </a:ext>
            </a:extLst>
          </p:cNvPr>
          <p:cNvGraphicFramePr>
            <a:graphicFrameLocks noGrp="1"/>
          </p:cNvGraphicFramePr>
          <p:nvPr>
            <p:extLst>
              <p:ext uri="{D42A27DB-BD31-4B8C-83A1-F6EECF244321}">
                <p14:modId xmlns:p14="http://schemas.microsoft.com/office/powerpoint/2010/main" val="96539312"/>
              </p:ext>
            </p:extLst>
          </p:nvPr>
        </p:nvGraphicFramePr>
        <p:xfrm>
          <a:off x="665151" y="1697600"/>
          <a:ext cx="3272725" cy="2618180"/>
        </p:xfrm>
        <a:graphic>
          <a:graphicData uri="http://schemas.openxmlformats.org/drawingml/2006/table">
            <a:tbl>
              <a:tblPr firstRow="1" bandRow="1">
                <a:tableStyleId>{5940675A-B579-460E-94D1-54222C63F5DA}</a:tableStyleId>
              </a:tblPr>
              <a:tblGrid>
                <a:gridCol w="654545">
                  <a:extLst>
                    <a:ext uri="{9D8B030D-6E8A-4147-A177-3AD203B41FA5}">
                      <a16:colId xmlns:a16="http://schemas.microsoft.com/office/drawing/2014/main" val="1412831266"/>
                    </a:ext>
                  </a:extLst>
                </a:gridCol>
                <a:gridCol w="654545">
                  <a:extLst>
                    <a:ext uri="{9D8B030D-6E8A-4147-A177-3AD203B41FA5}">
                      <a16:colId xmlns:a16="http://schemas.microsoft.com/office/drawing/2014/main" val="3445209635"/>
                    </a:ext>
                  </a:extLst>
                </a:gridCol>
                <a:gridCol w="654545">
                  <a:extLst>
                    <a:ext uri="{9D8B030D-6E8A-4147-A177-3AD203B41FA5}">
                      <a16:colId xmlns:a16="http://schemas.microsoft.com/office/drawing/2014/main" val="85543246"/>
                    </a:ext>
                  </a:extLst>
                </a:gridCol>
                <a:gridCol w="654545">
                  <a:extLst>
                    <a:ext uri="{9D8B030D-6E8A-4147-A177-3AD203B41FA5}">
                      <a16:colId xmlns:a16="http://schemas.microsoft.com/office/drawing/2014/main" val="1534360540"/>
                    </a:ext>
                  </a:extLst>
                </a:gridCol>
                <a:gridCol w="654545">
                  <a:extLst>
                    <a:ext uri="{9D8B030D-6E8A-4147-A177-3AD203B41FA5}">
                      <a16:colId xmlns:a16="http://schemas.microsoft.com/office/drawing/2014/main" val="1539448882"/>
                    </a:ext>
                  </a:extLst>
                </a:gridCol>
              </a:tblGrid>
              <a:tr h="654545">
                <a:tc>
                  <a:txBody>
                    <a:bodyPr/>
                    <a:lstStyle/>
                    <a:p>
                      <a:pPr algn="ctr"/>
                      <a:endParaRPr lang="en-GB" sz="2800" b="1" dirty="0">
                        <a:solidFill>
                          <a:schemeClr val="tx1"/>
                        </a:solidFill>
                        <a:latin typeface="Century Gothic" panose="020B0502020202020204" pitchFamily="34" charset="0"/>
                      </a:endParaRPr>
                    </a:p>
                  </a:txBody>
                  <a:tcPr marL="83127" marR="83127" marT="41564" marB="41564"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b="1" dirty="0">
                          <a:solidFill>
                            <a:schemeClr val="tx1"/>
                          </a:solidFill>
                          <a:latin typeface="Century Gothic" panose="020B0502020202020204" pitchFamily="34" charset="0"/>
                        </a:rPr>
                        <a:t>7</a:t>
                      </a:r>
                    </a:p>
                  </a:txBody>
                  <a:tcPr marL="83127" marR="83127" marT="41564" marB="41564"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solidFill>
                      <a:schemeClr val="bg1"/>
                    </a:solidFill>
                  </a:tcPr>
                </a:tc>
                <a:tc>
                  <a:txBody>
                    <a:bodyPr/>
                    <a:lstStyle/>
                    <a:p>
                      <a:pPr algn="ctr"/>
                      <a:r>
                        <a:rPr lang="en-GB" sz="2800" b="1" dirty="0">
                          <a:solidFill>
                            <a:schemeClr val="tx1"/>
                          </a:solidFill>
                          <a:latin typeface="Century Gothic" panose="020B0502020202020204" pitchFamily="34" charset="0"/>
                        </a:rPr>
                        <a:t>6</a:t>
                      </a:r>
                    </a:p>
                  </a:txBody>
                  <a:tcPr marL="83127" marR="83127" marT="41564" marB="41564"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b="1" dirty="0">
                          <a:solidFill>
                            <a:schemeClr val="tx1"/>
                          </a:solidFill>
                          <a:latin typeface="Century Gothic" panose="020B0502020202020204" pitchFamily="34" charset="0"/>
                        </a:rPr>
                        <a:t>9</a:t>
                      </a:r>
                    </a:p>
                  </a:txBody>
                  <a:tcPr marL="83127" marR="83127" marT="41564" marB="41564"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b="1" dirty="0">
                          <a:solidFill>
                            <a:schemeClr val="tx1"/>
                          </a:solidFill>
                          <a:latin typeface="Century Gothic" panose="020B0502020202020204" pitchFamily="34" charset="0"/>
                        </a:rPr>
                        <a:t>3</a:t>
                      </a:r>
                    </a:p>
                  </a:txBody>
                  <a:tcPr marL="83127" marR="83127" marT="41564" marB="41564"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solidFill>
                      <a:schemeClr val="bg1"/>
                    </a:solidFill>
                  </a:tcPr>
                </a:tc>
                <a:extLst>
                  <a:ext uri="{0D108BD9-81ED-4DB2-BD59-A6C34878D82A}">
                    <a16:rowId xmlns:a16="http://schemas.microsoft.com/office/drawing/2014/main" val="3286858051"/>
                  </a:ext>
                </a:extLst>
              </a:tr>
              <a:tr h="654545">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2800" b="1" dirty="0">
                          <a:solidFill>
                            <a:schemeClr val="tx1"/>
                          </a:solidFill>
                          <a:latin typeface="Century Gothic" panose="020B0502020202020204" pitchFamily="34" charset="0"/>
                        </a:rPr>
                        <a:t>+</a:t>
                      </a:r>
                    </a:p>
                  </a:txBody>
                  <a:tcPr marL="83127" marR="83127" marT="41564" marB="41564"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b="1" dirty="0">
                          <a:solidFill>
                            <a:schemeClr val="tx1"/>
                          </a:solidFill>
                          <a:latin typeface="Century Gothic" panose="020B0502020202020204" pitchFamily="34" charset="0"/>
                        </a:rPr>
                        <a:t>1</a:t>
                      </a:r>
                    </a:p>
                  </a:txBody>
                  <a:tcPr marL="83127" marR="83127" marT="41564" marB="41564"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b="1" dirty="0">
                          <a:solidFill>
                            <a:schemeClr val="tx1"/>
                          </a:solidFill>
                          <a:latin typeface="Century Gothic" panose="020B0502020202020204" pitchFamily="34" charset="0"/>
                        </a:rPr>
                        <a:t>5</a:t>
                      </a:r>
                    </a:p>
                  </a:txBody>
                  <a:tcPr marL="83127" marR="83127" marT="41564" marB="41564"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b="1" dirty="0">
                          <a:solidFill>
                            <a:schemeClr val="tx1"/>
                          </a:solidFill>
                          <a:latin typeface="Century Gothic" panose="020B0502020202020204" pitchFamily="34" charset="0"/>
                        </a:rPr>
                        <a:t>2</a:t>
                      </a:r>
                    </a:p>
                  </a:txBody>
                  <a:tcPr marL="83127" marR="83127" marT="41564" marB="41564"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b="1" dirty="0">
                          <a:solidFill>
                            <a:schemeClr val="tx1"/>
                          </a:solidFill>
                          <a:latin typeface="Century Gothic" panose="020B0502020202020204" pitchFamily="34" charset="0"/>
                        </a:rPr>
                        <a:t>8</a:t>
                      </a:r>
                    </a:p>
                  </a:txBody>
                  <a:tcPr marL="83127" marR="83127" marT="41564" marB="41564"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769463373"/>
                  </a:ext>
                </a:extLst>
              </a:tr>
              <a:tr h="654545">
                <a:tc>
                  <a:txBody>
                    <a:bodyPr/>
                    <a:lstStyle/>
                    <a:p>
                      <a:pPr algn="ctr"/>
                      <a:endParaRPr lang="en-GB" sz="2800" b="1" dirty="0">
                        <a:solidFill>
                          <a:schemeClr val="tx1"/>
                        </a:solidFill>
                        <a:latin typeface="Century Gothic" panose="020B0502020202020204" pitchFamily="34" charset="0"/>
                      </a:endParaRPr>
                    </a:p>
                  </a:txBody>
                  <a:tcPr marL="83127" marR="83127" marT="41564" marB="41564"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b="1" dirty="0">
                          <a:solidFill>
                            <a:schemeClr val="tx1"/>
                          </a:solidFill>
                          <a:latin typeface="Century Gothic" panose="020B0502020202020204" pitchFamily="34" charset="0"/>
                        </a:rPr>
                        <a:t>9</a:t>
                      </a:r>
                    </a:p>
                  </a:txBody>
                  <a:tcPr marL="83127" marR="83127" marT="41564" marB="41564"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b="1" dirty="0">
                          <a:solidFill>
                            <a:schemeClr val="tx1"/>
                          </a:solidFill>
                          <a:latin typeface="Century Gothic" panose="020B0502020202020204" pitchFamily="34" charset="0"/>
                        </a:rPr>
                        <a:t>2</a:t>
                      </a:r>
                    </a:p>
                  </a:txBody>
                  <a:tcPr marL="83127" marR="83127" marT="41564" marB="41564"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b="1" dirty="0">
                          <a:solidFill>
                            <a:srgbClr val="FF0000"/>
                          </a:solidFill>
                          <a:latin typeface="Century Gothic" panose="020B0502020202020204" pitchFamily="34" charset="0"/>
                        </a:rPr>
                        <a:t>1</a:t>
                      </a:r>
                    </a:p>
                  </a:txBody>
                  <a:tcPr marL="83127" marR="83127" marT="41564" marB="41564"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b="1" dirty="0">
                          <a:solidFill>
                            <a:schemeClr val="tx1"/>
                          </a:solidFill>
                          <a:latin typeface="Century Gothic" panose="020B0502020202020204" pitchFamily="34" charset="0"/>
                        </a:rPr>
                        <a:t>1</a:t>
                      </a:r>
                    </a:p>
                  </a:txBody>
                  <a:tcPr marL="83127" marR="83127" marT="41564" marB="41564"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830796636"/>
                  </a:ext>
                </a:extLst>
              </a:tr>
              <a:tr h="654545">
                <a:tc>
                  <a:txBody>
                    <a:bodyPr/>
                    <a:lstStyle/>
                    <a:p>
                      <a:pPr algn="ctr"/>
                      <a:endParaRPr lang="en-GB" sz="2800" b="1" dirty="0">
                        <a:solidFill>
                          <a:schemeClr val="tx1"/>
                        </a:solidFill>
                        <a:latin typeface="Century Gothic" panose="020B0502020202020204" pitchFamily="34" charset="0"/>
                      </a:endParaRPr>
                    </a:p>
                  </a:txBody>
                  <a:tcPr marL="83127" marR="83127" marT="41564" marB="41564"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800" b="1" dirty="0">
                        <a:solidFill>
                          <a:schemeClr val="tx1"/>
                        </a:solidFill>
                        <a:latin typeface="Century Gothic" panose="020B0502020202020204" pitchFamily="34" charset="0"/>
                      </a:endParaRPr>
                    </a:p>
                  </a:txBody>
                  <a:tcPr marL="83127" marR="83127" marT="41564" marB="41564"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800" b="1">
                        <a:solidFill>
                          <a:schemeClr val="tx1"/>
                        </a:solidFill>
                        <a:latin typeface="Century Gothic" panose="020B0502020202020204" pitchFamily="34" charset="0"/>
                      </a:endParaRPr>
                    </a:p>
                  </a:txBody>
                  <a:tcPr marL="83127" marR="83127" marT="41564" marB="41564"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800" b="1">
                        <a:solidFill>
                          <a:schemeClr val="tx1"/>
                        </a:solidFill>
                        <a:latin typeface="Century Gothic" panose="020B0502020202020204" pitchFamily="34" charset="0"/>
                      </a:endParaRPr>
                    </a:p>
                  </a:txBody>
                  <a:tcPr marL="83127" marR="83127" marT="41564" marB="41564"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800" b="1" dirty="0">
                        <a:solidFill>
                          <a:schemeClr val="tx1"/>
                        </a:solidFill>
                        <a:latin typeface="Century Gothic" panose="020B0502020202020204" pitchFamily="34" charset="0"/>
                      </a:endParaRPr>
                    </a:p>
                  </a:txBody>
                  <a:tcPr marL="83127" marR="83127" marT="41564" marB="41564"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299963375"/>
                  </a:ext>
                </a:extLst>
              </a:tr>
            </a:tbl>
          </a:graphicData>
        </a:graphic>
      </p:graphicFrame>
      <p:graphicFrame>
        <p:nvGraphicFramePr>
          <p:cNvPr id="7" name="Table 6">
            <a:extLst>
              <a:ext uri="{FF2B5EF4-FFF2-40B4-BE49-F238E27FC236}">
                <a16:creationId xmlns:a16="http://schemas.microsoft.com/office/drawing/2014/main" id="{2DB85616-AFCA-4762-8DAF-AD6187BB3716}"/>
              </a:ext>
            </a:extLst>
          </p:cNvPr>
          <p:cNvGraphicFramePr>
            <a:graphicFrameLocks noGrp="1"/>
          </p:cNvGraphicFramePr>
          <p:nvPr>
            <p:extLst>
              <p:ext uri="{D42A27DB-BD31-4B8C-83A1-F6EECF244321}">
                <p14:modId xmlns:p14="http://schemas.microsoft.com/office/powerpoint/2010/main" val="1353608125"/>
              </p:ext>
            </p:extLst>
          </p:nvPr>
        </p:nvGraphicFramePr>
        <p:xfrm>
          <a:off x="5206126" y="1697600"/>
          <a:ext cx="3272725" cy="2618180"/>
        </p:xfrm>
        <a:graphic>
          <a:graphicData uri="http://schemas.openxmlformats.org/drawingml/2006/table">
            <a:tbl>
              <a:tblPr firstRow="1" bandRow="1">
                <a:tableStyleId>{5940675A-B579-460E-94D1-54222C63F5DA}</a:tableStyleId>
              </a:tblPr>
              <a:tblGrid>
                <a:gridCol w="654545">
                  <a:extLst>
                    <a:ext uri="{9D8B030D-6E8A-4147-A177-3AD203B41FA5}">
                      <a16:colId xmlns:a16="http://schemas.microsoft.com/office/drawing/2014/main" val="1412831266"/>
                    </a:ext>
                  </a:extLst>
                </a:gridCol>
                <a:gridCol w="654545">
                  <a:extLst>
                    <a:ext uri="{9D8B030D-6E8A-4147-A177-3AD203B41FA5}">
                      <a16:colId xmlns:a16="http://schemas.microsoft.com/office/drawing/2014/main" val="3445209635"/>
                    </a:ext>
                  </a:extLst>
                </a:gridCol>
                <a:gridCol w="654545">
                  <a:extLst>
                    <a:ext uri="{9D8B030D-6E8A-4147-A177-3AD203B41FA5}">
                      <a16:colId xmlns:a16="http://schemas.microsoft.com/office/drawing/2014/main" val="85543246"/>
                    </a:ext>
                  </a:extLst>
                </a:gridCol>
                <a:gridCol w="654545">
                  <a:extLst>
                    <a:ext uri="{9D8B030D-6E8A-4147-A177-3AD203B41FA5}">
                      <a16:colId xmlns:a16="http://schemas.microsoft.com/office/drawing/2014/main" val="1534360540"/>
                    </a:ext>
                  </a:extLst>
                </a:gridCol>
                <a:gridCol w="654545">
                  <a:extLst>
                    <a:ext uri="{9D8B030D-6E8A-4147-A177-3AD203B41FA5}">
                      <a16:colId xmlns:a16="http://schemas.microsoft.com/office/drawing/2014/main" val="1539448882"/>
                    </a:ext>
                  </a:extLst>
                </a:gridCol>
              </a:tblGrid>
              <a:tr h="654545">
                <a:tc>
                  <a:txBody>
                    <a:bodyPr/>
                    <a:lstStyle/>
                    <a:p>
                      <a:pPr algn="ctr"/>
                      <a:endParaRPr lang="en-GB" sz="2800" b="1" dirty="0">
                        <a:solidFill>
                          <a:schemeClr val="tx1"/>
                        </a:solidFill>
                        <a:latin typeface="Century Gothic" panose="020B0502020202020204" pitchFamily="34" charset="0"/>
                      </a:endParaRPr>
                    </a:p>
                  </a:txBody>
                  <a:tcPr marL="83127" marR="83127" marT="41564" marB="41564"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b="1" dirty="0">
                          <a:solidFill>
                            <a:schemeClr val="tx1"/>
                          </a:solidFill>
                          <a:latin typeface="Century Gothic" panose="020B0502020202020204" pitchFamily="34" charset="0"/>
                        </a:rPr>
                        <a:t>4</a:t>
                      </a:r>
                    </a:p>
                  </a:txBody>
                  <a:tcPr marL="83127" marR="83127" marT="41564" marB="41564"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solidFill>
                      <a:schemeClr val="bg1"/>
                    </a:solidFill>
                  </a:tcPr>
                </a:tc>
                <a:tc>
                  <a:txBody>
                    <a:bodyPr/>
                    <a:lstStyle/>
                    <a:p>
                      <a:pPr algn="ctr"/>
                      <a:r>
                        <a:rPr lang="en-GB" sz="2800" b="1" dirty="0">
                          <a:solidFill>
                            <a:schemeClr val="tx1"/>
                          </a:solidFill>
                          <a:latin typeface="Century Gothic" panose="020B0502020202020204" pitchFamily="34" charset="0"/>
                        </a:rPr>
                        <a:t>3</a:t>
                      </a:r>
                    </a:p>
                  </a:txBody>
                  <a:tcPr marL="83127" marR="83127" marT="41564" marB="41564"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b="1" dirty="0">
                          <a:solidFill>
                            <a:schemeClr val="tx1"/>
                          </a:solidFill>
                          <a:latin typeface="Century Gothic" panose="020B0502020202020204" pitchFamily="34" charset="0"/>
                        </a:rPr>
                        <a:t>8</a:t>
                      </a:r>
                    </a:p>
                  </a:txBody>
                  <a:tcPr marL="83127" marR="83127" marT="41564" marB="41564"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b="1" dirty="0">
                          <a:solidFill>
                            <a:schemeClr val="tx1"/>
                          </a:solidFill>
                          <a:latin typeface="Century Gothic" panose="020B0502020202020204" pitchFamily="34" charset="0"/>
                        </a:rPr>
                        <a:t>1</a:t>
                      </a:r>
                    </a:p>
                  </a:txBody>
                  <a:tcPr marL="83127" marR="83127" marT="41564" marB="41564"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solidFill>
                      <a:schemeClr val="bg1"/>
                    </a:solidFill>
                  </a:tcPr>
                </a:tc>
                <a:extLst>
                  <a:ext uri="{0D108BD9-81ED-4DB2-BD59-A6C34878D82A}">
                    <a16:rowId xmlns:a16="http://schemas.microsoft.com/office/drawing/2014/main" val="3286858051"/>
                  </a:ext>
                </a:extLst>
              </a:tr>
              <a:tr h="654545">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2800" b="1" dirty="0">
                          <a:solidFill>
                            <a:schemeClr val="tx1"/>
                          </a:solidFill>
                          <a:latin typeface="Century Gothic" panose="020B0502020202020204" pitchFamily="34" charset="0"/>
                        </a:rPr>
                        <a:t>+</a:t>
                      </a:r>
                    </a:p>
                  </a:txBody>
                  <a:tcPr marL="83127" marR="83127" marT="41564" marB="41564"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b="1" dirty="0">
                          <a:solidFill>
                            <a:schemeClr val="tx1"/>
                          </a:solidFill>
                          <a:latin typeface="Century Gothic" panose="020B0502020202020204" pitchFamily="34" charset="0"/>
                        </a:rPr>
                        <a:t>1</a:t>
                      </a:r>
                    </a:p>
                  </a:txBody>
                  <a:tcPr marL="83127" marR="83127" marT="41564" marB="41564"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b="1" dirty="0">
                          <a:solidFill>
                            <a:schemeClr val="tx1"/>
                          </a:solidFill>
                          <a:latin typeface="Century Gothic" panose="020B0502020202020204" pitchFamily="34" charset="0"/>
                        </a:rPr>
                        <a:t>6</a:t>
                      </a:r>
                    </a:p>
                  </a:txBody>
                  <a:tcPr marL="83127" marR="83127" marT="41564" marB="41564"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b="1" dirty="0">
                          <a:solidFill>
                            <a:schemeClr val="tx1"/>
                          </a:solidFill>
                          <a:latin typeface="Century Gothic" panose="020B0502020202020204" pitchFamily="34" charset="0"/>
                        </a:rPr>
                        <a:t>3</a:t>
                      </a:r>
                    </a:p>
                  </a:txBody>
                  <a:tcPr marL="83127" marR="83127" marT="41564" marB="41564"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b="1" dirty="0">
                          <a:solidFill>
                            <a:schemeClr val="tx1"/>
                          </a:solidFill>
                          <a:latin typeface="Century Gothic" panose="020B0502020202020204" pitchFamily="34" charset="0"/>
                        </a:rPr>
                        <a:t>9</a:t>
                      </a:r>
                    </a:p>
                  </a:txBody>
                  <a:tcPr marL="83127" marR="83127" marT="41564" marB="41564"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769463373"/>
                  </a:ext>
                </a:extLst>
              </a:tr>
              <a:tr h="654545">
                <a:tc>
                  <a:txBody>
                    <a:bodyPr/>
                    <a:lstStyle/>
                    <a:p>
                      <a:pPr algn="ctr"/>
                      <a:endParaRPr lang="en-GB" sz="2800" b="1" dirty="0">
                        <a:solidFill>
                          <a:schemeClr val="tx1"/>
                        </a:solidFill>
                        <a:latin typeface="Century Gothic" panose="020B0502020202020204" pitchFamily="34" charset="0"/>
                      </a:endParaRPr>
                    </a:p>
                  </a:txBody>
                  <a:tcPr marL="83127" marR="83127" marT="41564" marB="41564"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b="1" dirty="0">
                          <a:solidFill>
                            <a:srgbClr val="FF0000"/>
                          </a:solidFill>
                          <a:latin typeface="Century Gothic" panose="020B0502020202020204" pitchFamily="34" charset="0"/>
                        </a:rPr>
                        <a:t>5</a:t>
                      </a:r>
                    </a:p>
                  </a:txBody>
                  <a:tcPr marL="83127" marR="83127" marT="41564" marB="41564"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b="1" dirty="0">
                          <a:solidFill>
                            <a:srgbClr val="FF0000"/>
                          </a:solidFill>
                          <a:latin typeface="Century Gothic" panose="020B0502020202020204" pitchFamily="34" charset="0"/>
                        </a:rPr>
                        <a:t>9</a:t>
                      </a:r>
                    </a:p>
                  </a:txBody>
                  <a:tcPr marL="83127" marR="83127" marT="41564" marB="41564"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b="1" dirty="0">
                          <a:solidFill>
                            <a:schemeClr val="tx1"/>
                          </a:solidFill>
                          <a:latin typeface="Century Gothic" panose="020B0502020202020204" pitchFamily="34" charset="0"/>
                        </a:rPr>
                        <a:t>2</a:t>
                      </a:r>
                    </a:p>
                  </a:txBody>
                  <a:tcPr marL="83127" marR="83127" marT="41564" marB="41564"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b="1" dirty="0">
                          <a:solidFill>
                            <a:schemeClr val="tx1"/>
                          </a:solidFill>
                          <a:latin typeface="Century Gothic" panose="020B0502020202020204" pitchFamily="34" charset="0"/>
                        </a:rPr>
                        <a:t>0</a:t>
                      </a:r>
                    </a:p>
                  </a:txBody>
                  <a:tcPr marL="83127" marR="83127" marT="41564" marB="41564"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830796636"/>
                  </a:ext>
                </a:extLst>
              </a:tr>
              <a:tr h="654545">
                <a:tc>
                  <a:txBody>
                    <a:bodyPr/>
                    <a:lstStyle/>
                    <a:p>
                      <a:pPr algn="ctr"/>
                      <a:endParaRPr lang="en-GB" sz="2800" b="1" dirty="0">
                        <a:solidFill>
                          <a:schemeClr val="tx1"/>
                        </a:solidFill>
                        <a:latin typeface="Century Gothic" panose="020B0502020202020204" pitchFamily="34" charset="0"/>
                      </a:endParaRPr>
                    </a:p>
                  </a:txBody>
                  <a:tcPr marL="83127" marR="83127" marT="41564" marB="41564"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800" b="1" dirty="0">
                        <a:solidFill>
                          <a:schemeClr val="tx1"/>
                        </a:solidFill>
                        <a:latin typeface="Century Gothic" panose="020B0502020202020204" pitchFamily="34" charset="0"/>
                      </a:endParaRPr>
                    </a:p>
                  </a:txBody>
                  <a:tcPr marL="83127" marR="83127" marT="41564" marB="41564"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800" b="1">
                        <a:solidFill>
                          <a:schemeClr val="tx1"/>
                        </a:solidFill>
                        <a:latin typeface="Century Gothic" panose="020B0502020202020204" pitchFamily="34" charset="0"/>
                      </a:endParaRPr>
                    </a:p>
                  </a:txBody>
                  <a:tcPr marL="83127" marR="83127" marT="41564" marB="41564"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800" b="1">
                        <a:solidFill>
                          <a:schemeClr val="tx1"/>
                        </a:solidFill>
                        <a:latin typeface="Century Gothic" panose="020B0502020202020204" pitchFamily="34" charset="0"/>
                      </a:endParaRPr>
                    </a:p>
                  </a:txBody>
                  <a:tcPr marL="83127" marR="83127" marT="41564" marB="41564"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800" b="1" dirty="0">
                        <a:solidFill>
                          <a:schemeClr val="tx1"/>
                        </a:solidFill>
                        <a:latin typeface="Century Gothic" panose="020B0502020202020204" pitchFamily="34" charset="0"/>
                      </a:endParaRPr>
                    </a:p>
                  </a:txBody>
                  <a:tcPr marL="83127" marR="83127" marT="41564" marB="41564"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299963375"/>
                  </a:ext>
                </a:extLst>
              </a:tr>
            </a:tbl>
          </a:graphicData>
        </a:graphic>
      </p:graphicFrame>
      <p:sp>
        <p:nvSpPr>
          <p:cNvPr id="2" name="TextBox 1">
            <a:extLst>
              <a:ext uri="{FF2B5EF4-FFF2-40B4-BE49-F238E27FC236}">
                <a16:creationId xmlns:a16="http://schemas.microsoft.com/office/drawing/2014/main" id="{20EE55F4-D95E-452D-AA1D-3AE860D02348}"/>
              </a:ext>
            </a:extLst>
          </p:cNvPr>
          <p:cNvSpPr txBox="1"/>
          <p:nvPr/>
        </p:nvSpPr>
        <p:spPr>
          <a:xfrm>
            <a:off x="801997" y="1256493"/>
            <a:ext cx="422031" cy="523220"/>
          </a:xfrm>
          <a:prstGeom prst="rect">
            <a:avLst/>
          </a:prstGeom>
          <a:noFill/>
        </p:spPr>
        <p:txBody>
          <a:bodyPr wrap="square" rtlCol="0">
            <a:spAutoFit/>
          </a:bodyPr>
          <a:lstStyle/>
          <a:p>
            <a:r>
              <a:rPr lang="en-GB" sz="2800" b="1" dirty="0">
                <a:latin typeface="Century Gothic" panose="020B0502020202020204" pitchFamily="34" charset="0"/>
              </a:rPr>
              <a:t>A</a:t>
            </a:r>
          </a:p>
        </p:txBody>
      </p:sp>
      <p:sp>
        <p:nvSpPr>
          <p:cNvPr id="9" name="TextBox 8">
            <a:extLst>
              <a:ext uri="{FF2B5EF4-FFF2-40B4-BE49-F238E27FC236}">
                <a16:creationId xmlns:a16="http://schemas.microsoft.com/office/drawing/2014/main" id="{8F7A4D6F-5245-4DDC-9CAB-D5B604DD6976}"/>
              </a:ext>
            </a:extLst>
          </p:cNvPr>
          <p:cNvSpPr txBox="1"/>
          <p:nvPr/>
        </p:nvSpPr>
        <p:spPr>
          <a:xfrm>
            <a:off x="5333046" y="1261111"/>
            <a:ext cx="422031" cy="523220"/>
          </a:xfrm>
          <a:prstGeom prst="rect">
            <a:avLst/>
          </a:prstGeom>
          <a:noFill/>
        </p:spPr>
        <p:txBody>
          <a:bodyPr wrap="square" rtlCol="0">
            <a:spAutoFit/>
          </a:bodyPr>
          <a:lstStyle/>
          <a:p>
            <a:r>
              <a:rPr lang="en-GB" sz="2800" b="1" dirty="0">
                <a:latin typeface="Century Gothic" panose="020B0502020202020204" pitchFamily="34" charset="0"/>
              </a:rPr>
              <a:t>B</a:t>
            </a:r>
          </a:p>
        </p:txBody>
      </p:sp>
      <p:sp>
        <p:nvSpPr>
          <p:cNvPr id="10" name="TextBox 9">
            <a:extLst>
              <a:ext uri="{FF2B5EF4-FFF2-40B4-BE49-F238E27FC236}">
                <a16:creationId xmlns:a16="http://schemas.microsoft.com/office/drawing/2014/main" id="{279D26B7-4A45-41BE-AA21-0F5C95C955DE}"/>
              </a:ext>
            </a:extLst>
          </p:cNvPr>
          <p:cNvSpPr txBox="1"/>
          <p:nvPr/>
        </p:nvSpPr>
        <p:spPr>
          <a:xfrm>
            <a:off x="2913090" y="3644891"/>
            <a:ext cx="102201" cy="369332"/>
          </a:xfrm>
          <a:prstGeom prst="rect">
            <a:avLst/>
          </a:prstGeom>
          <a:noFill/>
        </p:spPr>
        <p:txBody>
          <a:bodyPr wrap="square" rtlCol="0">
            <a:spAutoFit/>
          </a:bodyPr>
          <a:lstStyle/>
          <a:p>
            <a:pPr algn="ctr"/>
            <a:r>
              <a:rPr lang="en-GB" b="1" dirty="0">
                <a:solidFill>
                  <a:srgbClr val="FF0000"/>
                </a:solidFill>
                <a:latin typeface="Century Gothic "/>
              </a:rPr>
              <a:t>1</a:t>
            </a:r>
          </a:p>
        </p:txBody>
      </p:sp>
      <p:sp>
        <p:nvSpPr>
          <p:cNvPr id="11" name="TextBox 10">
            <a:extLst>
              <a:ext uri="{FF2B5EF4-FFF2-40B4-BE49-F238E27FC236}">
                <a16:creationId xmlns:a16="http://schemas.microsoft.com/office/drawing/2014/main" id="{5BE21098-1FF4-4FA6-A1AD-8C936C20E79F}"/>
              </a:ext>
            </a:extLst>
          </p:cNvPr>
          <p:cNvSpPr txBox="1"/>
          <p:nvPr/>
        </p:nvSpPr>
        <p:spPr>
          <a:xfrm>
            <a:off x="2250412" y="3644891"/>
            <a:ext cx="102201" cy="369332"/>
          </a:xfrm>
          <a:prstGeom prst="rect">
            <a:avLst/>
          </a:prstGeom>
          <a:noFill/>
        </p:spPr>
        <p:txBody>
          <a:bodyPr wrap="square" rtlCol="0">
            <a:spAutoFit/>
          </a:bodyPr>
          <a:lstStyle/>
          <a:p>
            <a:pPr algn="ctr"/>
            <a:r>
              <a:rPr lang="en-GB" b="1" dirty="0">
                <a:latin typeface="Century Gothic "/>
              </a:rPr>
              <a:t>1</a:t>
            </a:r>
          </a:p>
        </p:txBody>
      </p:sp>
      <p:sp>
        <p:nvSpPr>
          <p:cNvPr id="12" name="TextBox 11">
            <a:extLst>
              <a:ext uri="{FF2B5EF4-FFF2-40B4-BE49-F238E27FC236}">
                <a16:creationId xmlns:a16="http://schemas.microsoft.com/office/drawing/2014/main" id="{D438499E-0896-48D9-80CD-1129960A480A}"/>
              </a:ext>
            </a:extLst>
          </p:cNvPr>
          <p:cNvSpPr txBox="1"/>
          <p:nvPr/>
        </p:nvSpPr>
        <p:spPr>
          <a:xfrm>
            <a:off x="1587734" y="3644891"/>
            <a:ext cx="102201" cy="369332"/>
          </a:xfrm>
          <a:prstGeom prst="rect">
            <a:avLst/>
          </a:prstGeom>
          <a:noFill/>
        </p:spPr>
        <p:txBody>
          <a:bodyPr wrap="square" rtlCol="0">
            <a:spAutoFit/>
          </a:bodyPr>
          <a:lstStyle/>
          <a:p>
            <a:pPr algn="ctr"/>
            <a:r>
              <a:rPr lang="en-GB" b="1" dirty="0">
                <a:latin typeface="Century Gothic "/>
              </a:rPr>
              <a:t>1</a:t>
            </a:r>
          </a:p>
        </p:txBody>
      </p:sp>
      <p:sp>
        <p:nvSpPr>
          <p:cNvPr id="3" name="TextBox 2">
            <a:extLst>
              <a:ext uri="{FF2B5EF4-FFF2-40B4-BE49-F238E27FC236}">
                <a16:creationId xmlns:a16="http://schemas.microsoft.com/office/drawing/2014/main" id="{D0FDDEBF-CFF2-4808-8263-29D782E390C7}"/>
              </a:ext>
            </a:extLst>
          </p:cNvPr>
          <p:cNvSpPr txBox="1"/>
          <p:nvPr/>
        </p:nvSpPr>
        <p:spPr>
          <a:xfrm>
            <a:off x="591502" y="4321676"/>
            <a:ext cx="3272725" cy="1323439"/>
          </a:xfrm>
          <a:prstGeom prst="rect">
            <a:avLst/>
          </a:prstGeom>
          <a:noFill/>
        </p:spPr>
        <p:txBody>
          <a:bodyPr wrap="square" rtlCol="0">
            <a:spAutoFit/>
          </a:bodyPr>
          <a:lstStyle/>
          <a:p>
            <a:r>
              <a:rPr lang="en-GB" sz="2000" b="1" dirty="0">
                <a:solidFill>
                  <a:srgbClr val="FF0000"/>
                </a:solidFill>
                <a:latin typeface="Century Gothic" panose="020B0502020202020204" pitchFamily="34" charset="0"/>
              </a:rPr>
              <a:t>The exchanged 10 has not been added to the total. The correct answer is 9,221.</a:t>
            </a:r>
          </a:p>
        </p:txBody>
      </p:sp>
      <p:sp>
        <p:nvSpPr>
          <p:cNvPr id="15" name="TextBox 14">
            <a:extLst>
              <a:ext uri="{FF2B5EF4-FFF2-40B4-BE49-F238E27FC236}">
                <a16:creationId xmlns:a16="http://schemas.microsoft.com/office/drawing/2014/main" id="{31C72FA4-6B60-4D80-BAA4-5BA81DDED968}"/>
              </a:ext>
            </a:extLst>
          </p:cNvPr>
          <p:cNvSpPr txBox="1"/>
          <p:nvPr/>
        </p:nvSpPr>
        <p:spPr>
          <a:xfrm>
            <a:off x="7454065" y="3644891"/>
            <a:ext cx="102201" cy="369332"/>
          </a:xfrm>
          <a:prstGeom prst="rect">
            <a:avLst/>
          </a:prstGeom>
          <a:noFill/>
        </p:spPr>
        <p:txBody>
          <a:bodyPr wrap="square" rtlCol="0">
            <a:spAutoFit/>
          </a:bodyPr>
          <a:lstStyle/>
          <a:p>
            <a:pPr algn="ctr"/>
            <a:r>
              <a:rPr lang="en-GB" b="1" dirty="0">
                <a:latin typeface="Century Gothic "/>
              </a:rPr>
              <a:t>1</a:t>
            </a:r>
          </a:p>
        </p:txBody>
      </p:sp>
      <p:sp>
        <p:nvSpPr>
          <p:cNvPr id="16" name="TextBox 15">
            <a:extLst>
              <a:ext uri="{FF2B5EF4-FFF2-40B4-BE49-F238E27FC236}">
                <a16:creationId xmlns:a16="http://schemas.microsoft.com/office/drawing/2014/main" id="{E0513D5B-5100-444D-B4B0-53A22C781DB5}"/>
              </a:ext>
            </a:extLst>
          </p:cNvPr>
          <p:cNvSpPr txBox="1"/>
          <p:nvPr/>
        </p:nvSpPr>
        <p:spPr>
          <a:xfrm>
            <a:off x="6791387" y="3644891"/>
            <a:ext cx="102201" cy="369332"/>
          </a:xfrm>
          <a:prstGeom prst="rect">
            <a:avLst/>
          </a:prstGeom>
          <a:noFill/>
        </p:spPr>
        <p:txBody>
          <a:bodyPr wrap="square" rtlCol="0">
            <a:spAutoFit/>
          </a:bodyPr>
          <a:lstStyle/>
          <a:p>
            <a:pPr algn="ctr"/>
            <a:r>
              <a:rPr lang="en-GB" b="1" dirty="0">
                <a:solidFill>
                  <a:srgbClr val="FF0000"/>
                </a:solidFill>
                <a:latin typeface="Century Gothic "/>
              </a:rPr>
              <a:t>1</a:t>
            </a:r>
          </a:p>
        </p:txBody>
      </p:sp>
      <p:sp>
        <p:nvSpPr>
          <p:cNvPr id="18" name="TextBox 17">
            <a:extLst>
              <a:ext uri="{FF2B5EF4-FFF2-40B4-BE49-F238E27FC236}">
                <a16:creationId xmlns:a16="http://schemas.microsoft.com/office/drawing/2014/main" id="{ADC7CBC5-E09C-4C5B-8306-47834397D6EC}"/>
              </a:ext>
            </a:extLst>
          </p:cNvPr>
          <p:cNvSpPr txBox="1"/>
          <p:nvPr/>
        </p:nvSpPr>
        <p:spPr>
          <a:xfrm>
            <a:off x="5155024" y="4321676"/>
            <a:ext cx="3272725" cy="1938992"/>
          </a:xfrm>
          <a:prstGeom prst="rect">
            <a:avLst/>
          </a:prstGeom>
          <a:noFill/>
        </p:spPr>
        <p:txBody>
          <a:bodyPr wrap="square" rtlCol="0">
            <a:spAutoFit/>
          </a:bodyPr>
          <a:lstStyle/>
          <a:p>
            <a:r>
              <a:rPr lang="en-GB" sz="2000" b="1" dirty="0">
                <a:solidFill>
                  <a:srgbClr val="FF0000"/>
                </a:solidFill>
                <a:latin typeface="Century Gothic" panose="020B0502020202020204" pitchFamily="34" charset="0"/>
              </a:rPr>
              <a:t>The exchanged 100 has not been added to the total. This means that the thousands column is incorrect too. The correct answer is 6,020.</a:t>
            </a:r>
          </a:p>
        </p:txBody>
      </p:sp>
    </p:spTree>
    <p:extLst>
      <p:ext uri="{BB962C8B-B14F-4D97-AF65-F5344CB8AC3E}">
        <p14:creationId xmlns:p14="http://schemas.microsoft.com/office/powerpoint/2010/main" val="17456372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Problem Solving 2</a:t>
            </a:r>
          </a:p>
          <a:p>
            <a:pPr algn="ctr"/>
            <a:endParaRPr lang="en-GB" sz="2000" b="1" u="sng" dirty="0">
              <a:solidFill>
                <a:schemeClr val="bg2">
                  <a:lumMod val="50000"/>
                </a:schemeClr>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Draw the missing counters.</a:t>
            </a:r>
          </a:p>
          <a:p>
            <a:pPr algn="ctr"/>
            <a:endParaRPr lang="en-GB" sz="2000" b="1" dirty="0">
              <a:solidFill>
                <a:schemeClr val="tx1"/>
              </a:solidFill>
              <a:latin typeface="Century Gothic" panose="020B0502020202020204" pitchFamily="34" charset="0"/>
              <a:sym typeface="Wingdings" panose="05000000000000000000" pitchFamily="2" charset="2"/>
            </a:endParaRPr>
          </a:p>
          <a:p>
            <a:pPr algn="ctr"/>
            <a:endParaRPr lang="en-GB" sz="2000" b="1" dirty="0">
              <a:solidFill>
                <a:schemeClr val="tx1"/>
              </a:solidFill>
              <a:latin typeface="Century Gothic" panose="020B0502020202020204" pitchFamily="34" charset="0"/>
              <a:sym typeface="Wingdings" panose="05000000000000000000" pitchFamily="2" charset="2"/>
            </a:endParaRPr>
          </a:p>
          <a:p>
            <a:pPr algn="ctr"/>
            <a:endParaRPr lang="en-GB" sz="2000" b="1" dirty="0">
              <a:solidFill>
                <a:schemeClr val="tx1"/>
              </a:solidFill>
              <a:latin typeface="Century Gothic" panose="020B0502020202020204" pitchFamily="34" charset="0"/>
              <a:sym typeface="Wingdings" panose="05000000000000000000" pitchFamily="2" charset="2"/>
            </a:endParaRPr>
          </a:p>
          <a:p>
            <a:pPr algn="ctr"/>
            <a:endParaRPr lang="en-GB" sz="2000" b="1" dirty="0">
              <a:solidFill>
                <a:schemeClr val="tx1"/>
              </a:solidFill>
              <a:latin typeface="Century Gothic" panose="020B0502020202020204" pitchFamily="34" charset="0"/>
              <a:sym typeface="Wingdings" panose="05000000000000000000" pitchFamily="2" charset="2"/>
            </a:endParaRPr>
          </a:p>
          <a:p>
            <a:pPr algn="ctr"/>
            <a:endParaRPr lang="en-GB" sz="2000" b="1" dirty="0">
              <a:solidFill>
                <a:schemeClr val="tx1"/>
              </a:solidFill>
              <a:latin typeface="Century Gothic" panose="020B0502020202020204" pitchFamily="34" charset="0"/>
              <a:sym typeface="Wingdings" panose="05000000000000000000" pitchFamily="2" charset="2"/>
            </a:endParaRPr>
          </a:p>
          <a:p>
            <a:pPr algn="ctr"/>
            <a:endParaRPr lang="en-GB" sz="2000" b="1" dirty="0">
              <a:solidFill>
                <a:schemeClr val="tx1"/>
              </a:solidFill>
              <a:latin typeface="Century Gothic" panose="020B0502020202020204" pitchFamily="34" charset="0"/>
              <a:sym typeface="Wingdings" panose="05000000000000000000" pitchFamily="2" charset="2"/>
            </a:endParaRPr>
          </a:p>
          <a:p>
            <a:pPr algn="ctr"/>
            <a:endParaRPr lang="en-GB" sz="2000" b="1" dirty="0">
              <a:solidFill>
                <a:schemeClr val="tx1"/>
              </a:solidFill>
              <a:latin typeface="Century Gothic" panose="020B0502020202020204" pitchFamily="34" charset="0"/>
              <a:sym typeface="Wingdings" panose="05000000000000000000" pitchFamily="2" charset="2"/>
            </a:endParaRPr>
          </a:p>
          <a:p>
            <a:pPr algn="ctr"/>
            <a:endParaRPr lang="en-GB" sz="2000" b="1" dirty="0">
              <a:solidFill>
                <a:schemeClr val="tx1"/>
              </a:solidFill>
              <a:latin typeface="Century Gothic" panose="020B0502020202020204" pitchFamily="34" charset="0"/>
              <a:sym typeface="Wingdings" panose="05000000000000000000" pitchFamily="2" charset="2"/>
            </a:endParaRPr>
          </a:p>
          <a:p>
            <a:pPr algn="ctr"/>
            <a:endParaRPr lang="en-GB" sz="2000" b="1" dirty="0">
              <a:solidFill>
                <a:schemeClr val="tx1"/>
              </a:solidFill>
              <a:latin typeface="Century Gothic" panose="020B0502020202020204" pitchFamily="34" charset="0"/>
              <a:sym typeface="Wingdings" panose="05000000000000000000" pitchFamily="2" charset="2"/>
            </a:endParaRPr>
          </a:p>
          <a:p>
            <a:pPr algn="ctr"/>
            <a:endParaRPr lang="en-GB" sz="2000" b="1" dirty="0">
              <a:solidFill>
                <a:schemeClr val="tx1"/>
              </a:solidFill>
              <a:latin typeface="Century Gothic" panose="020B0502020202020204" pitchFamily="34" charset="0"/>
              <a:sym typeface="Wingdings" panose="05000000000000000000" pitchFamily="2" charset="2"/>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rgbClr val="FF0000"/>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p:txBody>
      </p:sp>
      <p:pic>
        <p:nvPicPr>
          <p:cNvPr id="13" name="Picture 12" descr="A close up of a sign&#10;&#10;Description generated with high confidence">
            <a:extLst>
              <a:ext uri="{FF2B5EF4-FFF2-40B4-BE49-F238E27FC236}">
                <a16:creationId xmlns:a16="http://schemas.microsoft.com/office/drawing/2014/main" id="{CD35A1AD-2F88-42AA-A76D-1D9CE14DE44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4" name="TextBox 13">
            <a:extLst>
              <a:ext uri="{FF2B5EF4-FFF2-40B4-BE49-F238E27FC236}">
                <a16:creationId xmlns:a16="http://schemas.microsoft.com/office/drawing/2014/main" id="{C0FB3DE3-1BDC-4E91-BB83-D9DE447483DA}"/>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aphicFrame>
        <p:nvGraphicFramePr>
          <p:cNvPr id="6" name="Table 5">
            <a:extLst>
              <a:ext uri="{FF2B5EF4-FFF2-40B4-BE49-F238E27FC236}">
                <a16:creationId xmlns:a16="http://schemas.microsoft.com/office/drawing/2014/main" id="{85E9F6D4-2D4C-40C9-A625-1C029CAACA29}"/>
              </a:ext>
            </a:extLst>
          </p:cNvPr>
          <p:cNvGraphicFramePr>
            <a:graphicFrameLocks noGrp="1"/>
          </p:cNvGraphicFramePr>
          <p:nvPr>
            <p:extLst>
              <p:ext uri="{D42A27DB-BD31-4B8C-83A1-F6EECF244321}">
                <p14:modId xmlns:p14="http://schemas.microsoft.com/office/powerpoint/2010/main" val="1573889657"/>
              </p:ext>
            </p:extLst>
          </p:nvPr>
        </p:nvGraphicFramePr>
        <p:xfrm>
          <a:off x="618978" y="1625561"/>
          <a:ext cx="6949442" cy="3621677"/>
        </p:xfrm>
        <a:graphic>
          <a:graphicData uri="http://schemas.openxmlformats.org/drawingml/2006/table">
            <a:tbl>
              <a:tblPr firstRow="1" bandRow="1">
                <a:tableStyleId>{5C22544A-7EE6-4342-B048-85BDC9FD1C3A}</a:tableStyleId>
              </a:tblPr>
              <a:tblGrid>
                <a:gridCol w="982750">
                  <a:extLst>
                    <a:ext uri="{9D8B030D-6E8A-4147-A177-3AD203B41FA5}">
                      <a16:colId xmlns:a16="http://schemas.microsoft.com/office/drawing/2014/main" val="2041328641"/>
                    </a:ext>
                  </a:extLst>
                </a:gridCol>
                <a:gridCol w="1491673">
                  <a:extLst>
                    <a:ext uri="{9D8B030D-6E8A-4147-A177-3AD203B41FA5}">
                      <a16:colId xmlns:a16="http://schemas.microsoft.com/office/drawing/2014/main" val="84474117"/>
                    </a:ext>
                  </a:extLst>
                </a:gridCol>
                <a:gridCol w="1491673">
                  <a:extLst>
                    <a:ext uri="{9D8B030D-6E8A-4147-A177-3AD203B41FA5}">
                      <a16:colId xmlns:a16="http://schemas.microsoft.com/office/drawing/2014/main" val="2415361333"/>
                    </a:ext>
                  </a:extLst>
                </a:gridCol>
                <a:gridCol w="1491673">
                  <a:extLst>
                    <a:ext uri="{9D8B030D-6E8A-4147-A177-3AD203B41FA5}">
                      <a16:colId xmlns:a16="http://schemas.microsoft.com/office/drawing/2014/main" val="1384295706"/>
                    </a:ext>
                  </a:extLst>
                </a:gridCol>
                <a:gridCol w="1491673">
                  <a:extLst>
                    <a:ext uri="{9D8B030D-6E8A-4147-A177-3AD203B41FA5}">
                      <a16:colId xmlns:a16="http://schemas.microsoft.com/office/drawing/2014/main" val="1040390152"/>
                    </a:ext>
                  </a:extLst>
                </a:gridCol>
              </a:tblGrid>
              <a:tr h="366376">
                <a:tc>
                  <a:txBody>
                    <a:bodyPr/>
                    <a:lstStyle/>
                    <a:p>
                      <a:pPr algn="ctr"/>
                      <a:endParaRPr lang="en-GB" sz="1900" b="1" dirty="0">
                        <a:solidFill>
                          <a:schemeClr val="tx1"/>
                        </a:solidFill>
                        <a:latin typeface="Century Gothic" panose="020B0502020202020204" pitchFamily="34" charset="0"/>
                      </a:endParaRPr>
                    </a:p>
                  </a:txBody>
                  <a:tcPr marL="0" marR="0" marT="0" marB="0" anchor="ctr">
                    <a:lnL w="19050" cap="flat" cmpd="sng" algn="ctr">
                      <a:no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2000" dirty="0">
                          <a:solidFill>
                            <a:schemeClr val="tx1"/>
                          </a:solidFill>
                          <a:latin typeface="Century Gothic" panose="020B0502020202020204" pitchFamily="34" charset="0"/>
                        </a:rPr>
                        <a:t>Th</a:t>
                      </a:r>
                    </a:p>
                  </a:txBody>
                  <a:tcPr marL="0" marR="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dirty="0">
                          <a:solidFill>
                            <a:schemeClr val="tx1"/>
                          </a:solidFill>
                          <a:latin typeface="Century Gothic" panose="020B0502020202020204" pitchFamily="34" charset="0"/>
                        </a:rPr>
                        <a:t>H</a:t>
                      </a:r>
                    </a:p>
                  </a:txBody>
                  <a:tcPr marL="0" marR="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dirty="0">
                          <a:solidFill>
                            <a:schemeClr val="tx1"/>
                          </a:solidFill>
                          <a:latin typeface="Century Gothic" panose="020B0502020202020204" pitchFamily="34" charset="0"/>
                        </a:rPr>
                        <a:t>T</a:t>
                      </a:r>
                    </a:p>
                  </a:txBody>
                  <a:tcPr marL="0" marR="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dirty="0">
                          <a:solidFill>
                            <a:schemeClr val="tx1"/>
                          </a:solidFill>
                          <a:latin typeface="Century Gothic" panose="020B0502020202020204" pitchFamily="34" charset="0"/>
                        </a:rPr>
                        <a:t>O</a:t>
                      </a:r>
                    </a:p>
                  </a:txBody>
                  <a:tcPr marL="0" marR="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235418313"/>
                  </a:ext>
                </a:extLst>
              </a:tr>
              <a:tr h="1188000">
                <a:tc>
                  <a:txBody>
                    <a:bodyPr/>
                    <a:lstStyle/>
                    <a:p>
                      <a:pPr algn="ctr"/>
                      <a:endParaRPr lang="en-GB" sz="2100" b="1" dirty="0">
                        <a:solidFill>
                          <a:schemeClr val="tx1"/>
                        </a:solidFill>
                        <a:latin typeface="Century Gothic" panose="020B0502020202020204" pitchFamily="34" charset="0"/>
                      </a:endParaRPr>
                    </a:p>
                  </a:txBody>
                  <a:tcPr marL="0" marR="0" marT="0" marB="0" anchor="ctr">
                    <a:lnL w="19050" cap="flat" cmpd="sng" algn="ctr">
                      <a:no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200" dirty="0">
                        <a:solidFill>
                          <a:schemeClr val="tx1"/>
                        </a:solidFill>
                        <a:latin typeface="SassoonCRInfantMedium" panose="02000603020000020003" pitchFamily="2" charset="0"/>
                      </a:endParaRPr>
                    </a:p>
                  </a:txBody>
                  <a:tcPr marL="0" marR="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 dirty="0">
                        <a:solidFill>
                          <a:schemeClr val="tx1"/>
                        </a:solidFill>
                        <a:latin typeface="SassoonCRInfantMedium" panose="02000603020000020003" pitchFamily="2" charset="0"/>
                      </a:endParaRPr>
                    </a:p>
                  </a:txBody>
                  <a:tcPr marL="0" marR="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 dirty="0">
                        <a:solidFill>
                          <a:schemeClr val="tx1"/>
                        </a:solidFill>
                        <a:latin typeface="SassoonCRInfantMedium" panose="02000603020000020003" pitchFamily="2" charset="0"/>
                      </a:endParaRPr>
                    </a:p>
                    <a:p>
                      <a:pPr algn="ctr"/>
                      <a:endParaRPr lang="en-GB" sz="200" dirty="0">
                        <a:solidFill>
                          <a:schemeClr val="tx1"/>
                        </a:solidFill>
                        <a:latin typeface="SassoonCRInfantMedium" panose="02000603020000020003" pitchFamily="2" charset="0"/>
                      </a:endParaRPr>
                    </a:p>
                    <a:p>
                      <a:pPr algn="ctr"/>
                      <a:endParaRPr lang="en-GB" sz="200" dirty="0">
                        <a:solidFill>
                          <a:schemeClr val="tx1"/>
                        </a:solidFill>
                        <a:latin typeface="SassoonCRInfantMedium" panose="02000603020000020003" pitchFamily="2" charset="0"/>
                      </a:endParaRPr>
                    </a:p>
                    <a:p>
                      <a:pPr algn="ctr"/>
                      <a:endParaRPr lang="en-GB" sz="200" dirty="0">
                        <a:solidFill>
                          <a:schemeClr val="tx1"/>
                        </a:solidFill>
                        <a:latin typeface="SassoonCRInfantMedium" panose="02000603020000020003" pitchFamily="2" charset="0"/>
                      </a:endParaRPr>
                    </a:p>
                  </a:txBody>
                  <a:tcPr marL="0" marR="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 dirty="0">
                        <a:solidFill>
                          <a:schemeClr val="tx1"/>
                        </a:solidFill>
                        <a:latin typeface="SassoonCRInfantMedium" panose="02000603020000020003" pitchFamily="2" charset="0"/>
                      </a:endParaRPr>
                    </a:p>
                  </a:txBody>
                  <a:tcPr marL="0" marR="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615822012"/>
                  </a:ext>
                </a:extLst>
              </a:tr>
              <a:tr h="1188000">
                <a:tc>
                  <a:txBody>
                    <a:bodyPr/>
                    <a:lstStyle/>
                    <a:p>
                      <a:pPr algn="ctr"/>
                      <a:r>
                        <a:rPr lang="en-GB" sz="2000" b="1" dirty="0">
                          <a:solidFill>
                            <a:schemeClr val="tx1"/>
                          </a:solidFill>
                          <a:latin typeface="Century Gothic" panose="020B0502020202020204" pitchFamily="34" charset="0"/>
                        </a:rPr>
                        <a:t>+</a:t>
                      </a:r>
                    </a:p>
                  </a:txBody>
                  <a:tcPr marL="0" marR="0" marT="0" marB="0" anchor="ctr">
                    <a:lnL w="19050" cap="flat" cmpd="sng" algn="ctr">
                      <a:no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2500" dirty="0">
                        <a:solidFill>
                          <a:schemeClr val="tx1"/>
                        </a:solidFill>
                        <a:latin typeface="SassoonCRInfantMedium" panose="02000603020000020003" pitchFamily="2" charset="0"/>
                      </a:endParaRPr>
                    </a:p>
                  </a:txBody>
                  <a:tcPr marL="0" marR="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500" dirty="0">
                        <a:solidFill>
                          <a:schemeClr val="tx1"/>
                        </a:solidFill>
                        <a:latin typeface="SassoonCRInfantMedium" panose="02000603020000020003" pitchFamily="2" charset="0"/>
                      </a:endParaRPr>
                    </a:p>
                  </a:txBody>
                  <a:tcPr marL="0" marR="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500" dirty="0">
                        <a:solidFill>
                          <a:schemeClr val="tx1"/>
                        </a:solidFill>
                        <a:latin typeface="SassoonCRInfantMedium" panose="02000603020000020003" pitchFamily="2" charset="0"/>
                      </a:endParaRPr>
                    </a:p>
                  </a:txBody>
                  <a:tcPr marL="0" marR="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500" dirty="0">
                        <a:solidFill>
                          <a:schemeClr val="tx1"/>
                        </a:solidFill>
                        <a:latin typeface="SassoonCRInfantMedium" panose="02000603020000020003" pitchFamily="2" charset="0"/>
                      </a:endParaRPr>
                    </a:p>
                  </a:txBody>
                  <a:tcPr marL="0" marR="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028212876"/>
                  </a:ext>
                </a:extLst>
              </a:tr>
              <a:tr h="879301">
                <a:tc>
                  <a:txBody>
                    <a:bodyPr/>
                    <a:lstStyle/>
                    <a:p>
                      <a:pPr algn="ctr"/>
                      <a:endParaRPr lang="en-GB" sz="2500" b="1" dirty="0">
                        <a:solidFill>
                          <a:schemeClr val="tx1"/>
                        </a:solidFill>
                        <a:latin typeface="Century Gothic" panose="020B0502020202020204" pitchFamily="34" charset="0"/>
                      </a:endParaRPr>
                    </a:p>
                  </a:txBody>
                  <a:tcPr marL="0" marR="0" marT="0" marB="0" anchor="ctr">
                    <a:lnL w="19050" cap="flat" cmpd="sng" algn="ctr">
                      <a:no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2800" b="1" dirty="0">
                          <a:solidFill>
                            <a:schemeClr val="tx1"/>
                          </a:solidFill>
                          <a:latin typeface="Century Gothic" panose="020B0502020202020204" pitchFamily="34" charset="0"/>
                        </a:rPr>
                        <a:t>7</a:t>
                      </a:r>
                    </a:p>
                  </a:txBody>
                  <a:tcPr marL="0" marR="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b="1" dirty="0">
                          <a:solidFill>
                            <a:schemeClr val="tx1"/>
                          </a:solidFill>
                          <a:latin typeface="Century Gothic" panose="020B0502020202020204" pitchFamily="34" charset="0"/>
                        </a:rPr>
                        <a:t>4</a:t>
                      </a:r>
                    </a:p>
                  </a:txBody>
                  <a:tcPr marL="0" marR="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b="1" dirty="0">
                          <a:solidFill>
                            <a:schemeClr val="tx1"/>
                          </a:solidFill>
                          <a:latin typeface="Century Gothic" panose="020B0502020202020204" pitchFamily="34" charset="0"/>
                        </a:rPr>
                        <a:t>3</a:t>
                      </a:r>
                    </a:p>
                  </a:txBody>
                  <a:tcPr marL="0" marR="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b="1" dirty="0">
                          <a:solidFill>
                            <a:schemeClr val="tx1"/>
                          </a:solidFill>
                          <a:latin typeface="Century Gothic" panose="020B0502020202020204" pitchFamily="34" charset="0"/>
                        </a:rPr>
                        <a:t>7</a:t>
                      </a:r>
                    </a:p>
                  </a:txBody>
                  <a:tcPr marL="0" marR="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82337703"/>
                  </a:ext>
                </a:extLst>
              </a:tr>
            </a:tbl>
          </a:graphicData>
        </a:graphic>
      </p:graphicFrame>
      <p:grpSp>
        <p:nvGrpSpPr>
          <p:cNvPr id="7" name="Group 6">
            <a:extLst>
              <a:ext uri="{FF2B5EF4-FFF2-40B4-BE49-F238E27FC236}">
                <a16:creationId xmlns:a16="http://schemas.microsoft.com/office/drawing/2014/main" id="{CCC7FD27-34BF-4758-A01B-857FA26CDAC8}"/>
              </a:ext>
            </a:extLst>
          </p:cNvPr>
          <p:cNvGrpSpPr/>
          <p:nvPr/>
        </p:nvGrpSpPr>
        <p:grpSpPr>
          <a:xfrm>
            <a:off x="6270201" y="2813619"/>
            <a:ext cx="1117903" cy="308677"/>
            <a:chOff x="6197917" y="2770049"/>
            <a:chExt cx="1229693" cy="339545"/>
          </a:xfrm>
        </p:grpSpPr>
        <p:sp>
          <p:nvSpPr>
            <p:cNvPr id="9" name="Oval 8">
              <a:extLst>
                <a:ext uri="{FF2B5EF4-FFF2-40B4-BE49-F238E27FC236}">
                  <a16:creationId xmlns:a16="http://schemas.microsoft.com/office/drawing/2014/main" id="{EE6F9DD9-7C1C-42C7-82BB-4FEF20B2C3D3}"/>
                </a:ext>
              </a:extLst>
            </p:cNvPr>
            <p:cNvSpPr/>
            <p:nvPr/>
          </p:nvSpPr>
          <p:spPr>
            <a:xfrm>
              <a:off x="7088067" y="2770051"/>
              <a:ext cx="339543" cy="339543"/>
            </a:xfrm>
            <a:prstGeom prst="ellipse">
              <a:avLst/>
            </a:prstGeom>
            <a:solidFill>
              <a:srgbClr val="C9A6E4"/>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10" name="Oval 9">
              <a:extLst>
                <a:ext uri="{FF2B5EF4-FFF2-40B4-BE49-F238E27FC236}">
                  <a16:creationId xmlns:a16="http://schemas.microsoft.com/office/drawing/2014/main" id="{6E6B38B3-1015-4AEF-A469-8BFC2E8B2F82}"/>
                </a:ext>
              </a:extLst>
            </p:cNvPr>
            <p:cNvSpPr/>
            <p:nvPr/>
          </p:nvSpPr>
          <p:spPr>
            <a:xfrm>
              <a:off x="6642992" y="2770050"/>
              <a:ext cx="339543" cy="339543"/>
            </a:xfrm>
            <a:prstGeom prst="ellipse">
              <a:avLst/>
            </a:prstGeom>
            <a:solidFill>
              <a:srgbClr val="C9A6E4"/>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11" name="Oval 10">
              <a:extLst>
                <a:ext uri="{FF2B5EF4-FFF2-40B4-BE49-F238E27FC236}">
                  <a16:creationId xmlns:a16="http://schemas.microsoft.com/office/drawing/2014/main" id="{E8331C3B-0449-4E60-A715-B46B00E975D1}"/>
                </a:ext>
              </a:extLst>
            </p:cNvPr>
            <p:cNvSpPr/>
            <p:nvPr/>
          </p:nvSpPr>
          <p:spPr>
            <a:xfrm>
              <a:off x="6197917" y="2770049"/>
              <a:ext cx="339543" cy="339543"/>
            </a:xfrm>
            <a:prstGeom prst="ellipse">
              <a:avLst/>
            </a:prstGeom>
            <a:solidFill>
              <a:srgbClr val="C9A6E4"/>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grpSp>
      <p:grpSp>
        <p:nvGrpSpPr>
          <p:cNvPr id="12" name="Group 11">
            <a:extLst>
              <a:ext uri="{FF2B5EF4-FFF2-40B4-BE49-F238E27FC236}">
                <a16:creationId xmlns:a16="http://schemas.microsoft.com/office/drawing/2014/main" id="{82A54C6F-E735-4876-8DBC-AD2D25EF4A2F}"/>
              </a:ext>
            </a:extLst>
          </p:cNvPr>
          <p:cNvGrpSpPr/>
          <p:nvPr/>
        </p:nvGrpSpPr>
        <p:grpSpPr>
          <a:xfrm>
            <a:off x="5176388" y="4008181"/>
            <a:ext cx="713290" cy="308675"/>
            <a:chOff x="6642991" y="3203847"/>
            <a:chExt cx="784619" cy="339543"/>
          </a:xfrm>
        </p:grpSpPr>
        <p:sp>
          <p:nvSpPr>
            <p:cNvPr id="15" name="Oval 14">
              <a:extLst>
                <a:ext uri="{FF2B5EF4-FFF2-40B4-BE49-F238E27FC236}">
                  <a16:creationId xmlns:a16="http://schemas.microsoft.com/office/drawing/2014/main" id="{90D5AE7B-1680-4237-8ABC-166D0413975E}"/>
                </a:ext>
              </a:extLst>
            </p:cNvPr>
            <p:cNvSpPr/>
            <p:nvPr/>
          </p:nvSpPr>
          <p:spPr>
            <a:xfrm>
              <a:off x="7088067" y="3203847"/>
              <a:ext cx="339543" cy="339543"/>
            </a:xfrm>
            <a:prstGeom prst="ellipse">
              <a:avLst/>
            </a:prstGeom>
            <a:solidFill>
              <a:schemeClr val="accent4">
                <a:lumMod val="40000"/>
                <a:lumOff val="60000"/>
              </a:schemeClr>
            </a:solidFill>
            <a:ln>
              <a:solidFill>
                <a:srgbClr val="FF930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16" name="Oval 15">
              <a:extLst>
                <a:ext uri="{FF2B5EF4-FFF2-40B4-BE49-F238E27FC236}">
                  <a16:creationId xmlns:a16="http://schemas.microsoft.com/office/drawing/2014/main" id="{80882BD9-6C8D-49BD-940C-87B84EBD26F5}"/>
                </a:ext>
              </a:extLst>
            </p:cNvPr>
            <p:cNvSpPr/>
            <p:nvPr/>
          </p:nvSpPr>
          <p:spPr>
            <a:xfrm>
              <a:off x="6642991" y="3203847"/>
              <a:ext cx="339543" cy="339543"/>
            </a:xfrm>
            <a:prstGeom prst="ellipse">
              <a:avLst/>
            </a:prstGeom>
            <a:solidFill>
              <a:schemeClr val="accent4">
                <a:lumMod val="40000"/>
                <a:lumOff val="60000"/>
              </a:schemeClr>
            </a:solidFill>
            <a:ln>
              <a:solidFill>
                <a:srgbClr val="FF930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grpSp>
      <p:grpSp>
        <p:nvGrpSpPr>
          <p:cNvPr id="23" name="Group 22">
            <a:extLst>
              <a:ext uri="{FF2B5EF4-FFF2-40B4-BE49-F238E27FC236}">
                <a16:creationId xmlns:a16="http://schemas.microsoft.com/office/drawing/2014/main" id="{8ECDA03A-78E9-4E12-81DC-30C893494C40}"/>
              </a:ext>
            </a:extLst>
          </p:cNvPr>
          <p:cNvGrpSpPr/>
          <p:nvPr/>
        </p:nvGrpSpPr>
        <p:grpSpPr>
          <a:xfrm>
            <a:off x="2200944" y="4008183"/>
            <a:ext cx="713290" cy="308676"/>
            <a:chOff x="3659575" y="4393495"/>
            <a:chExt cx="784619" cy="339544"/>
          </a:xfrm>
        </p:grpSpPr>
        <p:sp>
          <p:nvSpPr>
            <p:cNvPr id="25" name="Oval 24">
              <a:extLst>
                <a:ext uri="{FF2B5EF4-FFF2-40B4-BE49-F238E27FC236}">
                  <a16:creationId xmlns:a16="http://schemas.microsoft.com/office/drawing/2014/main" id="{B249832D-F1D4-4205-A8A6-6DCE6885A87F}"/>
                </a:ext>
              </a:extLst>
            </p:cNvPr>
            <p:cNvSpPr/>
            <p:nvPr/>
          </p:nvSpPr>
          <p:spPr>
            <a:xfrm>
              <a:off x="3659575" y="4393496"/>
              <a:ext cx="339543" cy="339543"/>
            </a:xfrm>
            <a:prstGeom prst="ellipse">
              <a:avLst/>
            </a:prstGeom>
            <a:solidFill>
              <a:schemeClr val="accent6">
                <a:lumMod val="40000"/>
                <a:lumOff val="60000"/>
              </a:scheme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26" name="Oval 25">
              <a:extLst>
                <a:ext uri="{FF2B5EF4-FFF2-40B4-BE49-F238E27FC236}">
                  <a16:creationId xmlns:a16="http://schemas.microsoft.com/office/drawing/2014/main" id="{3020CAC6-3289-4858-B1DA-14B7564CFBE8}"/>
                </a:ext>
              </a:extLst>
            </p:cNvPr>
            <p:cNvSpPr/>
            <p:nvPr/>
          </p:nvSpPr>
          <p:spPr>
            <a:xfrm>
              <a:off x="4104651" y="4393495"/>
              <a:ext cx="339543" cy="339543"/>
            </a:xfrm>
            <a:prstGeom prst="ellipse">
              <a:avLst/>
            </a:prstGeom>
            <a:solidFill>
              <a:schemeClr val="accent6">
                <a:lumMod val="40000"/>
                <a:lumOff val="60000"/>
              </a:scheme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grpSp>
      <p:sp>
        <p:nvSpPr>
          <p:cNvPr id="29" name="Oval 28">
            <a:extLst>
              <a:ext uri="{FF2B5EF4-FFF2-40B4-BE49-F238E27FC236}">
                <a16:creationId xmlns:a16="http://schemas.microsoft.com/office/drawing/2014/main" id="{0B78E9E0-8BAB-480F-AEE0-BC72EB56ABE9}"/>
              </a:ext>
            </a:extLst>
          </p:cNvPr>
          <p:cNvSpPr/>
          <p:nvPr/>
        </p:nvSpPr>
        <p:spPr>
          <a:xfrm>
            <a:off x="2605559" y="2449247"/>
            <a:ext cx="308675" cy="308675"/>
          </a:xfrm>
          <a:prstGeom prst="ellipse">
            <a:avLst/>
          </a:prstGeom>
          <a:solidFill>
            <a:schemeClr val="accent6">
              <a:lumMod val="40000"/>
              <a:lumOff val="60000"/>
            </a:scheme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grpSp>
        <p:nvGrpSpPr>
          <p:cNvPr id="33" name="Group 32">
            <a:extLst>
              <a:ext uri="{FF2B5EF4-FFF2-40B4-BE49-F238E27FC236}">
                <a16:creationId xmlns:a16="http://schemas.microsoft.com/office/drawing/2014/main" id="{2D956D3B-B1B6-4B6A-B0D8-468BFA30626A}"/>
              </a:ext>
            </a:extLst>
          </p:cNvPr>
          <p:cNvGrpSpPr/>
          <p:nvPr/>
        </p:nvGrpSpPr>
        <p:grpSpPr>
          <a:xfrm>
            <a:off x="3282362" y="4008184"/>
            <a:ext cx="1117903" cy="308748"/>
            <a:chOff x="4727252" y="4260017"/>
            <a:chExt cx="1229693" cy="339623"/>
          </a:xfrm>
        </p:grpSpPr>
        <p:sp>
          <p:nvSpPr>
            <p:cNvPr id="34" name="Oval 33">
              <a:extLst>
                <a:ext uri="{FF2B5EF4-FFF2-40B4-BE49-F238E27FC236}">
                  <a16:creationId xmlns:a16="http://schemas.microsoft.com/office/drawing/2014/main" id="{3FE0AC7A-399C-4F21-9B95-4684831436B2}"/>
                </a:ext>
              </a:extLst>
            </p:cNvPr>
            <p:cNvSpPr/>
            <p:nvPr/>
          </p:nvSpPr>
          <p:spPr>
            <a:xfrm>
              <a:off x="4727252" y="4260097"/>
              <a:ext cx="339543" cy="339543"/>
            </a:xfrm>
            <a:prstGeom prst="ellipse">
              <a:avLst/>
            </a:prstGeom>
            <a:solidFill>
              <a:schemeClr val="accent5">
                <a:lumMod val="40000"/>
                <a:lumOff val="6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35" name="Oval 34">
              <a:extLst>
                <a:ext uri="{FF2B5EF4-FFF2-40B4-BE49-F238E27FC236}">
                  <a16:creationId xmlns:a16="http://schemas.microsoft.com/office/drawing/2014/main" id="{1457E1ED-9272-467D-B84E-15072DC5D604}"/>
                </a:ext>
              </a:extLst>
            </p:cNvPr>
            <p:cNvSpPr/>
            <p:nvPr/>
          </p:nvSpPr>
          <p:spPr>
            <a:xfrm>
              <a:off x="5172327" y="4260018"/>
              <a:ext cx="339543" cy="339543"/>
            </a:xfrm>
            <a:prstGeom prst="ellipse">
              <a:avLst/>
            </a:prstGeom>
            <a:solidFill>
              <a:schemeClr val="accent5">
                <a:lumMod val="40000"/>
                <a:lumOff val="6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36" name="Oval 35">
              <a:extLst>
                <a:ext uri="{FF2B5EF4-FFF2-40B4-BE49-F238E27FC236}">
                  <a16:creationId xmlns:a16="http://schemas.microsoft.com/office/drawing/2014/main" id="{C4716430-7AB1-4743-8011-4842F08712DE}"/>
                </a:ext>
              </a:extLst>
            </p:cNvPr>
            <p:cNvSpPr/>
            <p:nvPr/>
          </p:nvSpPr>
          <p:spPr>
            <a:xfrm>
              <a:off x="5617402" y="4260017"/>
              <a:ext cx="339543" cy="339543"/>
            </a:xfrm>
            <a:prstGeom prst="ellipse">
              <a:avLst/>
            </a:prstGeom>
            <a:solidFill>
              <a:schemeClr val="accent5">
                <a:lumMod val="40000"/>
                <a:lumOff val="6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grpSp>
      <p:grpSp>
        <p:nvGrpSpPr>
          <p:cNvPr id="37" name="Group 36">
            <a:extLst>
              <a:ext uri="{FF2B5EF4-FFF2-40B4-BE49-F238E27FC236}">
                <a16:creationId xmlns:a16="http://schemas.microsoft.com/office/drawing/2014/main" id="{1E9896DB-DE25-46D2-AD92-AAEF0CE78641}"/>
              </a:ext>
            </a:extLst>
          </p:cNvPr>
          <p:cNvGrpSpPr/>
          <p:nvPr/>
        </p:nvGrpSpPr>
        <p:grpSpPr>
          <a:xfrm>
            <a:off x="3688748" y="2810229"/>
            <a:ext cx="713289" cy="308676"/>
            <a:chOff x="5172327" y="4260017"/>
            <a:chExt cx="784618" cy="339544"/>
          </a:xfrm>
        </p:grpSpPr>
        <p:sp>
          <p:nvSpPr>
            <p:cNvPr id="38" name="Oval 37">
              <a:extLst>
                <a:ext uri="{FF2B5EF4-FFF2-40B4-BE49-F238E27FC236}">
                  <a16:creationId xmlns:a16="http://schemas.microsoft.com/office/drawing/2014/main" id="{DC8E8C3D-070A-4A40-A87B-F624495574F1}"/>
                </a:ext>
              </a:extLst>
            </p:cNvPr>
            <p:cNvSpPr/>
            <p:nvPr/>
          </p:nvSpPr>
          <p:spPr>
            <a:xfrm>
              <a:off x="5172327" y="4260018"/>
              <a:ext cx="339543" cy="339543"/>
            </a:xfrm>
            <a:prstGeom prst="ellipse">
              <a:avLst/>
            </a:prstGeom>
            <a:solidFill>
              <a:schemeClr val="accent5">
                <a:lumMod val="40000"/>
                <a:lumOff val="6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39" name="Oval 38">
              <a:extLst>
                <a:ext uri="{FF2B5EF4-FFF2-40B4-BE49-F238E27FC236}">
                  <a16:creationId xmlns:a16="http://schemas.microsoft.com/office/drawing/2014/main" id="{B0298BBA-B672-47A9-9BD7-D7312FDEFEC0}"/>
                </a:ext>
              </a:extLst>
            </p:cNvPr>
            <p:cNvSpPr/>
            <p:nvPr/>
          </p:nvSpPr>
          <p:spPr>
            <a:xfrm>
              <a:off x="5617402" y="4260017"/>
              <a:ext cx="339543" cy="339543"/>
            </a:xfrm>
            <a:prstGeom prst="ellipse">
              <a:avLst/>
            </a:prstGeom>
            <a:solidFill>
              <a:schemeClr val="accent5">
                <a:lumMod val="40000"/>
                <a:lumOff val="6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grpSp>
      <p:grpSp>
        <p:nvGrpSpPr>
          <p:cNvPr id="44" name="Group 43">
            <a:extLst>
              <a:ext uri="{FF2B5EF4-FFF2-40B4-BE49-F238E27FC236}">
                <a16:creationId xmlns:a16="http://schemas.microsoft.com/office/drawing/2014/main" id="{CCC205C7-4677-4F4A-AE80-B39FF11B3DA9}"/>
              </a:ext>
            </a:extLst>
          </p:cNvPr>
          <p:cNvGrpSpPr/>
          <p:nvPr/>
        </p:nvGrpSpPr>
        <p:grpSpPr>
          <a:xfrm>
            <a:off x="4771777" y="2810230"/>
            <a:ext cx="1117903" cy="308818"/>
            <a:chOff x="6197917" y="3203847"/>
            <a:chExt cx="1229693" cy="339700"/>
          </a:xfrm>
        </p:grpSpPr>
        <p:sp>
          <p:nvSpPr>
            <p:cNvPr id="45" name="Oval 44">
              <a:extLst>
                <a:ext uri="{FF2B5EF4-FFF2-40B4-BE49-F238E27FC236}">
                  <a16:creationId xmlns:a16="http://schemas.microsoft.com/office/drawing/2014/main" id="{15E5C380-F54A-430D-873E-FB2194E08BDB}"/>
                </a:ext>
              </a:extLst>
            </p:cNvPr>
            <p:cNvSpPr/>
            <p:nvPr/>
          </p:nvSpPr>
          <p:spPr>
            <a:xfrm>
              <a:off x="7088067" y="3203847"/>
              <a:ext cx="339543" cy="339543"/>
            </a:xfrm>
            <a:prstGeom prst="ellipse">
              <a:avLst/>
            </a:prstGeom>
            <a:solidFill>
              <a:schemeClr val="accent4">
                <a:lumMod val="40000"/>
                <a:lumOff val="60000"/>
              </a:schemeClr>
            </a:solidFill>
            <a:ln>
              <a:solidFill>
                <a:srgbClr val="FF930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46" name="Oval 45">
              <a:extLst>
                <a:ext uri="{FF2B5EF4-FFF2-40B4-BE49-F238E27FC236}">
                  <a16:creationId xmlns:a16="http://schemas.microsoft.com/office/drawing/2014/main" id="{3F0F7393-4804-4497-B011-64F0C94213C1}"/>
                </a:ext>
              </a:extLst>
            </p:cNvPr>
            <p:cNvSpPr/>
            <p:nvPr/>
          </p:nvSpPr>
          <p:spPr>
            <a:xfrm>
              <a:off x="6642991" y="3203847"/>
              <a:ext cx="339543" cy="339543"/>
            </a:xfrm>
            <a:prstGeom prst="ellipse">
              <a:avLst/>
            </a:prstGeom>
            <a:solidFill>
              <a:schemeClr val="accent4">
                <a:lumMod val="40000"/>
                <a:lumOff val="60000"/>
              </a:schemeClr>
            </a:solidFill>
            <a:ln>
              <a:solidFill>
                <a:srgbClr val="FF930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47" name="Oval 46">
              <a:extLst>
                <a:ext uri="{FF2B5EF4-FFF2-40B4-BE49-F238E27FC236}">
                  <a16:creationId xmlns:a16="http://schemas.microsoft.com/office/drawing/2014/main" id="{DA729A9F-543A-411A-82D5-9984D83BCF97}"/>
                </a:ext>
              </a:extLst>
            </p:cNvPr>
            <p:cNvSpPr/>
            <p:nvPr/>
          </p:nvSpPr>
          <p:spPr>
            <a:xfrm>
              <a:off x="6197917" y="3204004"/>
              <a:ext cx="339543" cy="339543"/>
            </a:xfrm>
            <a:prstGeom prst="ellipse">
              <a:avLst/>
            </a:prstGeom>
            <a:solidFill>
              <a:schemeClr val="accent4">
                <a:lumMod val="40000"/>
                <a:lumOff val="60000"/>
              </a:schemeClr>
            </a:solidFill>
            <a:ln>
              <a:solidFill>
                <a:srgbClr val="FF930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grpSp>
      <p:grpSp>
        <p:nvGrpSpPr>
          <p:cNvPr id="48" name="Group 47">
            <a:extLst>
              <a:ext uri="{FF2B5EF4-FFF2-40B4-BE49-F238E27FC236}">
                <a16:creationId xmlns:a16="http://schemas.microsoft.com/office/drawing/2014/main" id="{48898792-8B0B-4128-A805-5AC276E0097A}"/>
              </a:ext>
            </a:extLst>
          </p:cNvPr>
          <p:cNvGrpSpPr/>
          <p:nvPr/>
        </p:nvGrpSpPr>
        <p:grpSpPr>
          <a:xfrm>
            <a:off x="6674808" y="4008184"/>
            <a:ext cx="713289" cy="308676"/>
            <a:chOff x="6642992" y="2770050"/>
            <a:chExt cx="784618" cy="339544"/>
          </a:xfrm>
        </p:grpSpPr>
        <p:sp>
          <p:nvSpPr>
            <p:cNvPr id="49" name="Oval 48">
              <a:extLst>
                <a:ext uri="{FF2B5EF4-FFF2-40B4-BE49-F238E27FC236}">
                  <a16:creationId xmlns:a16="http://schemas.microsoft.com/office/drawing/2014/main" id="{D0323DC8-DBBD-4EC2-8D8A-DC11D0F1D490}"/>
                </a:ext>
              </a:extLst>
            </p:cNvPr>
            <p:cNvSpPr/>
            <p:nvPr/>
          </p:nvSpPr>
          <p:spPr>
            <a:xfrm>
              <a:off x="7088067" y="2770051"/>
              <a:ext cx="339543" cy="339543"/>
            </a:xfrm>
            <a:prstGeom prst="ellipse">
              <a:avLst/>
            </a:prstGeom>
            <a:solidFill>
              <a:srgbClr val="C9A6E4"/>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50" name="Oval 49">
              <a:extLst>
                <a:ext uri="{FF2B5EF4-FFF2-40B4-BE49-F238E27FC236}">
                  <a16:creationId xmlns:a16="http://schemas.microsoft.com/office/drawing/2014/main" id="{6F1045F6-429E-485B-B788-9E22BEA7A3D6}"/>
                </a:ext>
              </a:extLst>
            </p:cNvPr>
            <p:cNvSpPr/>
            <p:nvPr/>
          </p:nvSpPr>
          <p:spPr>
            <a:xfrm>
              <a:off x="6642992" y="2770050"/>
              <a:ext cx="339543" cy="339543"/>
            </a:xfrm>
            <a:prstGeom prst="ellipse">
              <a:avLst/>
            </a:prstGeom>
            <a:solidFill>
              <a:srgbClr val="C9A6E4"/>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grpSp>
      <p:grpSp>
        <p:nvGrpSpPr>
          <p:cNvPr id="51" name="Group 50">
            <a:extLst>
              <a:ext uri="{FF2B5EF4-FFF2-40B4-BE49-F238E27FC236}">
                <a16:creationId xmlns:a16="http://schemas.microsoft.com/office/drawing/2014/main" id="{0463341C-57D2-4E63-989A-E368EE285614}"/>
              </a:ext>
            </a:extLst>
          </p:cNvPr>
          <p:cNvGrpSpPr/>
          <p:nvPr/>
        </p:nvGrpSpPr>
        <p:grpSpPr>
          <a:xfrm>
            <a:off x="6270201" y="2454624"/>
            <a:ext cx="1117903" cy="308677"/>
            <a:chOff x="6197917" y="2770049"/>
            <a:chExt cx="1229693" cy="339545"/>
          </a:xfrm>
        </p:grpSpPr>
        <p:sp>
          <p:nvSpPr>
            <p:cNvPr id="52" name="Oval 51">
              <a:extLst>
                <a:ext uri="{FF2B5EF4-FFF2-40B4-BE49-F238E27FC236}">
                  <a16:creationId xmlns:a16="http://schemas.microsoft.com/office/drawing/2014/main" id="{7BC18814-E944-44CE-9E89-54DEA0869D0F}"/>
                </a:ext>
              </a:extLst>
            </p:cNvPr>
            <p:cNvSpPr/>
            <p:nvPr/>
          </p:nvSpPr>
          <p:spPr>
            <a:xfrm>
              <a:off x="7088067" y="2770051"/>
              <a:ext cx="339543" cy="339543"/>
            </a:xfrm>
            <a:prstGeom prst="ellipse">
              <a:avLst/>
            </a:prstGeom>
            <a:solidFill>
              <a:srgbClr val="C9A6E4"/>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53" name="Oval 52">
              <a:extLst>
                <a:ext uri="{FF2B5EF4-FFF2-40B4-BE49-F238E27FC236}">
                  <a16:creationId xmlns:a16="http://schemas.microsoft.com/office/drawing/2014/main" id="{643F5C0B-8C60-403B-91E3-AF7284F953FB}"/>
                </a:ext>
              </a:extLst>
            </p:cNvPr>
            <p:cNvSpPr/>
            <p:nvPr/>
          </p:nvSpPr>
          <p:spPr>
            <a:xfrm>
              <a:off x="6642992" y="2770050"/>
              <a:ext cx="339543" cy="339543"/>
            </a:xfrm>
            <a:prstGeom prst="ellipse">
              <a:avLst/>
            </a:prstGeom>
            <a:solidFill>
              <a:srgbClr val="C9A6E4"/>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54" name="Oval 53">
              <a:extLst>
                <a:ext uri="{FF2B5EF4-FFF2-40B4-BE49-F238E27FC236}">
                  <a16:creationId xmlns:a16="http://schemas.microsoft.com/office/drawing/2014/main" id="{FCA6DC0C-1E2B-4259-82EE-47832644C35E}"/>
                </a:ext>
              </a:extLst>
            </p:cNvPr>
            <p:cNvSpPr/>
            <p:nvPr/>
          </p:nvSpPr>
          <p:spPr>
            <a:xfrm>
              <a:off x="6197917" y="2770049"/>
              <a:ext cx="339543" cy="339543"/>
            </a:xfrm>
            <a:prstGeom prst="ellipse">
              <a:avLst/>
            </a:prstGeom>
            <a:solidFill>
              <a:srgbClr val="C9A6E4"/>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grpSp>
      <p:sp>
        <p:nvSpPr>
          <p:cNvPr id="57" name="Oval 56">
            <a:extLst>
              <a:ext uri="{FF2B5EF4-FFF2-40B4-BE49-F238E27FC236}">
                <a16:creationId xmlns:a16="http://schemas.microsoft.com/office/drawing/2014/main" id="{990DA31A-5725-46FC-9FF6-18E5DD245879}"/>
              </a:ext>
            </a:extLst>
          </p:cNvPr>
          <p:cNvSpPr/>
          <p:nvPr/>
        </p:nvSpPr>
        <p:spPr>
          <a:xfrm>
            <a:off x="6270194" y="4008183"/>
            <a:ext cx="308675" cy="308675"/>
          </a:xfrm>
          <a:prstGeom prst="ellipse">
            <a:avLst/>
          </a:prstGeom>
          <a:solidFill>
            <a:srgbClr val="C9A6E4"/>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grpSp>
        <p:nvGrpSpPr>
          <p:cNvPr id="58" name="Group 57">
            <a:extLst>
              <a:ext uri="{FF2B5EF4-FFF2-40B4-BE49-F238E27FC236}">
                <a16:creationId xmlns:a16="http://schemas.microsoft.com/office/drawing/2014/main" id="{E30BD7B8-DF17-4F32-9BA6-0721C8448C3F}"/>
              </a:ext>
            </a:extLst>
          </p:cNvPr>
          <p:cNvGrpSpPr/>
          <p:nvPr/>
        </p:nvGrpSpPr>
        <p:grpSpPr>
          <a:xfrm>
            <a:off x="1796331" y="2819045"/>
            <a:ext cx="1117903" cy="308677"/>
            <a:chOff x="3214501" y="4393495"/>
            <a:chExt cx="1229693" cy="339545"/>
          </a:xfrm>
        </p:grpSpPr>
        <p:sp>
          <p:nvSpPr>
            <p:cNvPr id="59" name="Oval 58">
              <a:extLst>
                <a:ext uri="{FF2B5EF4-FFF2-40B4-BE49-F238E27FC236}">
                  <a16:creationId xmlns:a16="http://schemas.microsoft.com/office/drawing/2014/main" id="{621CDA60-A78D-42CE-8964-EFBBC1C1E158}"/>
                </a:ext>
              </a:extLst>
            </p:cNvPr>
            <p:cNvSpPr/>
            <p:nvPr/>
          </p:nvSpPr>
          <p:spPr>
            <a:xfrm>
              <a:off x="3214501" y="4393497"/>
              <a:ext cx="339543" cy="339543"/>
            </a:xfrm>
            <a:prstGeom prst="ellipse">
              <a:avLst/>
            </a:prstGeom>
            <a:solidFill>
              <a:schemeClr val="accent6">
                <a:lumMod val="40000"/>
                <a:lumOff val="60000"/>
              </a:scheme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60" name="Oval 59">
              <a:extLst>
                <a:ext uri="{FF2B5EF4-FFF2-40B4-BE49-F238E27FC236}">
                  <a16:creationId xmlns:a16="http://schemas.microsoft.com/office/drawing/2014/main" id="{E176F8AE-4DEB-4CE4-8794-8FD2FD06C895}"/>
                </a:ext>
              </a:extLst>
            </p:cNvPr>
            <p:cNvSpPr/>
            <p:nvPr/>
          </p:nvSpPr>
          <p:spPr>
            <a:xfrm>
              <a:off x="3659575" y="4393496"/>
              <a:ext cx="339543" cy="339543"/>
            </a:xfrm>
            <a:prstGeom prst="ellipse">
              <a:avLst/>
            </a:prstGeom>
            <a:solidFill>
              <a:schemeClr val="accent6">
                <a:lumMod val="40000"/>
                <a:lumOff val="60000"/>
              </a:scheme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61" name="Oval 60">
              <a:extLst>
                <a:ext uri="{FF2B5EF4-FFF2-40B4-BE49-F238E27FC236}">
                  <a16:creationId xmlns:a16="http://schemas.microsoft.com/office/drawing/2014/main" id="{2AB66F52-F021-4DC3-891F-98958E7CCDCD}"/>
                </a:ext>
              </a:extLst>
            </p:cNvPr>
            <p:cNvSpPr/>
            <p:nvPr/>
          </p:nvSpPr>
          <p:spPr>
            <a:xfrm>
              <a:off x="4104651" y="4393495"/>
              <a:ext cx="339543" cy="339543"/>
            </a:xfrm>
            <a:prstGeom prst="ellipse">
              <a:avLst/>
            </a:prstGeom>
            <a:solidFill>
              <a:schemeClr val="accent6">
                <a:lumMod val="40000"/>
                <a:lumOff val="60000"/>
              </a:scheme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grpSp>
    </p:spTree>
    <p:extLst>
      <p:ext uri="{BB962C8B-B14F-4D97-AF65-F5344CB8AC3E}">
        <p14:creationId xmlns:p14="http://schemas.microsoft.com/office/powerpoint/2010/main" val="9587675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Problem Solving 2</a:t>
            </a:r>
          </a:p>
          <a:p>
            <a:pPr algn="ctr"/>
            <a:endParaRPr lang="en-GB" sz="2000" b="1" u="sng" dirty="0">
              <a:solidFill>
                <a:schemeClr val="bg2">
                  <a:lumMod val="50000"/>
                </a:schemeClr>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Draw the missing counters.</a:t>
            </a:r>
          </a:p>
          <a:p>
            <a:pPr algn="ctr"/>
            <a:endParaRPr lang="en-GB" sz="2000" b="1" dirty="0">
              <a:solidFill>
                <a:schemeClr val="tx1"/>
              </a:solidFill>
              <a:latin typeface="Century Gothic" panose="020B0502020202020204" pitchFamily="34" charset="0"/>
              <a:sym typeface="Wingdings" panose="05000000000000000000" pitchFamily="2" charset="2"/>
            </a:endParaRPr>
          </a:p>
          <a:p>
            <a:pPr algn="ctr"/>
            <a:endParaRPr lang="en-GB" sz="2000" b="1" dirty="0">
              <a:solidFill>
                <a:schemeClr val="tx1"/>
              </a:solidFill>
              <a:latin typeface="Century Gothic" panose="020B0502020202020204" pitchFamily="34" charset="0"/>
              <a:sym typeface="Wingdings" panose="05000000000000000000" pitchFamily="2" charset="2"/>
            </a:endParaRPr>
          </a:p>
          <a:p>
            <a:pPr algn="ctr"/>
            <a:endParaRPr lang="en-GB" sz="2000" b="1" dirty="0">
              <a:solidFill>
                <a:schemeClr val="tx1"/>
              </a:solidFill>
              <a:latin typeface="Century Gothic" panose="020B0502020202020204" pitchFamily="34" charset="0"/>
              <a:sym typeface="Wingdings" panose="05000000000000000000" pitchFamily="2" charset="2"/>
            </a:endParaRPr>
          </a:p>
          <a:p>
            <a:pPr algn="ctr"/>
            <a:endParaRPr lang="en-GB" sz="2000" b="1" dirty="0">
              <a:solidFill>
                <a:schemeClr val="tx1"/>
              </a:solidFill>
              <a:latin typeface="Century Gothic" panose="020B0502020202020204" pitchFamily="34" charset="0"/>
              <a:sym typeface="Wingdings" panose="05000000000000000000" pitchFamily="2" charset="2"/>
            </a:endParaRPr>
          </a:p>
          <a:p>
            <a:pPr algn="ctr"/>
            <a:endParaRPr lang="en-GB" sz="2000" b="1" dirty="0">
              <a:solidFill>
                <a:schemeClr val="tx1"/>
              </a:solidFill>
              <a:latin typeface="Century Gothic" panose="020B0502020202020204" pitchFamily="34" charset="0"/>
              <a:sym typeface="Wingdings" panose="05000000000000000000" pitchFamily="2" charset="2"/>
            </a:endParaRPr>
          </a:p>
          <a:p>
            <a:pPr algn="ctr"/>
            <a:endParaRPr lang="en-GB" sz="2000" b="1" dirty="0">
              <a:solidFill>
                <a:schemeClr val="tx1"/>
              </a:solidFill>
              <a:latin typeface="Century Gothic" panose="020B0502020202020204" pitchFamily="34" charset="0"/>
              <a:sym typeface="Wingdings" panose="05000000000000000000" pitchFamily="2" charset="2"/>
            </a:endParaRPr>
          </a:p>
          <a:p>
            <a:pPr algn="ctr"/>
            <a:endParaRPr lang="en-GB" sz="2000" b="1" dirty="0">
              <a:solidFill>
                <a:schemeClr val="tx1"/>
              </a:solidFill>
              <a:latin typeface="Century Gothic" panose="020B0502020202020204" pitchFamily="34" charset="0"/>
              <a:sym typeface="Wingdings" panose="05000000000000000000" pitchFamily="2" charset="2"/>
            </a:endParaRPr>
          </a:p>
          <a:p>
            <a:pPr algn="ctr"/>
            <a:endParaRPr lang="en-GB" sz="2000" b="1" dirty="0">
              <a:solidFill>
                <a:schemeClr val="tx1"/>
              </a:solidFill>
              <a:latin typeface="Century Gothic" panose="020B0502020202020204" pitchFamily="34" charset="0"/>
              <a:sym typeface="Wingdings" panose="05000000000000000000" pitchFamily="2" charset="2"/>
            </a:endParaRPr>
          </a:p>
          <a:p>
            <a:pPr algn="ctr"/>
            <a:endParaRPr lang="en-GB" sz="2000" b="1" dirty="0">
              <a:solidFill>
                <a:schemeClr val="tx1"/>
              </a:solidFill>
              <a:latin typeface="Century Gothic" panose="020B0502020202020204" pitchFamily="34" charset="0"/>
              <a:sym typeface="Wingdings" panose="05000000000000000000" pitchFamily="2" charset="2"/>
            </a:endParaRPr>
          </a:p>
          <a:p>
            <a:pPr algn="ctr"/>
            <a:endParaRPr lang="en-GB" sz="2000" b="1" dirty="0">
              <a:solidFill>
                <a:schemeClr val="tx1"/>
              </a:solidFill>
              <a:latin typeface="Century Gothic" panose="020B0502020202020204" pitchFamily="34" charset="0"/>
              <a:sym typeface="Wingdings" panose="05000000000000000000" pitchFamily="2" charset="2"/>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algn="ctr" defTabSz="685800">
              <a:defRPr/>
            </a:pPr>
            <a:r>
              <a:rPr lang="en-GB" sz="2000" b="1" dirty="0">
                <a:solidFill>
                  <a:srgbClr val="FF0000"/>
                </a:solidFill>
                <a:latin typeface="Century Gothic" panose="020B0502020202020204" pitchFamily="34" charset="0"/>
              </a:rPr>
              <a:t>8 hundreds, 7 tens and 8 ones</a:t>
            </a: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rgbClr val="FF0000"/>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p:txBody>
      </p:sp>
      <p:pic>
        <p:nvPicPr>
          <p:cNvPr id="13" name="Picture 12" descr="A close up of a sign&#10;&#10;Description generated with high confidence">
            <a:extLst>
              <a:ext uri="{FF2B5EF4-FFF2-40B4-BE49-F238E27FC236}">
                <a16:creationId xmlns:a16="http://schemas.microsoft.com/office/drawing/2014/main" id="{CD35A1AD-2F88-42AA-A76D-1D9CE14DE44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4" name="TextBox 13">
            <a:extLst>
              <a:ext uri="{FF2B5EF4-FFF2-40B4-BE49-F238E27FC236}">
                <a16:creationId xmlns:a16="http://schemas.microsoft.com/office/drawing/2014/main" id="{C0FB3DE3-1BDC-4E91-BB83-D9DE447483DA}"/>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aphicFrame>
        <p:nvGraphicFramePr>
          <p:cNvPr id="6" name="Table 5">
            <a:extLst>
              <a:ext uri="{FF2B5EF4-FFF2-40B4-BE49-F238E27FC236}">
                <a16:creationId xmlns:a16="http://schemas.microsoft.com/office/drawing/2014/main" id="{85E9F6D4-2D4C-40C9-A625-1C029CAACA29}"/>
              </a:ext>
            </a:extLst>
          </p:cNvPr>
          <p:cNvGraphicFramePr>
            <a:graphicFrameLocks noGrp="1"/>
          </p:cNvGraphicFramePr>
          <p:nvPr>
            <p:extLst>
              <p:ext uri="{D42A27DB-BD31-4B8C-83A1-F6EECF244321}">
                <p14:modId xmlns:p14="http://schemas.microsoft.com/office/powerpoint/2010/main" val="634216764"/>
              </p:ext>
            </p:extLst>
          </p:nvPr>
        </p:nvGraphicFramePr>
        <p:xfrm>
          <a:off x="618978" y="1625561"/>
          <a:ext cx="6949442" cy="3621677"/>
        </p:xfrm>
        <a:graphic>
          <a:graphicData uri="http://schemas.openxmlformats.org/drawingml/2006/table">
            <a:tbl>
              <a:tblPr firstRow="1" bandRow="1">
                <a:tableStyleId>{5C22544A-7EE6-4342-B048-85BDC9FD1C3A}</a:tableStyleId>
              </a:tblPr>
              <a:tblGrid>
                <a:gridCol w="982750">
                  <a:extLst>
                    <a:ext uri="{9D8B030D-6E8A-4147-A177-3AD203B41FA5}">
                      <a16:colId xmlns:a16="http://schemas.microsoft.com/office/drawing/2014/main" val="2041328641"/>
                    </a:ext>
                  </a:extLst>
                </a:gridCol>
                <a:gridCol w="1491673">
                  <a:extLst>
                    <a:ext uri="{9D8B030D-6E8A-4147-A177-3AD203B41FA5}">
                      <a16:colId xmlns:a16="http://schemas.microsoft.com/office/drawing/2014/main" val="84474117"/>
                    </a:ext>
                  </a:extLst>
                </a:gridCol>
                <a:gridCol w="1491673">
                  <a:extLst>
                    <a:ext uri="{9D8B030D-6E8A-4147-A177-3AD203B41FA5}">
                      <a16:colId xmlns:a16="http://schemas.microsoft.com/office/drawing/2014/main" val="2415361333"/>
                    </a:ext>
                  </a:extLst>
                </a:gridCol>
                <a:gridCol w="1491673">
                  <a:extLst>
                    <a:ext uri="{9D8B030D-6E8A-4147-A177-3AD203B41FA5}">
                      <a16:colId xmlns:a16="http://schemas.microsoft.com/office/drawing/2014/main" val="1384295706"/>
                    </a:ext>
                  </a:extLst>
                </a:gridCol>
                <a:gridCol w="1491673">
                  <a:extLst>
                    <a:ext uri="{9D8B030D-6E8A-4147-A177-3AD203B41FA5}">
                      <a16:colId xmlns:a16="http://schemas.microsoft.com/office/drawing/2014/main" val="1040390152"/>
                    </a:ext>
                  </a:extLst>
                </a:gridCol>
              </a:tblGrid>
              <a:tr h="366376">
                <a:tc>
                  <a:txBody>
                    <a:bodyPr/>
                    <a:lstStyle/>
                    <a:p>
                      <a:pPr algn="ctr"/>
                      <a:endParaRPr lang="en-GB" sz="1900" b="1" dirty="0">
                        <a:solidFill>
                          <a:schemeClr val="tx1"/>
                        </a:solidFill>
                        <a:latin typeface="Century Gothic" panose="020B0502020202020204" pitchFamily="34" charset="0"/>
                      </a:endParaRPr>
                    </a:p>
                  </a:txBody>
                  <a:tcPr marL="0" marR="0" marT="0" marB="0" anchor="ctr">
                    <a:lnL w="19050" cap="flat" cmpd="sng" algn="ctr">
                      <a:no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2000" dirty="0">
                          <a:solidFill>
                            <a:schemeClr val="tx1"/>
                          </a:solidFill>
                          <a:latin typeface="Century Gothic" panose="020B0502020202020204" pitchFamily="34" charset="0"/>
                        </a:rPr>
                        <a:t>Th</a:t>
                      </a:r>
                    </a:p>
                  </a:txBody>
                  <a:tcPr marL="0" marR="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dirty="0">
                          <a:solidFill>
                            <a:schemeClr val="tx1"/>
                          </a:solidFill>
                          <a:latin typeface="Century Gothic" panose="020B0502020202020204" pitchFamily="34" charset="0"/>
                        </a:rPr>
                        <a:t>H</a:t>
                      </a:r>
                    </a:p>
                  </a:txBody>
                  <a:tcPr marL="0" marR="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dirty="0">
                          <a:solidFill>
                            <a:schemeClr val="tx1"/>
                          </a:solidFill>
                          <a:latin typeface="Century Gothic" panose="020B0502020202020204" pitchFamily="34" charset="0"/>
                        </a:rPr>
                        <a:t>T</a:t>
                      </a:r>
                    </a:p>
                  </a:txBody>
                  <a:tcPr marL="0" marR="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dirty="0">
                          <a:solidFill>
                            <a:schemeClr val="tx1"/>
                          </a:solidFill>
                          <a:latin typeface="Century Gothic" panose="020B0502020202020204" pitchFamily="34" charset="0"/>
                        </a:rPr>
                        <a:t>O</a:t>
                      </a:r>
                    </a:p>
                  </a:txBody>
                  <a:tcPr marL="0" marR="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235418313"/>
                  </a:ext>
                </a:extLst>
              </a:tr>
              <a:tr h="1188000">
                <a:tc>
                  <a:txBody>
                    <a:bodyPr/>
                    <a:lstStyle/>
                    <a:p>
                      <a:pPr algn="ctr"/>
                      <a:endParaRPr lang="en-GB" sz="2100" b="1" dirty="0">
                        <a:solidFill>
                          <a:schemeClr val="tx1"/>
                        </a:solidFill>
                        <a:latin typeface="Century Gothic" panose="020B0502020202020204" pitchFamily="34" charset="0"/>
                      </a:endParaRPr>
                    </a:p>
                  </a:txBody>
                  <a:tcPr marL="0" marR="0" marT="0" marB="0" anchor="ctr">
                    <a:lnL w="19050" cap="flat" cmpd="sng" algn="ctr">
                      <a:no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200" dirty="0">
                        <a:solidFill>
                          <a:schemeClr val="tx1"/>
                        </a:solidFill>
                        <a:latin typeface="SassoonCRInfantMedium" panose="02000603020000020003" pitchFamily="2" charset="0"/>
                      </a:endParaRPr>
                    </a:p>
                  </a:txBody>
                  <a:tcPr marL="0" marR="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 dirty="0">
                        <a:solidFill>
                          <a:schemeClr val="tx1"/>
                        </a:solidFill>
                        <a:latin typeface="SassoonCRInfantMedium" panose="02000603020000020003" pitchFamily="2" charset="0"/>
                      </a:endParaRPr>
                    </a:p>
                  </a:txBody>
                  <a:tcPr marL="0" marR="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 dirty="0">
                        <a:solidFill>
                          <a:schemeClr val="tx1"/>
                        </a:solidFill>
                        <a:latin typeface="SassoonCRInfantMedium" panose="02000603020000020003" pitchFamily="2" charset="0"/>
                      </a:endParaRPr>
                    </a:p>
                    <a:p>
                      <a:pPr algn="ctr"/>
                      <a:endParaRPr lang="en-GB" sz="200" dirty="0">
                        <a:solidFill>
                          <a:schemeClr val="tx1"/>
                        </a:solidFill>
                        <a:latin typeface="SassoonCRInfantMedium" panose="02000603020000020003" pitchFamily="2" charset="0"/>
                      </a:endParaRPr>
                    </a:p>
                    <a:p>
                      <a:pPr algn="ctr"/>
                      <a:endParaRPr lang="en-GB" sz="200" dirty="0">
                        <a:solidFill>
                          <a:schemeClr val="tx1"/>
                        </a:solidFill>
                        <a:latin typeface="SassoonCRInfantMedium" panose="02000603020000020003" pitchFamily="2" charset="0"/>
                      </a:endParaRPr>
                    </a:p>
                    <a:p>
                      <a:pPr algn="ctr"/>
                      <a:endParaRPr lang="en-GB" sz="200" dirty="0">
                        <a:solidFill>
                          <a:schemeClr val="tx1"/>
                        </a:solidFill>
                        <a:latin typeface="SassoonCRInfantMedium" panose="02000603020000020003" pitchFamily="2" charset="0"/>
                      </a:endParaRPr>
                    </a:p>
                  </a:txBody>
                  <a:tcPr marL="0" marR="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 dirty="0">
                        <a:solidFill>
                          <a:schemeClr val="tx1"/>
                        </a:solidFill>
                        <a:latin typeface="SassoonCRInfantMedium" panose="02000603020000020003" pitchFamily="2" charset="0"/>
                      </a:endParaRPr>
                    </a:p>
                  </a:txBody>
                  <a:tcPr marL="0" marR="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615822012"/>
                  </a:ext>
                </a:extLst>
              </a:tr>
              <a:tr h="1188000">
                <a:tc>
                  <a:txBody>
                    <a:bodyPr/>
                    <a:lstStyle/>
                    <a:p>
                      <a:pPr algn="ctr"/>
                      <a:r>
                        <a:rPr lang="en-GB" sz="2000" b="1" dirty="0">
                          <a:solidFill>
                            <a:schemeClr val="tx1"/>
                          </a:solidFill>
                          <a:latin typeface="Century Gothic" panose="020B0502020202020204" pitchFamily="34" charset="0"/>
                        </a:rPr>
                        <a:t>+</a:t>
                      </a:r>
                    </a:p>
                  </a:txBody>
                  <a:tcPr marL="0" marR="0" marT="0" marB="0" anchor="ctr">
                    <a:lnL w="19050" cap="flat" cmpd="sng" algn="ctr">
                      <a:no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2500" dirty="0">
                        <a:solidFill>
                          <a:schemeClr val="tx1"/>
                        </a:solidFill>
                        <a:latin typeface="SassoonCRInfantMedium" panose="02000603020000020003" pitchFamily="2" charset="0"/>
                      </a:endParaRPr>
                    </a:p>
                  </a:txBody>
                  <a:tcPr marL="0" marR="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500" dirty="0">
                        <a:solidFill>
                          <a:schemeClr val="tx1"/>
                        </a:solidFill>
                        <a:latin typeface="SassoonCRInfantMedium" panose="02000603020000020003" pitchFamily="2" charset="0"/>
                      </a:endParaRPr>
                    </a:p>
                  </a:txBody>
                  <a:tcPr marL="0" marR="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500" dirty="0">
                        <a:solidFill>
                          <a:schemeClr val="tx1"/>
                        </a:solidFill>
                        <a:latin typeface="SassoonCRInfantMedium" panose="02000603020000020003" pitchFamily="2" charset="0"/>
                      </a:endParaRPr>
                    </a:p>
                  </a:txBody>
                  <a:tcPr marL="0" marR="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500" dirty="0">
                        <a:solidFill>
                          <a:schemeClr val="tx1"/>
                        </a:solidFill>
                        <a:latin typeface="SassoonCRInfantMedium" panose="02000603020000020003" pitchFamily="2" charset="0"/>
                      </a:endParaRPr>
                    </a:p>
                  </a:txBody>
                  <a:tcPr marL="0" marR="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028212876"/>
                  </a:ext>
                </a:extLst>
              </a:tr>
              <a:tr h="879301">
                <a:tc>
                  <a:txBody>
                    <a:bodyPr/>
                    <a:lstStyle/>
                    <a:p>
                      <a:pPr algn="ctr"/>
                      <a:endParaRPr lang="en-GB" sz="2500" b="1" dirty="0">
                        <a:solidFill>
                          <a:schemeClr val="tx1"/>
                        </a:solidFill>
                        <a:latin typeface="Century Gothic" panose="020B0502020202020204" pitchFamily="34" charset="0"/>
                      </a:endParaRPr>
                    </a:p>
                  </a:txBody>
                  <a:tcPr marL="0" marR="0" marT="0" marB="0" anchor="ctr">
                    <a:lnL w="19050" cap="flat" cmpd="sng" algn="ctr">
                      <a:no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2800" b="1" dirty="0">
                          <a:solidFill>
                            <a:schemeClr val="tx1"/>
                          </a:solidFill>
                          <a:latin typeface="Century Gothic" panose="020B0502020202020204" pitchFamily="34" charset="0"/>
                        </a:rPr>
                        <a:t>7</a:t>
                      </a:r>
                    </a:p>
                  </a:txBody>
                  <a:tcPr marL="0" marR="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b="1" dirty="0">
                          <a:solidFill>
                            <a:schemeClr val="tx1"/>
                          </a:solidFill>
                          <a:latin typeface="Century Gothic" panose="020B0502020202020204" pitchFamily="34" charset="0"/>
                        </a:rPr>
                        <a:t>4</a:t>
                      </a:r>
                    </a:p>
                  </a:txBody>
                  <a:tcPr marL="0" marR="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b="1" dirty="0">
                          <a:solidFill>
                            <a:schemeClr val="tx1"/>
                          </a:solidFill>
                          <a:latin typeface="Century Gothic" panose="020B0502020202020204" pitchFamily="34" charset="0"/>
                        </a:rPr>
                        <a:t>3</a:t>
                      </a:r>
                    </a:p>
                  </a:txBody>
                  <a:tcPr marL="0" marR="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b="1" dirty="0">
                          <a:solidFill>
                            <a:schemeClr val="tx1"/>
                          </a:solidFill>
                          <a:latin typeface="Century Gothic" panose="020B0502020202020204" pitchFamily="34" charset="0"/>
                        </a:rPr>
                        <a:t>7</a:t>
                      </a:r>
                    </a:p>
                  </a:txBody>
                  <a:tcPr marL="0" marR="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82337703"/>
                  </a:ext>
                </a:extLst>
              </a:tr>
            </a:tbl>
          </a:graphicData>
        </a:graphic>
      </p:graphicFrame>
      <p:grpSp>
        <p:nvGrpSpPr>
          <p:cNvPr id="7" name="Group 6">
            <a:extLst>
              <a:ext uri="{FF2B5EF4-FFF2-40B4-BE49-F238E27FC236}">
                <a16:creationId xmlns:a16="http://schemas.microsoft.com/office/drawing/2014/main" id="{CCC7FD27-34BF-4758-A01B-857FA26CDAC8}"/>
              </a:ext>
            </a:extLst>
          </p:cNvPr>
          <p:cNvGrpSpPr/>
          <p:nvPr/>
        </p:nvGrpSpPr>
        <p:grpSpPr>
          <a:xfrm>
            <a:off x="6270201" y="2813619"/>
            <a:ext cx="1117903" cy="308677"/>
            <a:chOff x="6197917" y="2770049"/>
            <a:chExt cx="1229693" cy="339545"/>
          </a:xfrm>
          <a:solidFill>
            <a:schemeClr val="bg1">
              <a:lumMod val="65000"/>
            </a:schemeClr>
          </a:solidFill>
        </p:grpSpPr>
        <p:sp>
          <p:nvSpPr>
            <p:cNvPr id="9" name="Oval 8">
              <a:extLst>
                <a:ext uri="{FF2B5EF4-FFF2-40B4-BE49-F238E27FC236}">
                  <a16:creationId xmlns:a16="http://schemas.microsoft.com/office/drawing/2014/main" id="{EE6F9DD9-7C1C-42C7-82BB-4FEF20B2C3D3}"/>
                </a:ext>
              </a:extLst>
            </p:cNvPr>
            <p:cNvSpPr/>
            <p:nvPr/>
          </p:nvSpPr>
          <p:spPr>
            <a:xfrm>
              <a:off x="7088067" y="2770051"/>
              <a:ext cx="339543" cy="339543"/>
            </a:xfrm>
            <a:prstGeom prst="ellipse">
              <a:avLst/>
            </a:prstGeom>
            <a:grp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10" name="Oval 9">
              <a:extLst>
                <a:ext uri="{FF2B5EF4-FFF2-40B4-BE49-F238E27FC236}">
                  <a16:creationId xmlns:a16="http://schemas.microsoft.com/office/drawing/2014/main" id="{6E6B38B3-1015-4AEF-A469-8BFC2E8B2F82}"/>
                </a:ext>
              </a:extLst>
            </p:cNvPr>
            <p:cNvSpPr/>
            <p:nvPr/>
          </p:nvSpPr>
          <p:spPr>
            <a:xfrm>
              <a:off x="6642992" y="2770050"/>
              <a:ext cx="339543" cy="339543"/>
            </a:xfrm>
            <a:prstGeom prst="ellipse">
              <a:avLst/>
            </a:prstGeom>
            <a:grp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11" name="Oval 10">
              <a:extLst>
                <a:ext uri="{FF2B5EF4-FFF2-40B4-BE49-F238E27FC236}">
                  <a16:creationId xmlns:a16="http://schemas.microsoft.com/office/drawing/2014/main" id="{E8331C3B-0449-4E60-A715-B46B00E975D1}"/>
                </a:ext>
              </a:extLst>
            </p:cNvPr>
            <p:cNvSpPr/>
            <p:nvPr/>
          </p:nvSpPr>
          <p:spPr>
            <a:xfrm>
              <a:off x="6197917" y="2770049"/>
              <a:ext cx="339543" cy="339543"/>
            </a:xfrm>
            <a:prstGeom prst="ellipse">
              <a:avLst/>
            </a:prstGeom>
            <a:grp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grpSp>
      <p:grpSp>
        <p:nvGrpSpPr>
          <p:cNvPr id="12" name="Group 11">
            <a:extLst>
              <a:ext uri="{FF2B5EF4-FFF2-40B4-BE49-F238E27FC236}">
                <a16:creationId xmlns:a16="http://schemas.microsoft.com/office/drawing/2014/main" id="{82A54C6F-E735-4876-8DBC-AD2D25EF4A2F}"/>
              </a:ext>
            </a:extLst>
          </p:cNvPr>
          <p:cNvGrpSpPr/>
          <p:nvPr/>
        </p:nvGrpSpPr>
        <p:grpSpPr>
          <a:xfrm>
            <a:off x="5176388" y="4008181"/>
            <a:ext cx="713290" cy="308675"/>
            <a:chOff x="6642991" y="3203847"/>
            <a:chExt cx="784619" cy="339543"/>
          </a:xfrm>
          <a:solidFill>
            <a:schemeClr val="bg1">
              <a:lumMod val="65000"/>
            </a:schemeClr>
          </a:solidFill>
        </p:grpSpPr>
        <p:sp>
          <p:nvSpPr>
            <p:cNvPr id="15" name="Oval 14">
              <a:extLst>
                <a:ext uri="{FF2B5EF4-FFF2-40B4-BE49-F238E27FC236}">
                  <a16:creationId xmlns:a16="http://schemas.microsoft.com/office/drawing/2014/main" id="{90D5AE7B-1680-4237-8ABC-166D0413975E}"/>
                </a:ext>
              </a:extLst>
            </p:cNvPr>
            <p:cNvSpPr/>
            <p:nvPr/>
          </p:nvSpPr>
          <p:spPr>
            <a:xfrm>
              <a:off x="7088067" y="3203847"/>
              <a:ext cx="339543" cy="339543"/>
            </a:xfrm>
            <a:prstGeom prst="ellipse">
              <a:avLst/>
            </a:prstGeom>
            <a:grp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16" name="Oval 15">
              <a:extLst>
                <a:ext uri="{FF2B5EF4-FFF2-40B4-BE49-F238E27FC236}">
                  <a16:creationId xmlns:a16="http://schemas.microsoft.com/office/drawing/2014/main" id="{80882BD9-6C8D-49BD-940C-87B84EBD26F5}"/>
                </a:ext>
              </a:extLst>
            </p:cNvPr>
            <p:cNvSpPr/>
            <p:nvPr/>
          </p:nvSpPr>
          <p:spPr>
            <a:xfrm>
              <a:off x="6642991" y="3203847"/>
              <a:ext cx="339543" cy="339543"/>
            </a:xfrm>
            <a:prstGeom prst="ellipse">
              <a:avLst/>
            </a:prstGeom>
            <a:grp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grpSp>
      <p:grpSp>
        <p:nvGrpSpPr>
          <p:cNvPr id="23" name="Group 22">
            <a:extLst>
              <a:ext uri="{FF2B5EF4-FFF2-40B4-BE49-F238E27FC236}">
                <a16:creationId xmlns:a16="http://schemas.microsoft.com/office/drawing/2014/main" id="{8ECDA03A-78E9-4E12-81DC-30C893494C40}"/>
              </a:ext>
            </a:extLst>
          </p:cNvPr>
          <p:cNvGrpSpPr/>
          <p:nvPr/>
        </p:nvGrpSpPr>
        <p:grpSpPr>
          <a:xfrm>
            <a:off x="2200944" y="4008183"/>
            <a:ext cx="713290" cy="308676"/>
            <a:chOff x="3659575" y="4393495"/>
            <a:chExt cx="784619" cy="339544"/>
          </a:xfrm>
          <a:solidFill>
            <a:schemeClr val="bg1">
              <a:lumMod val="65000"/>
            </a:schemeClr>
          </a:solidFill>
        </p:grpSpPr>
        <p:sp>
          <p:nvSpPr>
            <p:cNvPr id="25" name="Oval 24">
              <a:extLst>
                <a:ext uri="{FF2B5EF4-FFF2-40B4-BE49-F238E27FC236}">
                  <a16:creationId xmlns:a16="http://schemas.microsoft.com/office/drawing/2014/main" id="{B249832D-F1D4-4205-A8A6-6DCE6885A87F}"/>
                </a:ext>
              </a:extLst>
            </p:cNvPr>
            <p:cNvSpPr/>
            <p:nvPr/>
          </p:nvSpPr>
          <p:spPr>
            <a:xfrm>
              <a:off x="3659575" y="4393496"/>
              <a:ext cx="339543" cy="339543"/>
            </a:xfrm>
            <a:prstGeom prst="ellipse">
              <a:avLst/>
            </a:prstGeom>
            <a:grp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26" name="Oval 25">
              <a:extLst>
                <a:ext uri="{FF2B5EF4-FFF2-40B4-BE49-F238E27FC236}">
                  <a16:creationId xmlns:a16="http://schemas.microsoft.com/office/drawing/2014/main" id="{3020CAC6-3289-4858-B1DA-14B7564CFBE8}"/>
                </a:ext>
              </a:extLst>
            </p:cNvPr>
            <p:cNvSpPr/>
            <p:nvPr/>
          </p:nvSpPr>
          <p:spPr>
            <a:xfrm>
              <a:off x="4104651" y="4393495"/>
              <a:ext cx="339543" cy="339543"/>
            </a:xfrm>
            <a:prstGeom prst="ellipse">
              <a:avLst/>
            </a:prstGeom>
            <a:grp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grpSp>
      <p:sp>
        <p:nvSpPr>
          <p:cNvPr id="29" name="Oval 28">
            <a:extLst>
              <a:ext uri="{FF2B5EF4-FFF2-40B4-BE49-F238E27FC236}">
                <a16:creationId xmlns:a16="http://schemas.microsoft.com/office/drawing/2014/main" id="{0B78E9E0-8BAB-480F-AEE0-BC72EB56ABE9}"/>
              </a:ext>
            </a:extLst>
          </p:cNvPr>
          <p:cNvSpPr/>
          <p:nvPr/>
        </p:nvSpPr>
        <p:spPr>
          <a:xfrm>
            <a:off x="2605559" y="2449247"/>
            <a:ext cx="308675" cy="308675"/>
          </a:xfrm>
          <a:prstGeom prst="ellipse">
            <a:avLst/>
          </a:prstGeom>
          <a:solidFill>
            <a:schemeClr val="bg1">
              <a:lumMod val="6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grpSp>
        <p:nvGrpSpPr>
          <p:cNvPr id="33" name="Group 32">
            <a:extLst>
              <a:ext uri="{FF2B5EF4-FFF2-40B4-BE49-F238E27FC236}">
                <a16:creationId xmlns:a16="http://schemas.microsoft.com/office/drawing/2014/main" id="{2D956D3B-B1B6-4B6A-B0D8-468BFA30626A}"/>
              </a:ext>
            </a:extLst>
          </p:cNvPr>
          <p:cNvGrpSpPr/>
          <p:nvPr/>
        </p:nvGrpSpPr>
        <p:grpSpPr>
          <a:xfrm>
            <a:off x="3282362" y="4008184"/>
            <a:ext cx="1117903" cy="308748"/>
            <a:chOff x="4727252" y="4260017"/>
            <a:chExt cx="1229693" cy="339623"/>
          </a:xfrm>
          <a:solidFill>
            <a:schemeClr val="bg1">
              <a:lumMod val="65000"/>
            </a:schemeClr>
          </a:solidFill>
        </p:grpSpPr>
        <p:sp>
          <p:nvSpPr>
            <p:cNvPr id="34" name="Oval 33">
              <a:extLst>
                <a:ext uri="{FF2B5EF4-FFF2-40B4-BE49-F238E27FC236}">
                  <a16:creationId xmlns:a16="http://schemas.microsoft.com/office/drawing/2014/main" id="{3FE0AC7A-399C-4F21-9B95-4684831436B2}"/>
                </a:ext>
              </a:extLst>
            </p:cNvPr>
            <p:cNvSpPr/>
            <p:nvPr/>
          </p:nvSpPr>
          <p:spPr>
            <a:xfrm>
              <a:off x="4727252" y="4260097"/>
              <a:ext cx="339543" cy="339543"/>
            </a:xfrm>
            <a:prstGeom prst="ellipse">
              <a:avLst/>
            </a:prstGeom>
            <a:grp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35" name="Oval 34">
              <a:extLst>
                <a:ext uri="{FF2B5EF4-FFF2-40B4-BE49-F238E27FC236}">
                  <a16:creationId xmlns:a16="http://schemas.microsoft.com/office/drawing/2014/main" id="{1457E1ED-9272-467D-B84E-15072DC5D604}"/>
                </a:ext>
              </a:extLst>
            </p:cNvPr>
            <p:cNvSpPr/>
            <p:nvPr/>
          </p:nvSpPr>
          <p:spPr>
            <a:xfrm>
              <a:off x="5172327" y="4260018"/>
              <a:ext cx="339543" cy="339543"/>
            </a:xfrm>
            <a:prstGeom prst="ellipse">
              <a:avLst/>
            </a:prstGeom>
            <a:grp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36" name="Oval 35">
              <a:extLst>
                <a:ext uri="{FF2B5EF4-FFF2-40B4-BE49-F238E27FC236}">
                  <a16:creationId xmlns:a16="http://schemas.microsoft.com/office/drawing/2014/main" id="{C4716430-7AB1-4743-8011-4842F08712DE}"/>
                </a:ext>
              </a:extLst>
            </p:cNvPr>
            <p:cNvSpPr/>
            <p:nvPr/>
          </p:nvSpPr>
          <p:spPr>
            <a:xfrm>
              <a:off x="5617402" y="4260017"/>
              <a:ext cx="339543" cy="339543"/>
            </a:xfrm>
            <a:prstGeom prst="ellipse">
              <a:avLst/>
            </a:prstGeom>
            <a:grp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grpSp>
      <p:grpSp>
        <p:nvGrpSpPr>
          <p:cNvPr id="37" name="Group 36">
            <a:extLst>
              <a:ext uri="{FF2B5EF4-FFF2-40B4-BE49-F238E27FC236}">
                <a16:creationId xmlns:a16="http://schemas.microsoft.com/office/drawing/2014/main" id="{1E9896DB-DE25-46D2-AD92-AAEF0CE78641}"/>
              </a:ext>
            </a:extLst>
          </p:cNvPr>
          <p:cNvGrpSpPr/>
          <p:nvPr/>
        </p:nvGrpSpPr>
        <p:grpSpPr>
          <a:xfrm>
            <a:off x="3688748" y="2810229"/>
            <a:ext cx="713289" cy="308676"/>
            <a:chOff x="5172327" y="4260017"/>
            <a:chExt cx="784618" cy="339544"/>
          </a:xfrm>
          <a:solidFill>
            <a:schemeClr val="bg1">
              <a:lumMod val="65000"/>
            </a:schemeClr>
          </a:solidFill>
        </p:grpSpPr>
        <p:sp>
          <p:nvSpPr>
            <p:cNvPr id="38" name="Oval 37">
              <a:extLst>
                <a:ext uri="{FF2B5EF4-FFF2-40B4-BE49-F238E27FC236}">
                  <a16:creationId xmlns:a16="http://schemas.microsoft.com/office/drawing/2014/main" id="{DC8E8C3D-070A-4A40-A87B-F624495574F1}"/>
                </a:ext>
              </a:extLst>
            </p:cNvPr>
            <p:cNvSpPr/>
            <p:nvPr/>
          </p:nvSpPr>
          <p:spPr>
            <a:xfrm>
              <a:off x="5172327" y="4260018"/>
              <a:ext cx="339543" cy="339543"/>
            </a:xfrm>
            <a:prstGeom prst="ellipse">
              <a:avLst/>
            </a:prstGeom>
            <a:grp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39" name="Oval 38">
              <a:extLst>
                <a:ext uri="{FF2B5EF4-FFF2-40B4-BE49-F238E27FC236}">
                  <a16:creationId xmlns:a16="http://schemas.microsoft.com/office/drawing/2014/main" id="{B0298BBA-B672-47A9-9BD7-D7312FDEFEC0}"/>
                </a:ext>
              </a:extLst>
            </p:cNvPr>
            <p:cNvSpPr/>
            <p:nvPr/>
          </p:nvSpPr>
          <p:spPr>
            <a:xfrm>
              <a:off x="5617402" y="4260017"/>
              <a:ext cx="339543" cy="339543"/>
            </a:xfrm>
            <a:prstGeom prst="ellipse">
              <a:avLst/>
            </a:prstGeom>
            <a:grp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grpSp>
      <p:grpSp>
        <p:nvGrpSpPr>
          <p:cNvPr id="44" name="Group 43">
            <a:extLst>
              <a:ext uri="{FF2B5EF4-FFF2-40B4-BE49-F238E27FC236}">
                <a16:creationId xmlns:a16="http://schemas.microsoft.com/office/drawing/2014/main" id="{CCC205C7-4677-4F4A-AE80-B39FF11B3DA9}"/>
              </a:ext>
            </a:extLst>
          </p:cNvPr>
          <p:cNvGrpSpPr/>
          <p:nvPr/>
        </p:nvGrpSpPr>
        <p:grpSpPr>
          <a:xfrm>
            <a:off x="4771777" y="2810230"/>
            <a:ext cx="1117903" cy="308818"/>
            <a:chOff x="6197917" y="3203847"/>
            <a:chExt cx="1229693" cy="339700"/>
          </a:xfrm>
          <a:solidFill>
            <a:schemeClr val="bg1">
              <a:lumMod val="65000"/>
            </a:schemeClr>
          </a:solidFill>
        </p:grpSpPr>
        <p:sp>
          <p:nvSpPr>
            <p:cNvPr id="45" name="Oval 44">
              <a:extLst>
                <a:ext uri="{FF2B5EF4-FFF2-40B4-BE49-F238E27FC236}">
                  <a16:creationId xmlns:a16="http://schemas.microsoft.com/office/drawing/2014/main" id="{15E5C380-F54A-430D-873E-FB2194E08BDB}"/>
                </a:ext>
              </a:extLst>
            </p:cNvPr>
            <p:cNvSpPr/>
            <p:nvPr/>
          </p:nvSpPr>
          <p:spPr>
            <a:xfrm>
              <a:off x="7088067" y="3203847"/>
              <a:ext cx="339543" cy="339543"/>
            </a:xfrm>
            <a:prstGeom prst="ellipse">
              <a:avLst/>
            </a:prstGeom>
            <a:grp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46" name="Oval 45">
              <a:extLst>
                <a:ext uri="{FF2B5EF4-FFF2-40B4-BE49-F238E27FC236}">
                  <a16:creationId xmlns:a16="http://schemas.microsoft.com/office/drawing/2014/main" id="{3F0F7393-4804-4497-B011-64F0C94213C1}"/>
                </a:ext>
              </a:extLst>
            </p:cNvPr>
            <p:cNvSpPr/>
            <p:nvPr/>
          </p:nvSpPr>
          <p:spPr>
            <a:xfrm>
              <a:off x="6642991" y="3203847"/>
              <a:ext cx="339543" cy="339543"/>
            </a:xfrm>
            <a:prstGeom prst="ellipse">
              <a:avLst/>
            </a:prstGeom>
            <a:grp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47" name="Oval 46">
              <a:extLst>
                <a:ext uri="{FF2B5EF4-FFF2-40B4-BE49-F238E27FC236}">
                  <a16:creationId xmlns:a16="http://schemas.microsoft.com/office/drawing/2014/main" id="{DA729A9F-543A-411A-82D5-9984D83BCF97}"/>
                </a:ext>
              </a:extLst>
            </p:cNvPr>
            <p:cNvSpPr/>
            <p:nvPr/>
          </p:nvSpPr>
          <p:spPr>
            <a:xfrm>
              <a:off x="6197917" y="3204004"/>
              <a:ext cx="339543" cy="339543"/>
            </a:xfrm>
            <a:prstGeom prst="ellipse">
              <a:avLst/>
            </a:prstGeom>
            <a:grp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grpSp>
      <p:grpSp>
        <p:nvGrpSpPr>
          <p:cNvPr id="48" name="Group 47">
            <a:extLst>
              <a:ext uri="{FF2B5EF4-FFF2-40B4-BE49-F238E27FC236}">
                <a16:creationId xmlns:a16="http://schemas.microsoft.com/office/drawing/2014/main" id="{48898792-8B0B-4128-A805-5AC276E0097A}"/>
              </a:ext>
            </a:extLst>
          </p:cNvPr>
          <p:cNvGrpSpPr/>
          <p:nvPr/>
        </p:nvGrpSpPr>
        <p:grpSpPr>
          <a:xfrm>
            <a:off x="6674808" y="4008184"/>
            <a:ext cx="713289" cy="308676"/>
            <a:chOff x="6642992" y="2770050"/>
            <a:chExt cx="784618" cy="339544"/>
          </a:xfrm>
          <a:solidFill>
            <a:schemeClr val="bg1">
              <a:lumMod val="65000"/>
            </a:schemeClr>
          </a:solidFill>
        </p:grpSpPr>
        <p:sp>
          <p:nvSpPr>
            <p:cNvPr id="49" name="Oval 48">
              <a:extLst>
                <a:ext uri="{FF2B5EF4-FFF2-40B4-BE49-F238E27FC236}">
                  <a16:creationId xmlns:a16="http://schemas.microsoft.com/office/drawing/2014/main" id="{D0323DC8-DBBD-4EC2-8D8A-DC11D0F1D490}"/>
                </a:ext>
              </a:extLst>
            </p:cNvPr>
            <p:cNvSpPr/>
            <p:nvPr/>
          </p:nvSpPr>
          <p:spPr>
            <a:xfrm>
              <a:off x="7088067" y="2770051"/>
              <a:ext cx="339543" cy="339543"/>
            </a:xfrm>
            <a:prstGeom prst="ellipse">
              <a:avLst/>
            </a:prstGeom>
            <a:grp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50" name="Oval 49">
              <a:extLst>
                <a:ext uri="{FF2B5EF4-FFF2-40B4-BE49-F238E27FC236}">
                  <a16:creationId xmlns:a16="http://schemas.microsoft.com/office/drawing/2014/main" id="{6F1045F6-429E-485B-B788-9E22BEA7A3D6}"/>
                </a:ext>
              </a:extLst>
            </p:cNvPr>
            <p:cNvSpPr/>
            <p:nvPr/>
          </p:nvSpPr>
          <p:spPr>
            <a:xfrm>
              <a:off x="6642992" y="2770050"/>
              <a:ext cx="339543" cy="339543"/>
            </a:xfrm>
            <a:prstGeom prst="ellipse">
              <a:avLst/>
            </a:prstGeom>
            <a:grp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grpSp>
      <p:grpSp>
        <p:nvGrpSpPr>
          <p:cNvPr id="51" name="Group 50">
            <a:extLst>
              <a:ext uri="{FF2B5EF4-FFF2-40B4-BE49-F238E27FC236}">
                <a16:creationId xmlns:a16="http://schemas.microsoft.com/office/drawing/2014/main" id="{0463341C-57D2-4E63-989A-E368EE285614}"/>
              </a:ext>
            </a:extLst>
          </p:cNvPr>
          <p:cNvGrpSpPr/>
          <p:nvPr/>
        </p:nvGrpSpPr>
        <p:grpSpPr>
          <a:xfrm>
            <a:off x="6270201" y="2454624"/>
            <a:ext cx="1117903" cy="308677"/>
            <a:chOff x="6197917" y="2770049"/>
            <a:chExt cx="1229693" cy="339545"/>
          </a:xfrm>
          <a:solidFill>
            <a:schemeClr val="bg1">
              <a:lumMod val="65000"/>
            </a:schemeClr>
          </a:solidFill>
        </p:grpSpPr>
        <p:sp>
          <p:nvSpPr>
            <p:cNvPr id="52" name="Oval 51">
              <a:extLst>
                <a:ext uri="{FF2B5EF4-FFF2-40B4-BE49-F238E27FC236}">
                  <a16:creationId xmlns:a16="http://schemas.microsoft.com/office/drawing/2014/main" id="{7BC18814-E944-44CE-9E89-54DEA0869D0F}"/>
                </a:ext>
              </a:extLst>
            </p:cNvPr>
            <p:cNvSpPr/>
            <p:nvPr/>
          </p:nvSpPr>
          <p:spPr>
            <a:xfrm>
              <a:off x="7088067" y="2770051"/>
              <a:ext cx="339543" cy="339543"/>
            </a:xfrm>
            <a:prstGeom prst="ellipse">
              <a:avLst/>
            </a:prstGeom>
            <a:grp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53" name="Oval 52">
              <a:extLst>
                <a:ext uri="{FF2B5EF4-FFF2-40B4-BE49-F238E27FC236}">
                  <a16:creationId xmlns:a16="http://schemas.microsoft.com/office/drawing/2014/main" id="{643F5C0B-8C60-403B-91E3-AF7284F953FB}"/>
                </a:ext>
              </a:extLst>
            </p:cNvPr>
            <p:cNvSpPr/>
            <p:nvPr/>
          </p:nvSpPr>
          <p:spPr>
            <a:xfrm>
              <a:off x="6642992" y="2770050"/>
              <a:ext cx="339543" cy="339543"/>
            </a:xfrm>
            <a:prstGeom prst="ellipse">
              <a:avLst/>
            </a:prstGeom>
            <a:grp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54" name="Oval 53">
              <a:extLst>
                <a:ext uri="{FF2B5EF4-FFF2-40B4-BE49-F238E27FC236}">
                  <a16:creationId xmlns:a16="http://schemas.microsoft.com/office/drawing/2014/main" id="{FCA6DC0C-1E2B-4259-82EE-47832644C35E}"/>
                </a:ext>
              </a:extLst>
            </p:cNvPr>
            <p:cNvSpPr/>
            <p:nvPr/>
          </p:nvSpPr>
          <p:spPr>
            <a:xfrm>
              <a:off x="6197917" y="2770049"/>
              <a:ext cx="339543" cy="339543"/>
            </a:xfrm>
            <a:prstGeom prst="ellipse">
              <a:avLst/>
            </a:prstGeom>
            <a:grp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grpSp>
      <p:sp>
        <p:nvSpPr>
          <p:cNvPr id="57" name="Oval 56">
            <a:extLst>
              <a:ext uri="{FF2B5EF4-FFF2-40B4-BE49-F238E27FC236}">
                <a16:creationId xmlns:a16="http://schemas.microsoft.com/office/drawing/2014/main" id="{990DA31A-5725-46FC-9FF6-18E5DD245879}"/>
              </a:ext>
            </a:extLst>
          </p:cNvPr>
          <p:cNvSpPr/>
          <p:nvPr/>
        </p:nvSpPr>
        <p:spPr>
          <a:xfrm>
            <a:off x="6270194" y="4008183"/>
            <a:ext cx="308675" cy="308675"/>
          </a:xfrm>
          <a:prstGeom prst="ellipse">
            <a:avLst/>
          </a:prstGeom>
          <a:solidFill>
            <a:schemeClr val="bg1">
              <a:lumMod val="6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grpSp>
        <p:nvGrpSpPr>
          <p:cNvPr id="58" name="Group 57">
            <a:extLst>
              <a:ext uri="{FF2B5EF4-FFF2-40B4-BE49-F238E27FC236}">
                <a16:creationId xmlns:a16="http://schemas.microsoft.com/office/drawing/2014/main" id="{E30BD7B8-DF17-4F32-9BA6-0721C8448C3F}"/>
              </a:ext>
            </a:extLst>
          </p:cNvPr>
          <p:cNvGrpSpPr/>
          <p:nvPr/>
        </p:nvGrpSpPr>
        <p:grpSpPr>
          <a:xfrm>
            <a:off x="1796331" y="2819045"/>
            <a:ext cx="1117903" cy="308677"/>
            <a:chOff x="3214501" y="4393495"/>
            <a:chExt cx="1229693" cy="339545"/>
          </a:xfrm>
          <a:solidFill>
            <a:schemeClr val="bg1">
              <a:lumMod val="65000"/>
            </a:schemeClr>
          </a:solidFill>
        </p:grpSpPr>
        <p:sp>
          <p:nvSpPr>
            <p:cNvPr id="59" name="Oval 58">
              <a:extLst>
                <a:ext uri="{FF2B5EF4-FFF2-40B4-BE49-F238E27FC236}">
                  <a16:creationId xmlns:a16="http://schemas.microsoft.com/office/drawing/2014/main" id="{621CDA60-A78D-42CE-8964-EFBBC1C1E158}"/>
                </a:ext>
              </a:extLst>
            </p:cNvPr>
            <p:cNvSpPr/>
            <p:nvPr/>
          </p:nvSpPr>
          <p:spPr>
            <a:xfrm>
              <a:off x="3214501" y="4393497"/>
              <a:ext cx="339543" cy="339543"/>
            </a:xfrm>
            <a:prstGeom prst="ellipse">
              <a:avLst/>
            </a:prstGeom>
            <a:grp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60" name="Oval 59">
              <a:extLst>
                <a:ext uri="{FF2B5EF4-FFF2-40B4-BE49-F238E27FC236}">
                  <a16:creationId xmlns:a16="http://schemas.microsoft.com/office/drawing/2014/main" id="{E176F8AE-4DEB-4CE4-8794-8FD2FD06C895}"/>
                </a:ext>
              </a:extLst>
            </p:cNvPr>
            <p:cNvSpPr/>
            <p:nvPr/>
          </p:nvSpPr>
          <p:spPr>
            <a:xfrm>
              <a:off x="3659575" y="4393496"/>
              <a:ext cx="339543" cy="339543"/>
            </a:xfrm>
            <a:prstGeom prst="ellipse">
              <a:avLst/>
            </a:prstGeom>
            <a:grp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61" name="Oval 60">
              <a:extLst>
                <a:ext uri="{FF2B5EF4-FFF2-40B4-BE49-F238E27FC236}">
                  <a16:creationId xmlns:a16="http://schemas.microsoft.com/office/drawing/2014/main" id="{2AB66F52-F021-4DC3-891F-98958E7CCDCD}"/>
                </a:ext>
              </a:extLst>
            </p:cNvPr>
            <p:cNvSpPr/>
            <p:nvPr/>
          </p:nvSpPr>
          <p:spPr>
            <a:xfrm>
              <a:off x="4104651" y="4393495"/>
              <a:ext cx="339543" cy="339543"/>
            </a:xfrm>
            <a:prstGeom prst="ellipse">
              <a:avLst/>
            </a:prstGeom>
            <a:grp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grpSp>
      <p:grpSp>
        <p:nvGrpSpPr>
          <p:cNvPr id="62" name="Group 61">
            <a:extLst>
              <a:ext uri="{FF2B5EF4-FFF2-40B4-BE49-F238E27FC236}">
                <a16:creationId xmlns:a16="http://schemas.microsoft.com/office/drawing/2014/main" id="{099BADB3-C845-4563-B5EC-C8D79DD01998}"/>
              </a:ext>
            </a:extLst>
          </p:cNvPr>
          <p:cNvGrpSpPr/>
          <p:nvPr/>
        </p:nvGrpSpPr>
        <p:grpSpPr>
          <a:xfrm>
            <a:off x="4771777" y="2449247"/>
            <a:ext cx="1117903" cy="308677"/>
            <a:chOff x="6197917" y="2770049"/>
            <a:chExt cx="1229693" cy="339545"/>
          </a:xfrm>
          <a:solidFill>
            <a:srgbClr val="FF0000"/>
          </a:solidFill>
        </p:grpSpPr>
        <p:sp>
          <p:nvSpPr>
            <p:cNvPr id="63" name="Oval 62">
              <a:extLst>
                <a:ext uri="{FF2B5EF4-FFF2-40B4-BE49-F238E27FC236}">
                  <a16:creationId xmlns:a16="http://schemas.microsoft.com/office/drawing/2014/main" id="{F442F5E2-43B9-4FD3-9E78-916B2587B663}"/>
                </a:ext>
              </a:extLst>
            </p:cNvPr>
            <p:cNvSpPr/>
            <p:nvPr/>
          </p:nvSpPr>
          <p:spPr>
            <a:xfrm>
              <a:off x="7088067" y="2770051"/>
              <a:ext cx="339543" cy="339543"/>
            </a:xfrm>
            <a:prstGeom prst="ellipse">
              <a:avLst/>
            </a:prstGeom>
            <a:grp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64" name="Oval 63">
              <a:extLst>
                <a:ext uri="{FF2B5EF4-FFF2-40B4-BE49-F238E27FC236}">
                  <a16:creationId xmlns:a16="http://schemas.microsoft.com/office/drawing/2014/main" id="{603B6661-537C-44A6-B6CB-2FACC43BE6D2}"/>
                </a:ext>
              </a:extLst>
            </p:cNvPr>
            <p:cNvSpPr/>
            <p:nvPr/>
          </p:nvSpPr>
          <p:spPr>
            <a:xfrm>
              <a:off x="6642992" y="2770050"/>
              <a:ext cx="339543" cy="339543"/>
            </a:xfrm>
            <a:prstGeom prst="ellipse">
              <a:avLst/>
            </a:prstGeom>
            <a:grp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65" name="Oval 64">
              <a:extLst>
                <a:ext uri="{FF2B5EF4-FFF2-40B4-BE49-F238E27FC236}">
                  <a16:creationId xmlns:a16="http://schemas.microsoft.com/office/drawing/2014/main" id="{6D31D16B-1F12-4FF7-B117-34B6D6EBFB6B}"/>
                </a:ext>
              </a:extLst>
            </p:cNvPr>
            <p:cNvSpPr/>
            <p:nvPr/>
          </p:nvSpPr>
          <p:spPr>
            <a:xfrm>
              <a:off x="6197917" y="2770049"/>
              <a:ext cx="339543" cy="339543"/>
            </a:xfrm>
            <a:prstGeom prst="ellipse">
              <a:avLst/>
            </a:prstGeom>
            <a:grp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grpSp>
      <p:grpSp>
        <p:nvGrpSpPr>
          <p:cNvPr id="66" name="Group 65">
            <a:extLst>
              <a:ext uri="{FF2B5EF4-FFF2-40B4-BE49-F238E27FC236}">
                <a16:creationId xmlns:a16="http://schemas.microsoft.com/office/drawing/2014/main" id="{3E010698-020A-48CE-889F-BBC0473049B2}"/>
              </a:ext>
            </a:extLst>
          </p:cNvPr>
          <p:cNvGrpSpPr/>
          <p:nvPr/>
        </p:nvGrpSpPr>
        <p:grpSpPr>
          <a:xfrm>
            <a:off x="6270193" y="3645512"/>
            <a:ext cx="1117903" cy="308677"/>
            <a:chOff x="6197917" y="2770049"/>
            <a:chExt cx="1229693" cy="339545"/>
          </a:xfrm>
          <a:solidFill>
            <a:srgbClr val="FF0000"/>
          </a:solidFill>
        </p:grpSpPr>
        <p:sp>
          <p:nvSpPr>
            <p:cNvPr id="67" name="Oval 66">
              <a:extLst>
                <a:ext uri="{FF2B5EF4-FFF2-40B4-BE49-F238E27FC236}">
                  <a16:creationId xmlns:a16="http://schemas.microsoft.com/office/drawing/2014/main" id="{352C0113-A2BC-4C8F-8FD8-22773655E706}"/>
                </a:ext>
              </a:extLst>
            </p:cNvPr>
            <p:cNvSpPr/>
            <p:nvPr/>
          </p:nvSpPr>
          <p:spPr>
            <a:xfrm>
              <a:off x="7088067" y="2770051"/>
              <a:ext cx="339543" cy="339543"/>
            </a:xfrm>
            <a:prstGeom prst="ellipse">
              <a:avLst/>
            </a:prstGeom>
            <a:grp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68" name="Oval 67">
              <a:extLst>
                <a:ext uri="{FF2B5EF4-FFF2-40B4-BE49-F238E27FC236}">
                  <a16:creationId xmlns:a16="http://schemas.microsoft.com/office/drawing/2014/main" id="{57B12FB1-3F2A-4195-BBBE-E4093124C15B}"/>
                </a:ext>
              </a:extLst>
            </p:cNvPr>
            <p:cNvSpPr/>
            <p:nvPr/>
          </p:nvSpPr>
          <p:spPr>
            <a:xfrm>
              <a:off x="6642992" y="2770050"/>
              <a:ext cx="339543" cy="339543"/>
            </a:xfrm>
            <a:prstGeom prst="ellipse">
              <a:avLst/>
            </a:prstGeom>
            <a:grp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69" name="Oval 68">
              <a:extLst>
                <a:ext uri="{FF2B5EF4-FFF2-40B4-BE49-F238E27FC236}">
                  <a16:creationId xmlns:a16="http://schemas.microsoft.com/office/drawing/2014/main" id="{DD8A2695-70EA-45F5-9E48-760EFD4C69C8}"/>
                </a:ext>
              </a:extLst>
            </p:cNvPr>
            <p:cNvSpPr/>
            <p:nvPr/>
          </p:nvSpPr>
          <p:spPr>
            <a:xfrm>
              <a:off x="6197917" y="2770049"/>
              <a:ext cx="339543" cy="339543"/>
            </a:xfrm>
            <a:prstGeom prst="ellipse">
              <a:avLst/>
            </a:prstGeom>
            <a:grp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grpSp>
      <p:grpSp>
        <p:nvGrpSpPr>
          <p:cNvPr id="70" name="Group 69">
            <a:extLst>
              <a:ext uri="{FF2B5EF4-FFF2-40B4-BE49-F238E27FC236}">
                <a16:creationId xmlns:a16="http://schemas.microsoft.com/office/drawing/2014/main" id="{D7B0C73E-D678-4DC7-B0AE-D63B092A590C}"/>
              </a:ext>
            </a:extLst>
          </p:cNvPr>
          <p:cNvGrpSpPr/>
          <p:nvPr/>
        </p:nvGrpSpPr>
        <p:grpSpPr>
          <a:xfrm>
            <a:off x="6674796" y="3280198"/>
            <a:ext cx="713288" cy="308676"/>
            <a:chOff x="6642992" y="2770050"/>
            <a:chExt cx="784618" cy="339544"/>
          </a:xfrm>
          <a:solidFill>
            <a:srgbClr val="FF0000"/>
          </a:solidFill>
        </p:grpSpPr>
        <p:sp>
          <p:nvSpPr>
            <p:cNvPr id="71" name="Oval 70">
              <a:extLst>
                <a:ext uri="{FF2B5EF4-FFF2-40B4-BE49-F238E27FC236}">
                  <a16:creationId xmlns:a16="http://schemas.microsoft.com/office/drawing/2014/main" id="{FAFD1878-ACB0-498A-B5FB-B64857F03D11}"/>
                </a:ext>
              </a:extLst>
            </p:cNvPr>
            <p:cNvSpPr/>
            <p:nvPr/>
          </p:nvSpPr>
          <p:spPr>
            <a:xfrm>
              <a:off x="7088067" y="2770051"/>
              <a:ext cx="339543" cy="339543"/>
            </a:xfrm>
            <a:prstGeom prst="ellipse">
              <a:avLst/>
            </a:prstGeom>
            <a:grp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72" name="Oval 71">
              <a:extLst>
                <a:ext uri="{FF2B5EF4-FFF2-40B4-BE49-F238E27FC236}">
                  <a16:creationId xmlns:a16="http://schemas.microsoft.com/office/drawing/2014/main" id="{0250C6DC-8907-48AF-BB8E-8A93251DC0E7}"/>
                </a:ext>
              </a:extLst>
            </p:cNvPr>
            <p:cNvSpPr/>
            <p:nvPr/>
          </p:nvSpPr>
          <p:spPr>
            <a:xfrm>
              <a:off x="6642992" y="2770050"/>
              <a:ext cx="339543" cy="339543"/>
            </a:xfrm>
            <a:prstGeom prst="ellipse">
              <a:avLst/>
            </a:prstGeom>
            <a:grp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grpSp>
      <p:grpSp>
        <p:nvGrpSpPr>
          <p:cNvPr id="74" name="Group 73">
            <a:extLst>
              <a:ext uri="{FF2B5EF4-FFF2-40B4-BE49-F238E27FC236}">
                <a16:creationId xmlns:a16="http://schemas.microsoft.com/office/drawing/2014/main" id="{BE7C2D09-B1C9-49F5-9359-BD180C3B7E97}"/>
              </a:ext>
            </a:extLst>
          </p:cNvPr>
          <p:cNvGrpSpPr/>
          <p:nvPr/>
        </p:nvGrpSpPr>
        <p:grpSpPr>
          <a:xfrm>
            <a:off x="6270193" y="2101069"/>
            <a:ext cx="1117903" cy="308677"/>
            <a:chOff x="6197917" y="2770049"/>
            <a:chExt cx="1229693" cy="339545"/>
          </a:xfrm>
          <a:solidFill>
            <a:srgbClr val="FF0000"/>
          </a:solidFill>
        </p:grpSpPr>
        <p:sp>
          <p:nvSpPr>
            <p:cNvPr id="75" name="Oval 74">
              <a:extLst>
                <a:ext uri="{FF2B5EF4-FFF2-40B4-BE49-F238E27FC236}">
                  <a16:creationId xmlns:a16="http://schemas.microsoft.com/office/drawing/2014/main" id="{FEBBFA17-8CBF-4B65-91E3-22CE46FA20AC}"/>
                </a:ext>
              </a:extLst>
            </p:cNvPr>
            <p:cNvSpPr/>
            <p:nvPr/>
          </p:nvSpPr>
          <p:spPr>
            <a:xfrm>
              <a:off x="7088067" y="2770051"/>
              <a:ext cx="339543" cy="339543"/>
            </a:xfrm>
            <a:prstGeom prst="ellipse">
              <a:avLst/>
            </a:prstGeom>
            <a:grp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76" name="Oval 75">
              <a:extLst>
                <a:ext uri="{FF2B5EF4-FFF2-40B4-BE49-F238E27FC236}">
                  <a16:creationId xmlns:a16="http://schemas.microsoft.com/office/drawing/2014/main" id="{FC323E60-86A3-4BAD-B4AD-645858A80A71}"/>
                </a:ext>
              </a:extLst>
            </p:cNvPr>
            <p:cNvSpPr/>
            <p:nvPr/>
          </p:nvSpPr>
          <p:spPr>
            <a:xfrm>
              <a:off x="6642992" y="2770050"/>
              <a:ext cx="339543" cy="339543"/>
            </a:xfrm>
            <a:prstGeom prst="ellipse">
              <a:avLst/>
            </a:prstGeom>
            <a:grp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77" name="Oval 76">
              <a:extLst>
                <a:ext uri="{FF2B5EF4-FFF2-40B4-BE49-F238E27FC236}">
                  <a16:creationId xmlns:a16="http://schemas.microsoft.com/office/drawing/2014/main" id="{DA9D461C-9FF1-4AD1-A268-A3D036A7A500}"/>
                </a:ext>
              </a:extLst>
            </p:cNvPr>
            <p:cNvSpPr/>
            <p:nvPr/>
          </p:nvSpPr>
          <p:spPr>
            <a:xfrm>
              <a:off x="6197917" y="2770049"/>
              <a:ext cx="339543" cy="339543"/>
            </a:xfrm>
            <a:prstGeom prst="ellipse">
              <a:avLst/>
            </a:prstGeom>
            <a:grp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grpSp>
      <p:grpSp>
        <p:nvGrpSpPr>
          <p:cNvPr id="78" name="Group 77">
            <a:extLst>
              <a:ext uri="{FF2B5EF4-FFF2-40B4-BE49-F238E27FC236}">
                <a16:creationId xmlns:a16="http://schemas.microsoft.com/office/drawing/2014/main" id="{2437C505-D73D-4238-B317-D95854BB5ED3}"/>
              </a:ext>
            </a:extLst>
          </p:cNvPr>
          <p:cNvGrpSpPr/>
          <p:nvPr/>
        </p:nvGrpSpPr>
        <p:grpSpPr>
          <a:xfrm>
            <a:off x="4771773" y="3650608"/>
            <a:ext cx="1117903" cy="308677"/>
            <a:chOff x="6197917" y="2770049"/>
            <a:chExt cx="1229693" cy="339545"/>
          </a:xfrm>
          <a:solidFill>
            <a:srgbClr val="FF0000"/>
          </a:solidFill>
        </p:grpSpPr>
        <p:sp>
          <p:nvSpPr>
            <p:cNvPr id="79" name="Oval 78">
              <a:extLst>
                <a:ext uri="{FF2B5EF4-FFF2-40B4-BE49-F238E27FC236}">
                  <a16:creationId xmlns:a16="http://schemas.microsoft.com/office/drawing/2014/main" id="{4711FC32-2F23-4AED-B1DF-72A9C47387D1}"/>
                </a:ext>
              </a:extLst>
            </p:cNvPr>
            <p:cNvSpPr/>
            <p:nvPr/>
          </p:nvSpPr>
          <p:spPr>
            <a:xfrm>
              <a:off x="7088067" y="2770051"/>
              <a:ext cx="339543" cy="339543"/>
            </a:xfrm>
            <a:prstGeom prst="ellipse">
              <a:avLst/>
            </a:prstGeom>
            <a:grp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80" name="Oval 79">
              <a:extLst>
                <a:ext uri="{FF2B5EF4-FFF2-40B4-BE49-F238E27FC236}">
                  <a16:creationId xmlns:a16="http://schemas.microsoft.com/office/drawing/2014/main" id="{F31CCB18-BE7E-4EFC-BB76-23539414CCAC}"/>
                </a:ext>
              </a:extLst>
            </p:cNvPr>
            <p:cNvSpPr/>
            <p:nvPr/>
          </p:nvSpPr>
          <p:spPr>
            <a:xfrm>
              <a:off x="6642992" y="2770050"/>
              <a:ext cx="339543" cy="339543"/>
            </a:xfrm>
            <a:prstGeom prst="ellipse">
              <a:avLst/>
            </a:prstGeom>
            <a:grp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81" name="Oval 80">
              <a:extLst>
                <a:ext uri="{FF2B5EF4-FFF2-40B4-BE49-F238E27FC236}">
                  <a16:creationId xmlns:a16="http://schemas.microsoft.com/office/drawing/2014/main" id="{986AD55C-5F85-4EE9-AC7F-E330ED6728D6}"/>
                </a:ext>
              </a:extLst>
            </p:cNvPr>
            <p:cNvSpPr/>
            <p:nvPr/>
          </p:nvSpPr>
          <p:spPr>
            <a:xfrm>
              <a:off x="6197917" y="2770049"/>
              <a:ext cx="339543" cy="339543"/>
            </a:xfrm>
            <a:prstGeom prst="ellipse">
              <a:avLst/>
            </a:prstGeom>
            <a:grp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grpSp>
      <p:sp>
        <p:nvSpPr>
          <p:cNvPr id="82" name="Oval 81">
            <a:extLst>
              <a:ext uri="{FF2B5EF4-FFF2-40B4-BE49-F238E27FC236}">
                <a16:creationId xmlns:a16="http://schemas.microsoft.com/office/drawing/2014/main" id="{05834269-AA8E-4A6C-8A56-6B555C5CF94D}"/>
              </a:ext>
            </a:extLst>
          </p:cNvPr>
          <p:cNvSpPr/>
          <p:nvPr/>
        </p:nvSpPr>
        <p:spPr>
          <a:xfrm>
            <a:off x="4768393" y="4008180"/>
            <a:ext cx="308676" cy="308675"/>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grpSp>
        <p:nvGrpSpPr>
          <p:cNvPr id="84" name="Group 83">
            <a:extLst>
              <a:ext uri="{FF2B5EF4-FFF2-40B4-BE49-F238E27FC236}">
                <a16:creationId xmlns:a16="http://schemas.microsoft.com/office/drawing/2014/main" id="{D2220417-4737-4B26-9634-69FE28AED6E9}"/>
              </a:ext>
            </a:extLst>
          </p:cNvPr>
          <p:cNvGrpSpPr/>
          <p:nvPr/>
        </p:nvGrpSpPr>
        <p:grpSpPr>
          <a:xfrm>
            <a:off x="3282362" y="2445545"/>
            <a:ext cx="1117903" cy="308677"/>
            <a:chOff x="6197917" y="2770049"/>
            <a:chExt cx="1229693" cy="339545"/>
          </a:xfrm>
          <a:solidFill>
            <a:srgbClr val="FF0000"/>
          </a:solidFill>
        </p:grpSpPr>
        <p:sp>
          <p:nvSpPr>
            <p:cNvPr id="85" name="Oval 84">
              <a:extLst>
                <a:ext uri="{FF2B5EF4-FFF2-40B4-BE49-F238E27FC236}">
                  <a16:creationId xmlns:a16="http://schemas.microsoft.com/office/drawing/2014/main" id="{C82EC471-CD49-4738-BA86-1CE0B16E6384}"/>
                </a:ext>
              </a:extLst>
            </p:cNvPr>
            <p:cNvSpPr/>
            <p:nvPr/>
          </p:nvSpPr>
          <p:spPr>
            <a:xfrm>
              <a:off x="7088067" y="2770051"/>
              <a:ext cx="339543" cy="339543"/>
            </a:xfrm>
            <a:prstGeom prst="ellipse">
              <a:avLst/>
            </a:prstGeom>
            <a:grp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86" name="Oval 85">
              <a:extLst>
                <a:ext uri="{FF2B5EF4-FFF2-40B4-BE49-F238E27FC236}">
                  <a16:creationId xmlns:a16="http://schemas.microsoft.com/office/drawing/2014/main" id="{B0510597-B56D-4254-9173-CFA8EF930FC5}"/>
                </a:ext>
              </a:extLst>
            </p:cNvPr>
            <p:cNvSpPr/>
            <p:nvPr/>
          </p:nvSpPr>
          <p:spPr>
            <a:xfrm>
              <a:off x="6642992" y="2770050"/>
              <a:ext cx="339543" cy="339543"/>
            </a:xfrm>
            <a:prstGeom prst="ellipse">
              <a:avLst/>
            </a:prstGeom>
            <a:grp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87" name="Oval 86">
              <a:extLst>
                <a:ext uri="{FF2B5EF4-FFF2-40B4-BE49-F238E27FC236}">
                  <a16:creationId xmlns:a16="http://schemas.microsoft.com/office/drawing/2014/main" id="{AFDE5F34-BB7E-47F5-AE36-B46C70D67866}"/>
                </a:ext>
              </a:extLst>
            </p:cNvPr>
            <p:cNvSpPr/>
            <p:nvPr/>
          </p:nvSpPr>
          <p:spPr>
            <a:xfrm>
              <a:off x="6197917" y="2770049"/>
              <a:ext cx="339543" cy="339543"/>
            </a:xfrm>
            <a:prstGeom prst="ellipse">
              <a:avLst/>
            </a:prstGeom>
            <a:grp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grpSp>
      <p:grpSp>
        <p:nvGrpSpPr>
          <p:cNvPr id="88" name="Group 87">
            <a:extLst>
              <a:ext uri="{FF2B5EF4-FFF2-40B4-BE49-F238E27FC236}">
                <a16:creationId xmlns:a16="http://schemas.microsoft.com/office/drawing/2014/main" id="{EED289FE-640E-4DBB-BD44-B5FB0953E34B}"/>
              </a:ext>
            </a:extLst>
          </p:cNvPr>
          <p:cNvGrpSpPr/>
          <p:nvPr/>
        </p:nvGrpSpPr>
        <p:grpSpPr>
          <a:xfrm>
            <a:off x="3282362" y="3655426"/>
            <a:ext cx="1117903" cy="308677"/>
            <a:chOff x="6197917" y="2770049"/>
            <a:chExt cx="1229693" cy="339545"/>
          </a:xfrm>
          <a:solidFill>
            <a:srgbClr val="FF0000"/>
          </a:solidFill>
        </p:grpSpPr>
        <p:sp>
          <p:nvSpPr>
            <p:cNvPr id="89" name="Oval 88">
              <a:extLst>
                <a:ext uri="{FF2B5EF4-FFF2-40B4-BE49-F238E27FC236}">
                  <a16:creationId xmlns:a16="http://schemas.microsoft.com/office/drawing/2014/main" id="{DB1A7693-7F5F-4F10-980B-E36F37CFD2A8}"/>
                </a:ext>
              </a:extLst>
            </p:cNvPr>
            <p:cNvSpPr/>
            <p:nvPr/>
          </p:nvSpPr>
          <p:spPr>
            <a:xfrm>
              <a:off x="7088067" y="2770051"/>
              <a:ext cx="339543" cy="339543"/>
            </a:xfrm>
            <a:prstGeom prst="ellipse">
              <a:avLst/>
            </a:prstGeom>
            <a:grp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90" name="Oval 89">
              <a:extLst>
                <a:ext uri="{FF2B5EF4-FFF2-40B4-BE49-F238E27FC236}">
                  <a16:creationId xmlns:a16="http://schemas.microsoft.com/office/drawing/2014/main" id="{2D725DE5-A1F0-4B8F-86A0-1D25A59E9F5E}"/>
                </a:ext>
              </a:extLst>
            </p:cNvPr>
            <p:cNvSpPr/>
            <p:nvPr/>
          </p:nvSpPr>
          <p:spPr>
            <a:xfrm>
              <a:off x="6642992" y="2770050"/>
              <a:ext cx="339543" cy="339543"/>
            </a:xfrm>
            <a:prstGeom prst="ellipse">
              <a:avLst/>
            </a:prstGeom>
            <a:grp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91" name="Oval 90">
              <a:extLst>
                <a:ext uri="{FF2B5EF4-FFF2-40B4-BE49-F238E27FC236}">
                  <a16:creationId xmlns:a16="http://schemas.microsoft.com/office/drawing/2014/main" id="{2F2E76C5-4AC2-4AFB-9301-0E37C79EA559}"/>
                </a:ext>
              </a:extLst>
            </p:cNvPr>
            <p:cNvSpPr/>
            <p:nvPr/>
          </p:nvSpPr>
          <p:spPr>
            <a:xfrm>
              <a:off x="6197917" y="2770049"/>
              <a:ext cx="339543" cy="339543"/>
            </a:xfrm>
            <a:prstGeom prst="ellipse">
              <a:avLst/>
            </a:prstGeom>
            <a:grp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grpSp>
      <p:sp>
        <p:nvSpPr>
          <p:cNvPr id="92" name="Oval 91">
            <a:extLst>
              <a:ext uri="{FF2B5EF4-FFF2-40B4-BE49-F238E27FC236}">
                <a16:creationId xmlns:a16="http://schemas.microsoft.com/office/drawing/2014/main" id="{67B949B9-73E4-43F6-90F9-849B7FC54F77}"/>
              </a:ext>
            </a:extLst>
          </p:cNvPr>
          <p:cNvSpPr/>
          <p:nvPr/>
        </p:nvSpPr>
        <p:spPr>
          <a:xfrm>
            <a:off x="3282362" y="2819045"/>
            <a:ext cx="308676" cy="308675"/>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93" name="Oval 92">
            <a:extLst>
              <a:ext uri="{FF2B5EF4-FFF2-40B4-BE49-F238E27FC236}">
                <a16:creationId xmlns:a16="http://schemas.microsoft.com/office/drawing/2014/main" id="{BF5DB99C-8352-4C15-83A9-B61BD5149C73}"/>
              </a:ext>
            </a:extLst>
          </p:cNvPr>
          <p:cNvSpPr/>
          <p:nvPr/>
        </p:nvSpPr>
        <p:spPr>
          <a:xfrm>
            <a:off x="4091589" y="3282061"/>
            <a:ext cx="308676" cy="308675"/>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Tree>
    <p:extLst>
      <p:ext uri="{BB962C8B-B14F-4D97-AF65-F5344CB8AC3E}">
        <p14:creationId xmlns:p14="http://schemas.microsoft.com/office/powerpoint/2010/main" val="30563015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Year 4 – Autumn Block 2 – Addition and Subtraction – Add Two 4-digit Numbers  3</a:t>
            </a:r>
          </a:p>
          <a:p>
            <a:pPr lvl="0" algn="ctr"/>
            <a:endParaRPr lang="en-GB" sz="2000" b="1" dirty="0">
              <a:solidFill>
                <a:srgbClr val="E7E6E6">
                  <a:lumMod val="25000"/>
                </a:srgbClr>
              </a:solidFill>
              <a:latin typeface="Century Gothic" panose="020B0502020202020204" pitchFamily="34" charset="0"/>
            </a:endParaRPr>
          </a:p>
          <a:p>
            <a:pPr lvl="0">
              <a:defRPr/>
            </a:pPr>
            <a:r>
              <a:rPr lang="en-GB" sz="1600" b="1" dirty="0">
                <a:solidFill>
                  <a:prstClr val="black"/>
                </a:solidFill>
                <a:latin typeface="Century Gothic" panose="020B0502020202020204" pitchFamily="34" charset="0"/>
              </a:rPr>
              <a:t>About This Resource:</a:t>
            </a:r>
          </a:p>
          <a:p>
            <a:pPr lvl="0">
              <a:defRPr/>
            </a:pPr>
            <a:endParaRPr lang="en-GB" sz="1200" b="1" dirty="0">
              <a:solidFill>
                <a:prstClr val="black"/>
              </a:solidFill>
              <a:latin typeface="Century Gothic" panose="020B0502020202020204" pitchFamily="34" charset="0"/>
            </a:endParaRPr>
          </a:p>
          <a:p>
            <a:pPr lvl="0">
              <a:defRPr/>
            </a:pPr>
            <a:r>
              <a:rPr lang="en-GB" sz="1200" b="1" dirty="0">
                <a:solidFill>
                  <a:prstClr val="black"/>
                </a:solidFill>
                <a:latin typeface="Century Gothic" panose="020B0502020202020204" pitchFamily="34" charset="0"/>
              </a:rPr>
              <a:t>This PowerPoint has been designed to support your teaching of this small step. It includes a starter activity and an example of each question from the Varied Fluency and Reasoning and Problem Solving resources also provided in this pack. You can choose to work through all examples provided or a selection of them depending on the needs of your class.</a:t>
            </a:r>
          </a:p>
          <a:p>
            <a:pPr lvl="0">
              <a:defRPr/>
            </a:pPr>
            <a:endParaRPr lang="en-GB" sz="1200" b="1" dirty="0">
              <a:solidFill>
                <a:prstClr val="black"/>
              </a:solidFill>
              <a:latin typeface="Century Gothic" panose="020B0502020202020204" pitchFamily="34" charset="0"/>
            </a:endParaRPr>
          </a:p>
          <a:p>
            <a:pPr lvl="0">
              <a:defRPr/>
            </a:pPr>
            <a:endParaRPr lang="en-GB" sz="1200" b="1" dirty="0">
              <a:solidFill>
                <a:prstClr val="black"/>
              </a:solidFill>
              <a:latin typeface="Century Gothic" panose="020B0502020202020204" pitchFamily="34" charset="0"/>
            </a:endParaRPr>
          </a:p>
          <a:p>
            <a:pPr lvl="0">
              <a:defRPr/>
            </a:pPr>
            <a:r>
              <a:rPr lang="en-GB" sz="1600" b="1" dirty="0">
                <a:solidFill>
                  <a:prstClr val="black"/>
                </a:solidFill>
                <a:latin typeface="Century Gothic" panose="020B0502020202020204" pitchFamily="34" charset="0"/>
              </a:rPr>
              <a:t>National Curriculum Objectives:</a:t>
            </a:r>
            <a:endParaRPr lang="en-GB" sz="1600" b="1" dirty="0">
              <a:solidFill>
                <a:srgbClr val="FF0000"/>
              </a:solidFill>
              <a:latin typeface="Century Gothic" panose="020B0502020202020204" pitchFamily="34" charset="0"/>
            </a:endParaRPr>
          </a:p>
          <a:p>
            <a:pPr lvl="0" fontAlgn="base">
              <a:defRPr/>
            </a:pPr>
            <a:endParaRPr lang="en-GB" sz="1200" b="1" dirty="0">
              <a:solidFill>
                <a:prstClr val="black"/>
              </a:solidFill>
              <a:latin typeface="Century Gothic" panose="020B0502020202020204" pitchFamily="34" charset="0"/>
            </a:endParaRPr>
          </a:p>
          <a:p>
            <a:pPr fontAlgn="base">
              <a:lnSpc>
                <a:spcPct val="100000"/>
              </a:lnSpc>
              <a:spcAft>
                <a:spcPts val="0"/>
              </a:spcAft>
            </a:pPr>
            <a:r>
              <a:rPr lang="en-GB" sz="1200" b="1" dirty="0">
                <a:solidFill>
                  <a:prstClr val="black"/>
                </a:solidFill>
                <a:latin typeface="Century Gothic" panose="020B0502020202020204" pitchFamily="34" charset="0"/>
              </a:rPr>
              <a:t>Mathematics </a:t>
            </a:r>
            <a:r>
              <a:rPr lang="en-GB" sz="1200" b="1" dirty="0">
                <a:solidFill>
                  <a:schemeClr val="tx1"/>
                </a:solidFill>
                <a:latin typeface="Century Gothic" panose="020B0502020202020204" pitchFamily="34" charset="0"/>
              </a:rPr>
              <a:t>Year 4: (4C2)</a:t>
            </a:r>
            <a:r>
              <a:rPr lang="en-GB" sz="1200" b="1" dirty="0">
                <a:latin typeface="Century Gothic" panose="020B0502020202020204" pitchFamily="34" charset="0"/>
              </a:rPr>
              <a:t> </a:t>
            </a:r>
            <a:r>
              <a:rPr lang="en-GB" sz="1200" b="1" dirty="0">
                <a:latin typeface="Century Gothic" panose="020B0502020202020204" pitchFamily="34" charset="0"/>
                <a:hlinkClick r:id="rId3"/>
              </a:rPr>
              <a:t>Add and subtract numbers with up to 4 digits using the formal written methods of columnar addition and subtraction where appropriate</a:t>
            </a:r>
            <a:endParaRPr lang="en-GB" sz="1200" b="1" dirty="0">
              <a:latin typeface="Century Gothic" panose="020B0502020202020204" pitchFamily="34" charset="0"/>
            </a:endParaRPr>
          </a:p>
          <a:p>
            <a:pPr fontAlgn="base">
              <a:lnSpc>
                <a:spcPct val="100000"/>
              </a:lnSpc>
              <a:spcAft>
                <a:spcPts val="0"/>
              </a:spcAft>
            </a:pPr>
            <a:r>
              <a:rPr lang="en-GB" sz="1200" b="1" dirty="0">
                <a:solidFill>
                  <a:prstClr val="black"/>
                </a:solidFill>
                <a:latin typeface="Century Gothic" panose="020B0502020202020204" pitchFamily="34" charset="0"/>
              </a:rPr>
              <a:t>Mathematics </a:t>
            </a:r>
            <a:r>
              <a:rPr lang="en-GB" sz="1200" b="1" dirty="0">
                <a:solidFill>
                  <a:schemeClr val="tx1"/>
                </a:solidFill>
                <a:latin typeface="Century Gothic" panose="020B0502020202020204" pitchFamily="34" charset="0"/>
              </a:rPr>
              <a:t>Year 4: (4C3)</a:t>
            </a:r>
            <a:r>
              <a:rPr lang="en-GB" sz="1200" b="1" dirty="0">
                <a:latin typeface="Century Gothic" panose="020B0502020202020204" pitchFamily="34" charset="0"/>
              </a:rPr>
              <a:t> </a:t>
            </a:r>
            <a:r>
              <a:rPr lang="en-GB" sz="1200" b="1" dirty="0">
                <a:latin typeface="Century Gothic" panose="020B0502020202020204" pitchFamily="34" charset="0"/>
                <a:hlinkClick r:id="rId4"/>
              </a:rPr>
              <a:t>Estimate and use inverse operations to check answers to a calculation</a:t>
            </a:r>
            <a:endParaRPr lang="en-GB" sz="1200" b="1" dirty="0">
              <a:solidFill>
                <a:prstClr val="black"/>
              </a:solidFill>
              <a:latin typeface="Century Gothic" panose="020B0502020202020204" pitchFamily="34" charset="0"/>
            </a:endParaRPr>
          </a:p>
          <a:p>
            <a:pPr fontAlgn="base">
              <a:lnSpc>
                <a:spcPct val="100000"/>
              </a:lnSpc>
              <a:spcAft>
                <a:spcPts val="0"/>
              </a:spcAft>
            </a:pPr>
            <a:r>
              <a:rPr lang="en-GB" sz="1200" b="1" dirty="0">
                <a:solidFill>
                  <a:prstClr val="black"/>
                </a:solidFill>
                <a:latin typeface="Century Gothic" panose="020B0502020202020204" pitchFamily="34" charset="0"/>
              </a:rPr>
              <a:t>Mathematics </a:t>
            </a:r>
            <a:r>
              <a:rPr lang="en-GB" sz="1200" b="1" dirty="0">
                <a:solidFill>
                  <a:schemeClr val="tx1"/>
                </a:solidFill>
                <a:latin typeface="Century Gothic" panose="020B0502020202020204" pitchFamily="34" charset="0"/>
              </a:rPr>
              <a:t>Year 4: (4C4)</a:t>
            </a:r>
            <a:r>
              <a:rPr lang="en-GB" sz="1200" b="1" dirty="0">
                <a:latin typeface="Century Gothic" panose="020B0502020202020204" pitchFamily="34" charset="0"/>
              </a:rPr>
              <a:t> </a:t>
            </a:r>
            <a:r>
              <a:rPr lang="en-GB" sz="1200" b="1" dirty="0">
                <a:latin typeface="Century Gothic" panose="020B0502020202020204" pitchFamily="34" charset="0"/>
                <a:hlinkClick r:id="rId5"/>
              </a:rPr>
              <a:t>Solve addition and subtraction two-step problems in contexts, deciding which operations and methods to use and why</a:t>
            </a:r>
            <a:br>
              <a:rPr lang="en-GB" sz="1200" b="1" u="sng" dirty="0">
                <a:solidFill>
                  <a:prstClr val="black"/>
                </a:solidFill>
                <a:latin typeface="Century Gothic" panose="020B0502020202020204" pitchFamily="34" charset="0"/>
              </a:rPr>
            </a:br>
            <a:endParaRPr lang="en-GB" sz="1200" b="1" u="sng" dirty="0">
              <a:solidFill>
                <a:prstClr val="black"/>
              </a:solidFill>
              <a:latin typeface="Century Gothic" panose="020B0502020202020204" pitchFamily="34" charset="0"/>
            </a:endParaRPr>
          </a:p>
          <a:p>
            <a:pPr lvl="0">
              <a:defRPr/>
            </a:pPr>
            <a:endParaRPr lang="en-GB" sz="1200" b="1" u="sng" dirty="0">
              <a:solidFill>
                <a:prstClr val="black"/>
              </a:solidFill>
              <a:latin typeface="Century Gothic" panose="020B0502020202020204" pitchFamily="34" charset="0"/>
            </a:endParaRPr>
          </a:p>
          <a:p>
            <a:pPr>
              <a:defRPr/>
            </a:pPr>
            <a:r>
              <a:rPr lang="en-GB" sz="1600" b="1" dirty="0">
                <a:solidFill>
                  <a:prstClr val="black"/>
                </a:solidFill>
                <a:latin typeface="Century Gothic" panose="020B0502020202020204" pitchFamily="34" charset="0"/>
              </a:rPr>
              <a:t>More </a:t>
            </a:r>
            <a:r>
              <a:rPr lang="en-GB" sz="1600" b="1" dirty="0">
                <a:solidFill>
                  <a:prstClr val="black"/>
                </a:solidFill>
                <a:latin typeface="Century Gothic" panose="020B0502020202020204" pitchFamily="34" charset="0"/>
                <a:hlinkClick r:id="rId6"/>
              </a:rPr>
              <a:t>Year 4 Addition and Subtraction</a:t>
            </a:r>
            <a:r>
              <a:rPr lang="en-GB" sz="1600" b="1" dirty="0">
                <a:solidFill>
                  <a:prstClr val="black"/>
                </a:solidFill>
                <a:latin typeface="Century Gothic" panose="020B0502020202020204" pitchFamily="34" charset="0"/>
              </a:rPr>
              <a:t> resources.</a:t>
            </a:r>
          </a:p>
          <a:p>
            <a:pPr lvl="0">
              <a:defRPr/>
            </a:pPr>
            <a:endParaRPr lang="en-GB" sz="1200" b="1" dirty="0">
              <a:solidFill>
                <a:prstClr val="black"/>
              </a:solidFill>
              <a:latin typeface="Century Gothic" panose="020B0502020202020204" pitchFamily="34" charset="0"/>
            </a:endParaRPr>
          </a:p>
          <a:p>
            <a:pPr lvl="0">
              <a:defRPr/>
            </a:pPr>
            <a:endParaRPr lang="en-GB" sz="1200" b="1" dirty="0">
              <a:solidFill>
                <a:prstClr val="black"/>
              </a:solidFill>
              <a:latin typeface="Century Gothic" panose="020B0502020202020204" pitchFamily="34" charset="0"/>
            </a:endParaRPr>
          </a:p>
          <a:p>
            <a:pPr lvl="0">
              <a:defRPr/>
            </a:pPr>
            <a:r>
              <a:rPr lang="en-GB" sz="1600" b="1" dirty="0">
                <a:solidFill>
                  <a:prstClr val="black"/>
                </a:solidFill>
                <a:latin typeface="Century Gothic" panose="020B0502020202020204" pitchFamily="34" charset="0"/>
              </a:rPr>
              <a:t>Did you like this resource? Don’t forget to </a:t>
            </a:r>
            <a:r>
              <a:rPr lang="en-GB" sz="1600" b="1" dirty="0">
                <a:solidFill>
                  <a:prstClr val="black"/>
                </a:solidFill>
                <a:latin typeface="Century Gothic" panose="020B0502020202020204" pitchFamily="34" charset="0"/>
                <a:hlinkClick r:id="rId7"/>
              </a:rPr>
              <a:t>review</a:t>
            </a:r>
            <a:r>
              <a:rPr lang="en-GB" sz="1600" b="1" dirty="0">
                <a:solidFill>
                  <a:prstClr val="black"/>
                </a:solidFill>
                <a:latin typeface="Century Gothic" panose="020B0502020202020204" pitchFamily="34" charset="0"/>
              </a:rPr>
              <a:t> it on our website.</a:t>
            </a:r>
          </a:p>
        </p:txBody>
      </p:sp>
      <p:pic>
        <p:nvPicPr>
          <p:cNvPr id="7" name="Picture 6" descr="A close up of a sign&#10;&#10;Description generated with high confidence">
            <a:extLst>
              <a:ext uri="{FF2B5EF4-FFF2-40B4-BE49-F238E27FC236}">
                <a16:creationId xmlns:a16="http://schemas.microsoft.com/office/drawing/2014/main" id="{FA2BF443-A068-4144-8BFA-7E60BAA5A485}"/>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9" name="TextBox 8">
            <a:extLst>
              <a:ext uri="{FF2B5EF4-FFF2-40B4-BE49-F238E27FC236}">
                <a16:creationId xmlns:a16="http://schemas.microsoft.com/office/drawing/2014/main" id="{223468EE-04AB-493B-89F2-0FEA78624246}"/>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spTree>
    <p:extLst>
      <p:ext uri="{BB962C8B-B14F-4D97-AF65-F5344CB8AC3E}">
        <p14:creationId xmlns:p14="http://schemas.microsoft.com/office/powerpoint/2010/main" val="26374812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rgbClr val="E7E6E6">
                    <a:lumMod val="50000"/>
                  </a:srgbClr>
                </a:solidFill>
                <a:latin typeface="Century Gothic" panose="020B0502020202020204" pitchFamily="34" charset="0"/>
              </a:rPr>
              <a:t>Year 4 – Autumn Block 2 – Addition and Subtraction</a:t>
            </a:r>
            <a:br>
              <a:rPr lang="en-GB" sz="1600" b="1" dirty="0">
                <a:solidFill>
                  <a:schemeClr val="bg2">
                    <a:lumMod val="50000"/>
                  </a:schemeClr>
                </a:solidFill>
                <a:latin typeface="Century Gothic" panose="020B0502020202020204" pitchFamily="34" charset="0"/>
              </a:rPr>
            </a:br>
            <a:endParaRPr lang="en-GB" sz="1600" b="1" dirty="0">
              <a:solidFill>
                <a:schemeClr val="bg2">
                  <a:lumMod val="50000"/>
                </a:schemeClr>
              </a:solidFill>
              <a:latin typeface="Century Gothic" panose="020B0502020202020204" pitchFamily="34" charset="0"/>
            </a:endParaRPr>
          </a:p>
          <a:p>
            <a:pPr lvl="0" algn="ctr"/>
            <a:endParaRPr lang="en-GB" sz="1600" b="1" dirty="0">
              <a:solidFill>
                <a:schemeClr val="bg2">
                  <a:lumMod val="50000"/>
                </a:schemeClr>
              </a:solidFill>
              <a:latin typeface="Century Gothic" panose="020B0502020202020204" pitchFamily="34" charset="0"/>
            </a:endParaRPr>
          </a:p>
          <a:p>
            <a:pPr lvl="0" algn="ctr"/>
            <a:endParaRPr lang="en-GB" sz="1600" b="1" dirty="0">
              <a:solidFill>
                <a:schemeClr val="bg2">
                  <a:lumMod val="50000"/>
                </a:schemeClr>
              </a:solidFill>
              <a:latin typeface="Century Gothic" panose="020B0502020202020204" pitchFamily="34" charset="0"/>
            </a:endParaRPr>
          </a:p>
          <a:p>
            <a:pPr lvl="0" algn="ctr"/>
            <a:endParaRPr lang="en-GB" sz="1600" b="1" dirty="0">
              <a:solidFill>
                <a:schemeClr val="bg2">
                  <a:lumMod val="50000"/>
                </a:schemeClr>
              </a:solidFill>
              <a:latin typeface="Century Gothic" panose="020B0502020202020204" pitchFamily="34" charset="0"/>
            </a:endParaRPr>
          </a:p>
          <a:p>
            <a:pPr lvl="0" algn="ctr"/>
            <a:endParaRPr lang="en-GB" sz="1600" b="1" dirty="0">
              <a:solidFill>
                <a:schemeClr val="bg2">
                  <a:lumMod val="50000"/>
                </a:schemeClr>
              </a:solidFill>
              <a:latin typeface="Century Gothic" panose="020B0502020202020204" pitchFamily="34" charset="0"/>
            </a:endParaRPr>
          </a:p>
          <a:p>
            <a:pPr lvl="0" algn="ctr"/>
            <a:endParaRPr lang="en-GB" sz="1600" b="1" dirty="0">
              <a:solidFill>
                <a:schemeClr val="bg2">
                  <a:lumMod val="50000"/>
                </a:schemeClr>
              </a:solidFill>
              <a:latin typeface="Century Gothic" panose="020B0502020202020204" pitchFamily="34" charset="0"/>
            </a:endParaRPr>
          </a:p>
          <a:p>
            <a:pPr lvl="0" algn="ctr"/>
            <a:endParaRPr lang="en-GB" sz="1600" b="1" dirty="0">
              <a:solidFill>
                <a:schemeClr val="bg2">
                  <a:lumMod val="50000"/>
                </a:schemeClr>
              </a:solidFill>
              <a:latin typeface="Century Gothic" panose="020B0502020202020204" pitchFamily="34" charset="0"/>
            </a:endParaRPr>
          </a:p>
          <a:p>
            <a:pPr lvl="0" algn="ctr"/>
            <a:endParaRPr lang="en-GB" sz="1600" b="1" dirty="0">
              <a:solidFill>
                <a:schemeClr val="bg2">
                  <a:lumMod val="50000"/>
                </a:schemeClr>
              </a:solidFill>
              <a:latin typeface="Century Gothic" panose="020B0502020202020204" pitchFamily="34" charset="0"/>
            </a:endParaRPr>
          </a:p>
          <a:p>
            <a:pPr lvl="0" algn="ctr"/>
            <a:r>
              <a:rPr lang="en-GB" sz="4800" b="1" dirty="0">
                <a:solidFill>
                  <a:schemeClr val="bg2">
                    <a:lumMod val="25000"/>
                  </a:schemeClr>
                </a:solidFill>
                <a:latin typeface="Century Gothic" panose="020B0502020202020204" pitchFamily="34" charset="0"/>
              </a:rPr>
              <a:t>Step 4: Add Two 4-Digit Numbers  3</a:t>
            </a:r>
            <a:endParaRPr lang="en-GB" sz="4800" b="1" dirty="0">
              <a:solidFill>
                <a:prstClr val="black"/>
              </a:solidFill>
              <a:latin typeface="Century Gothic" panose="020B0502020202020204" pitchFamily="34" charset="0"/>
            </a:endParaRPr>
          </a:p>
        </p:txBody>
      </p:sp>
      <p:pic>
        <p:nvPicPr>
          <p:cNvPr id="7" name="Picture 6" descr="A close up of a sign&#10;&#10;Description generated with high confidence">
            <a:extLst>
              <a:ext uri="{FF2B5EF4-FFF2-40B4-BE49-F238E27FC236}">
                <a16:creationId xmlns:a16="http://schemas.microsoft.com/office/drawing/2014/main" id="{E071226E-B470-45B6-AB5A-3665337863E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9" name="TextBox 8">
            <a:extLst>
              <a:ext uri="{FF2B5EF4-FFF2-40B4-BE49-F238E27FC236}">
                <a16:creationId xmlns:a16="http://schemas.microsoft.com/office/drawing/2014/main" id="{BCE63412-C950-4832-9DBD-D8FDB075B841}"/>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spTree>
    <p:extLst>
      <p:ext uri="{BB962C8B-B14F-4D97-AF65-F5344CB8AC3E}">
        <p14:creationId xmlns:p14="http://schemas.microsoft.com/office/powerpoint/2010/main" val="38559005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Introduction</a:t>
            </a:r>
          </a:p>
          <a:p>
            <a:pPr algn="ctr"/>
            <a:endParaRPr lang="en-GB" sz="2000" b="1" u="sng" dirty="0">
              <a:solidFill>
                <a:schemeClr val="bg2">
                  <a:lumMod val="50000"/>
                </a:schemeClr>
              </a:solidFill>
              <a:latin typeface="Century Gothic" panose="020B0502020202020204" pitchFamily="34" charset="0"/>
            </a:endParaRPr>
          </a:p>
          <a:p>
            <a:pPr marL="88900" algn="ctr"/>
            <a:r>
              <a:rPr lang="en-GB" sz="2000" b="1" dirty="0">
                <a:solidFill>
                  <a:schemeClr val="tx1"/>
                </a:solidFill>
                <a:latin typeface="Century Gothic" panose="020B0502020202020204" pitchFamily="34" charset="0"/>
              </a:rPr>
              <a:t>What number is represented below?</a:t>
            </a:r>
          </a:p>
          <a:p>
            <a:pPr marL="88900" algn="ctr"/>
            <a:endParaRPr lang="en-GB" sz="2000" b="1" dirty="0">
              <a:solidFill>
                <a:schemeClr val="tx1"/>
              </a:solidFill>
              <a:latin typeface="Century Gothic" panose="020B0502020202020204" pitchFamily="34" charset="0"/>
            </a:endParaRPr>
          </a:p>
          <a:p>
            <a:pPr marL="88900" algn="ctr"/>
            <a:endParaRPr lang="en-GB" sz="2000" b="1" dirty="0">
              <a:solidFill>
                <a:schemeClr val="tx1"/>
              </a:solidFill>
              <a:latin typeface="Century Gothic" panose="020B0502020202020204" pitchFamily="34" charset="0"/>
            </a:endParaRPr>
          </a:p>
          <a:p>
            <a:pPr marL="88900" algn="ctr"/>
            <a:endParaRPr lang="en-GB" sz="2000" b="1" dirty="0">
              <a:solidFill>
                <a:schemeClr val="tx1"/>
              </a:solidFill>
              <a:latin typeface="Century Gothic" panose="020B0502020202020204" pitchFamily="34" charset="0"/>
            </a:endParaRPr>
          </a:p>
          <a:p>
            <a:pPr marL="88900" algn="ctr"/>
            <a:endParaRPr lang="en-GB" sz="2000" b="1" dirty="0">
              <a:solidFill>
                <a:schemeClr val="tx1"/>
              </a:solidFill>
              <a:latin typeface="Century Gothic" panose="020B0502020202020204" pitchFamily="34" charset="0"/>
            </a:endParaRPr>
          </a:p>
          <a:p>
            <a:pPr marL="88900" algn="ctr"/>
            <a:endParaRPr lang="en-GB" sz="2000" b="1" dirty="0">
              <a:solidFill>
                <a:schemeClr val="tx1"/>
              </a:solidFill>
              <a:latin typeface="Century Gothic" panose="020B0502020202020204" pitchFamily="34" charset="0"/>
            </a:endParaRPr>
          </a:p>
          <a:p>
            <a:pPr marL="88900" algn="ctr"/>
            <a:endParaRPr lang="en-GB" sz="2000" b="1" dirty="0">
              <a:solidFill>
                <a:schemeClr val="tx1"/>
              </a:solidFill>
              <a:latin typeface="Century Gothic" panose="020B0502020202020204" pitchFamily="34" charset="0"/>
            </a:endParaRPr>
          </a:p>
          <a:p>
            <a:pPr marL="88900" algn="ctr"/>
            <a:endParaRPr lang="en-GB" sz="2000" b="1" dirty="0">
              <a:solidFill>
                <a:schemeClr val="tx1"/>
              </a:solidFill>
              <a:latin typeface="Century Gothic" panose="020B0502020202020204" pitchFamily="34" charset="0"/>
            </a:endParaRPr>
          </a:p>
          <a:p>
            <a:pPr marL="88900" algn="ctr"/>
            <a:endParaRPr lang="en-GB" sz="2000" b="1" dirty="0">
              <a:solidFill>
                <a:schemeClr val="tx1"/>
              </a:solidFill>
              <a:latin typeface="Century Gothic" panose="020B0502020202020204" pitchFamily="34" charset="0"/>
            </a:endParaRPr>
          </a:p>
          <a:p>
            <a:pPr marL="88900" algn="ctr"/>
            <a:endParaRPr lang="en-GB" sz="2000" b="1" dirty="0">
              <a:solidFill>
                <a:schemeClr val="tx1"/>
              </a:solidFill>
              <a:latin typeface="Century Gothic" panose="020B0502020202020204" pitchFamily="34" charset="0"/>
            </a:endParaRPr>
          </a:p>
          <a:p>
            <a:pPr marL="88900" algn="ctr"/>
            <a:endParaRPr lang="en-GB" sz="2000" b="1" dirty="0">
              <a:solidFill>
                <a:schemeClr val="tx1"/>
              </a:solidFill>
              <a:latin typeface="Century Gothic" panose="020B0502020202020204" pitchFamily="34" charset="0"/>
            </a:endParaRPr>
          </a:p>
          <a:p>
            <a:pPr marL="88900" algn="ctr"/>
            <a:endParaRPr lang="en-GB" sz="2000" b="1" dirty="0">
              <a:solidFill>
                <a:schemeClr val="tx1"/>
              </a:solidFill>
              <a:latin typeface="Century Gothic" panose="020B0502020202020204" pitchFamily="34" charset="0"/>
            </a:endParaRPr>
          </a:p>
          <a:p>
            <a:pPr marL="88900" algn="ctr"/>
            <a:r>
              <a:rPr lang="en-GB" sz="2000" b="1" dirty="0">
                <a:solidFill>
                  <a:schemeClr val="tx1"/>
                </a:solidFill>
                <a:latin typeface="Century Gothic" panose="020B0502020202020204" pitchFamily="34" charset="0"/>
              </a:rPr>
              <a:t>Add 1 to the number. </a:t>
            </a:r>
          </a:p>
          <a:p>
            <a:pPr marL="88900" algn="ctr"/>
            <a:endParaRPr lang="en-GB" sz="2000" b="1" dirty="0">
              <a:solidFill>
                <a:schemeClr val="tx1"/>
              </a:solidFill>
              <a:latin typeface="Century Gothic" panose="020B0502020202020204" pitchFamily="34" charset="0"/>
            </a:endParaRPr>
          </a:p>
          <a:p>
            <a:pPr marL="88900" algn="ctr"/>
            <a:r>
              <a:rPr lang="en-GB" sz="2000" b="1" dirty="0">
                <a:solidFill>
                  <a:schemeClr val="tx1"/>
                </a:solidFill>
                <a:latin typeface="Century Gothic" panose="020B0502020202020204" pitchFamily="34" charset="0"/>
              </a:rPr>
              <a:t>What happens to the place value counters?</a:t>
            </a:r>
          </a:p>
          <a:p>
            <a:pPr algn="ctr"/>
            <a:endParaRPr lang="en-GB" sz="2400" b="1" dirty="0">
              <a:solidFill>
                <a:schemeClr val="tx1"/>
              </a:solidFill>
              <a:latin typeface="Century Gothic" panose="020B0502020202020204" pitchFamily="34" charset="0"/>
            </a:endParaRPr>
          </a:p>
          <a:p>
            <a:pPr algn="ctr"/>
            <a:endParaRPr lang="en-GB" sz="2400" b="1" dirty="0">
              <a:solidFill>
                <a:schemeClr val="tx1"/>
              </a:solidFill>
              <a:latin typeface="Century Gothic" panose="020B0502020202020204" pitchFamily="34" charset="0"/>
            </a:endParaRPr>
          </a:p>
          <a:p>
            <a:pPr algn="ctr"/>
            <a:endParaRPr lang="en-GB" sz="2400" b="1" dirty="0">
              <a:solidFill>
                <a:schemeClr val="tx1"/>
              </a:solidFill>
              <a:latin typeface="Century Gothic" panose="020B0502020202020204" pitchFamily="34" charset="0"/>
            </a:endParaRPr>
          </a:p>
          <a:p>
            <a:pPr algn="ctr"/>
            <a:endParaRPr lang="en-GB" sz="2400" b="1" dirty="0">
              <a:solidFill>
                <a:schemeClr val="tx1"/>
              </a:solidFill>
              <a:latin typeface="Century Gothic" panose="020B0502020202020204" pitchFamily="34" charset="0"/>
            </a:endParaRPr>
          </a:p>
          <a:p>
            <a:pPr algn="ctr"/>
            <a:endParaRPr lang="en-GB" sz="2400" b="1" dirty="0">
              <a:solidFill>
                <a:schemeClr val="tx1"/>
              </a:solidFill>
              <a:latin typeface="Century Gothic" panose="020B0502020202020204" pitchFamily="34" charset="0"/>
            </a:endParaRPr>
          </a:p>
          <a:p>
            <a:r>
              <a:rPr lang="en-GB" sz="2400" b="1" dirty="0">
                <a:solidFill>
                  <a:schemeClr val="tx1"/>
                </a:solidFill>
                <a:latin typeface="Century Gothic" panose="020B0502020202020204" pitchFamily="34" charset="0"/>
              </a:rPr>
              <a:t> </a:t>
            </a:r>
          </a:p>
          <a:p>
            <a:pPr algn="ctr"/>
            <a:endParaRPr lang="en-GB" sz="2400" b="1" dirty="0">
              <a:solidFill>
                <a:schemeClr val="tx1"/>
              </a:solidFill>
              <a:latin typeface="Century Gothic" panose="020B0502020202020204" pitchFamily="34" charset="0"/>
            </a:endParaRPr>
          </a:p>
          <a:p>
            <a:pPr algn="ctr"/>
            <a:endParaRPr lang="en-GB" sz="2400" b="1" dirty="0">
              <a:solidFill>
                <a:schemeClr val="bg2">
                  <a:lumMod val="25000"/>
                </a:schemeClr>
              </a:solidFill>
              <a:latin typeface="Century Gothic" panose="020B0502020202020204" pitchFamily="34" charset="0"/>
            </a:endParaRPr>
          </a:p>
          <a:p>
            <a:pPr algn="ctr"/>
            <a:endParaRPr lang="en-GB" sz="2400" b="1" dirty="0">
              <a:solidFill>
                <a:schemeClr val="bg2">
                  <a:lumMod val="25000"/>
                </a:schemeClr>
              </a:solidFill>
              <a:latin typeface="Century Gothic" panose="020B0502020202020204" pitchFamily="34" charset="0"/>
            </a:endParaRPr>
          </a:p>
          <a:p>
            <a:pPr marL="88900" algn="ctr"/>
            <a:endParaRPr lang="en-GB" sz="2800" b="1" dirty="0">
              <a:solidFill>
                <a:schemeClr val="bg2">
                  <a:lumMod val="25000"/>
                </a:schemeClr>
              </a:solidFill>
              <a:latin typeface="Century Gothic" panose="020B0502020202020204" pitchFamily="34" charset="0"/>
            </a:endParaRPr>
          </a:p>
        </p:txBody>
      </p:sp>
      <p:pic>
        <p:nvPicPr>
          <p:cNvPr id="9" name="Picture 8" descr="A close up of a sign&#10;&#10;Description generated with high confidence">
            <a:extLst>
              <a:ext uri="{FF2B5EF4-FFF2-40B4-BE49-F238E27FC236}">
                <a16:creationId xmlns:a16="http://schemas.microsoft.com/office/drawing/2014/main" id="{11E352E5-37E4-4926-8193-5947666A9B1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0" name="TextBox 9">
            <a:extLst>
              <a:ext uri="{FF2B5EF4-FFF2-40B4-BE49-F238E27FC236}">
                <a16:creationId xmlns:a16="http://schemas.microsoft.com/office/drawing/2014/main" id="{EF2B315F-6691-4D12-88EE-A5368822E485}"/>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aphicFrame>
        <p:nvGraphicFramePr>
          <p:cNvPr id="7" name="Table 6">
            <a:extLst>
              <a:ext uri="{FF2B5EF4-FFF2-40B4-BE49-F238E27FC236}">
                <a16:creationId xmlns:a16="http://schemas.microsoft.com/office/drawing/2014/main" id="{3A0B747B-C10F-43A2-B31A-02B775BDEE63}"/>
              </a:ext>
            </a:extLst>
          </p:cNvPr>
          <p:cNvGraphicFramePr>
            <a:graphicFrameLocks noGrp="1"/>
          </p:cNvGraphicFramePr>
          <p:nvPr>
            <p:extLst>
              <p:ext uri="{D42A27DB-BD31-4B8C-83A1-F6EECF244321}">
                <p14:modId xmlns:p14="http://schemas.microsoft.com/office/powerpoint/2010/main" val="801484515"/>
              </p:ext>
            </p:extLst>
          </p:nvPr>
        </p:nvGraphicFramePr>
        <p:xfrm>
          <a:off x="731520" y="1648445"/>
          <a:ext cx="7751300" cy="2754743"/>
        </p:xfrm>
        <a:graphic>
          <a:graphicData uri="http://schemas.openxmlformats.org/drawingml/2006/table">
            <a:tbl>
              <a:tblPr firstRow="1" bandRow="1">
                <a:tableStyleId>{5940675A-B579-460E-94D1-54222C63F5DA}</a:tableStyleId>
              </a:tblPr>
              <a:tblGrid>
                <a:gridCol w="1937825">
                  <a:extLst>
                    <a:ext uri="{9D8B030D-6E8A-4147-A177-3AD203B41FA5}">
                      <a16:colId xmlns:a16="http://schemas.microsoft.com/office/drawing/2014/main" val="3287663808"/>
                    </a:ext>
                  </a:extLst>
                </a:gridCol>
                <a:gridCol w="1937825">
                  <a:extLst>
                    <a:ext uri="{9D8B030D-6E8A-4147-A177-3AD203B41FA5}">
                      <a16:colId xmlns:a16="http://schemas.microsoft.com/office/drawing/2014/main" val="3388486913"/>
                    </a:ext>
                  </a:extLst>
                </a:gridCol>
                <a:gridCol w="1937825">
                  <a:extLst>
                    <a:ext uri="{9D8B030D-6E8A-4147-A177-3AD203B41FA5}">
                      <a16:colId xmlns:a16="http://schemas.microsoft.com/office/drawing/2014/main" val="963277004"/>
                    </a:ext>
                  </a:extLst>
                </a:gridCol>
                <a:gridCol w="1937825">
                  <a:extLst>
                    <a:ext uri="{9D8B030D-6E8A-4147-A177-3AD203B41FA5}">
                      <a16:colId xmlns:a16="http://schemas.microsoft.com/office/drawing/2014/main" val="3697070779"/>
                    </a:ext>
                  </a:extLst>
                </a:gridCol>
              </a:tblGrid>
              <a:tr h="630516">
                <a:tc>
                  <a:txBody>
                    <a:bodyPr/>
                    <a:lstStyle/>
                    <a:p>
                      <a:pPr algn="ctr"/>
                      <a:r>
                        <a:rPr lang="en-GB" sz="2000" b="1" dirty="0">
                          <a:solidFill>
                            <a:schemeClr val="tx1"/>
                          </a:solidFill>
                          <a:latin typeface="Century Gothic" panose="020B0502020202020204" pitchFamily="34" charset="0"/>
                        </a:rPr>
                        <a:t>Thousands</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solidFill>
                            <a:schemeClr val="tx1"/>
                          </a:solidFill>
                          <a:latin typeface="Century Gothic" panose="020B0502020202020204" pitchFamily="34" charset="0"/>
                        </a:rPr>
                        <a:t>Hundreds</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solidFill>
                            <a:schemeClr val="tx1"/>
                          </a:solidFill>
                          <a:latin typeface="Century Gothic" panose="020B0502020202020204" pitchFamily="34" charset="0"/>
                        </a:rPr>
                        <a:t>Tens</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solidFill>
                            <a:schemeClr val="tx1"/>
                          </a:solidFill>
                          <a:latin typeface="Century Gothic" panose="020B0502020202020204" pitchFamily="34" charset="0"/>
                        </a:rPr>
                        <a:t>Ones</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25299804"/>
                  </a:ext>
                </a:extLst>
              </a:tr>
              <a:tr h="2124227">
                <a:tc>
                  <a:txBody>
                    <a:bodyPr/>
                    <a:lstStyle/>
                    <a:p>
                      <a:pPr algn="ctr"/>
                      <a:endParaRPr lang="en-GB" sz="2800" dirty="0">
                        <a:solidFill>
                          <a:schemeClr val="tx1"/>
                        </a:solidFill>
                        <a:latin typeface="SassoonCRInfantMedium" panose="02000603020000020003" pitchFamily="2" charset="0"/>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800" dirty="0">
                        <a:solidFill>
                          <a:schemeClr val="tx1"/>
                        </a:solidFill>
                        <a:latin typeface="SassoonCRInfantMedium" panose="02000603020000020003" pitchFamily="2" charset="0"/>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800" dirty="0">
                        <a:solidFill>
                          <a:schemeClr val="tx1"/>
                        </a:solidFill>
                        <a:latin typeface="SassoonCRInfantMedium" panose="02000603020000020003" pitchFamily="2" charset="0"/>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800" dirty="0">
                        <a:solidFill>
                          <a:schemeClr val="tx1"/>
                        </a:solidFill>
                        <a:latin typeface="SassoonCRInfantMedium" panose="02000603020000020003" pitchFamily="2" charset="0"/>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41382153"/>
                  </a:ext>
                </a:extLst>
              </a:tr>
            </a:tbl>
          </a:graphicData>
        </a:graphic>
      </p:graphicFrame>
      <p:sp>
        <p:nvSpPr>
          <p:cNvPr id="36" name="Oval 35">
            <a:extLst>
              <a:ext uri="{FF2B5EF4-FFF2-40B4-BE49-F238E27FC236}">
                <a16:creationId xmlns:a16="http://schemas.microsoft.com/office/drawing/2014/main" id="{E7FB9416-07AF-423D-8CB6-8ADDEFD5B368}"/>
              </a:ext>
            </a:extLst>
          </p:cNvPr>
          <p:cNvSpPr/>
          <p:nvPr/>
        </p:nvSpPr>
        <p:spPr>
          <a:xfrm>
            <a:off x="1975504" y="3869782"/>
            <a:ext cx="339543" cy="339543"/>
          </a:xfrm>
          <a:prstGeom prst="ellipse">
            <a:avLst/>
          </a:prstGeom>
          <a:solidFill>
            <a:schemeClr val="accent6">
              <a:lumMod val="40000"/>
              <a:lumOff val="60000"/>
            </a:scheme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39" name="Oval 38">
            <a:extLst>
              <a:ext uri="{FF2B5EF4-FFF2-40B4-BE49-F238E27FC236}">
                <a16:creationId xmlns:a16="http://schemas.microsoft.com/office/drawing/2014/main" id="{CBDF9DE0-DB0D-4D7B-80CA-58095DAB5BDA}"/>
              </a:ext>
            </a:extLst>
          </p:cNvPr>
          <p:cNvSpPr/>
          <p:nvPr/>
        </p:nvSpPr>
        <p:spPr>
          <a:xfrm>
            <a:off x="5378079" y="3351179"/>
            <a:ext cx="339543" cy="339543"/>
          </a:xfrm>
          <a:prstGeom prst="ellipse">
            <a:avLst/>
          </a:prstGeom>
          <a:solidFill>
            <a:schemeClr val="accent4">
              <a:lumMod val="40000"/>
              <a:lumOff val="60000"/>
            </a:schemeClr>
          </a:solidFill>
          <a:ln>
            <a:solidFill>
              <a:srgbClr val="FF930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43" name="Oval 42">
            <a:extLst>
              <a:ext uri="{FF2B5EF4-FFF2-40B4-BE49-F238E27FC236}">
                <a16:creationId xmlns:a16="http://schemas.microsoft.com/office/drawing/2014/main" id="{85C6091C-6C72-42DA-B8EC-23D8084AA80F}"/>
              </a:ext>
            </a:extLst>
          </p:cNvPr>
          <p:cNvSpPr/>
          <p:nvPr/>
        </p:nvSpPr>
        <p:spPr>
          <a:xfrm>
            <a:off x="7937064" y="3867331"/>
            <a:ext cx="339543" cy="339543"/>
          </a:xfrm>
          <a:prstGeom prst="ellipse">
            <a:avLst/>
          </a:prstGeom>
          <a:solidFill>
            <a:srgbClr val="C9A6E4"/>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47" name="Oval 46">
            <a:extLst>
              <a:ext uri="{FF2B5EF4-FFF2-40B4-BE49-F238E27FC236}">
                <a16:creationId xmlns:a16="http://schemas.microsoft.com/office/drawing/2014/main" id="{259BB386-7A7E-44F4-8EB6-CC295C4F5902}"/>
              </a:ext>
            </a:extLst>
          </p:cNvPr>
          <p:cNvSpPr/>
          <p:nvPr/>
        </p:nvSpPr>
        <p:spPr>
          <a:xfrm>
            <a:off x="4030678" y="3869782"/>
            <a:ext cx="339543" cy="339543"/>
          </a:xfrm>
          <a:prstGeom prst="ellipse">
            <a:avLst/>
          </a:prstGeom>
          <a:solidFill>
            <a:schemeClr val="accent5">
              <a:lumMod val="40000"/>
              <a:lumOff val="6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50" name="Oval 49">
            <a:extLst>
              <a:ext uri="{FF2B5EF4-FFF2-40B4-BE49-F238E27FC236}">
                <a16:creationId xmlns:a16="http://schemas.microsoft.com/office/drawing/2014/main" id="{F4C5B073-0D8B-45C9-BE2A-54722BFAFF75}"/>
              </a:ext>
            </a:extLst>
          </p:cNvPr>
          <p:cNvSpPr/>
          <p:nvPr/>
        </p:nvSpPr>
        <p:spPr>
          <a:xfrm>
            <a:off x="5378079" y="3869783"/>
            <a:ext cx="339543" cy="339543"/>
          </a:xfrm>
          <a:prstGeom prst="ellipse">
            <a:avLst/>
          </a:prstGeom>
          <a:solidFill>
            <a:schemeClr val="accent4">
              <a:lumMod val="40000"/>
              <a:lumOff val="60000"/>
            </a:schemeClr>
          </a:solidFill>
          <a:ln>
            <a:solidFill>
              <a:srgbClr val="FF930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51" name="Oval 50">
            <a:extLst>
              <a:ext uri="{FF2B5EF4-FFF2-40B4-BE49-F238E27FC236}">
                <a16:creationId xmlns:a16="http://schemas.microsoft.com/office/drawing/2014/main" id="{744B80F5-902A-452E-A31F-21BD969B91ED}"/>
              </a:ext>
            </a:extLst>
          </p:cNvPr>
          <p:cNvSpPr/>
          <p:nvPr/>
        </p:nvSpPr>
        <p:spPr>
          <a:xfrm>
            <a:off x="4800063" y="3869784"/>
            <a:ext cx="339543" cy="339543"/>
          </a:xfrm>
          <a:prstGeom prst="ellipse">
            <a:avLst/>
          </a:prstGeom>
          <a:solidFill>
            <a:schemeClr val="accent4">
              <a:lumMod val="40000"/>
              <a:lumOff val="60000"/>
            </a:schemeClr>
          </a:solidFill>
          <a:ln>
            <a:solidFill>
              <a:srgbClr val="FF930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52" name="Oval 51">
            <a:extLst>
              <a:ext uri="{FF2B5EF4-FFF2-40B4-BE49-F238E27FC236}">
                <a16:creationId xmlns:a16="http://schemas.microsoft.com/office/drawing/2014/main" id="{216DB6B2-B2F3-43C1-B4E6-838F6A26BC17}"/>
              </a:ext>
            </a:extLst>
          </p:cNvPr>
          <p:cNvSpPr/>
          <p:nvPr/>
        </p:nvSpPr>
        <p:spPr>
          <a:xfrm>
            <a:off x="5956095" y="3869783"/>
            <a:ext cx="339543" cy="339543"/>
          </a:xfrm>
          <a:prstGeom prst="ellipse">
            <a:avLst/>
          </a:prstGeom>
          <a:solidFill>
            <a:schemeClr val="accent4">
              <a:lumMod val="40000"/>
              <a:lumOff val="60000"/>
            </a:schemeClr>
          </a:solidFill>
          <a:ln>
            <a:solidFill>
              <a:srgbClr val="FF930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53" name="Oval 52">
            <a:extLst>
              <a:ext uri="{FF2B5EF4-FFF2-40B4-BE49-F238E27FC236}">
                <a16:creationId xmlns:a16="http://schemas.microsoft.com/office/drawing/2014/main" id="{31417C7C-9416-4267-B248-DEBD3E5949C1}"/>
              </a:ext>
            </a:extLst>
          </p:cNvPr>
          <p:cNvSpPr/>
          <p:nvPr/>
        </p:nvSpPr>
        <p:spPr>
          <a:xfrm>
            <a:off x="5950868" y="3349917"/>
            <a:ext cx="339543" cy="339543"/>
          </a:xfrm>
          <a:prstGeom prst="ellipse">
            <a:avLst/>
          </a:prstGeom>
          <a:solidFill>
            <a:schemeClr val="accent4">
              <a:lumMod val="40000"/>
              <a:lumOff val="60000"/>
            </a:schemeClr>
          </a:solidFill>
          <a:ln>
            <a:solidFill>
              <a:srgbClr val="FF930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54" name="Oval 53">
            <a:extLst>
              <a:ext uri="{FF2B5EF4-FFF2-40B4-BE49-F238E27FC236}">
                <a16:creationId xmlns:a16="http://schemas.microsoft.com/office/drawing/2014/main" id="{6AF4B5EE-46D0-41F7-895C-BA1D5EB385AB}"/>
              </a:ext>
            </a:extLst>
          </p:cNvPr>
          <p:cNvSpPr/>
          <p:nvPr/>
        </p:nvSpPr>
        <p:spPr>
          <a:xfrm>
            <a:off x="4027067" y="2824436"/>
            <a:ext cx="339543" cy="339543"/>
          </a:xfrm>
          <a:prstGeom prst="ellipse">
            <a:avLst/>
          </a:prstGeom>
          <a:solidFill>
            <a:schemeClr val="accent5">
              <a:lumMod val="40000"/>
              <a:lumOff val="6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55" name="Oval 54">
            <a:extLst>
              <a:ext uri="{FF2B5EF4-FFF2-40B4-BE49-F238E27FC236}">
                <a16:creationId xmlns:a16="http://schemas.microsoft.com/office/drawing/2014/main" id="{CF98C54D-8710-4ED0-BE36-83B1E0602AF7}"/>
              </a:ext>
            </a:extLst>
          </p:cNvPr>
          <p:cNvSpPr/>
          <p:nvPr/>
        </p:nvSpPr>
        <p:spPr>
          <a:xfrm>
            <a:off x="2887554" y="3344623"/>
            <a:ext cx="339543" cy="339543"/>
          </a:xfrm>
          <a:prstGeom prst="ellipse">
            <a:avLst/>
          </a:prstGeom>
          <a:solidFill>
            <a:schemeClr val="accent5">
              <a:lumMod val="40000"/>
              <a:lumOff val="6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56" name="Oval 55">
            <a:extLst>
              <a:ext uri="{FF2B5EF4-FFF2-40B4-BE49-F238E27FC236}">
                <a16:creationId xmlns:a16="http://schemas.microsoft.com/office/drawing/2014/main" id="{6517A92D-D57C-4AF8-8B7E-5CBCA50A8816}"/>
              </a:ext>
            </a:extLst>
          </p:cNvPr>
          <p:cNvSpPr/>
          <p:nvPr/>
        </p:nvSpPr>
        <p:spPr>
          <a:xfrm>
            <a:off x="3469627" y="3349917"/>
            <a:ext cx="339543" cy="339543"/>
          </a:xfrm>
          <a:prstGeom prst="ellipse">
            <a:avLst/>
          </a:prstGeom>
          <a:solidFill>
            <a:schemeClr val="accent5">
              <a:lumMod val="40000"/>
              <a:lumOff val="6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57" name="Oval 56">
            <a:extLst>
              <a:ext uri="{FF2B5EF4-FFF2-40B4-BE49-F238E27FC236}">
                <a16:creationId xmlns:a16="http://schemas.microsoft.com/office/drawing/2014/main" id="{D698A952-0FA4-4066-8DE7-C7C3415645A0}"/>
              </a:ext>
            </a:extLst>
          </p:cNvPr>
          <p:cNvSpPr/>
          <p:nvPr/>
        </p:nvSpPr>
        <p:spPr>
          <a:xfrm>
            <a:off x="4027067" y="3349917"/>
            <a:ext cx="339543" cy="339543"/>
          </a:xfrm>
          <a:prstGeom prst="ellipse">
            <a:avLst/>
          </a:prstGeom>
          <a:solidFill>
            <a:schemeClr val="accent5">
              <a:lumMod val="40000"/>
              <a:lumOff val="6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58" name="Oval 57">
            <a:extLst>
              <a:ext uri="{FF2B5EF4-FFF2-40B4-BE49-F238E27FC236}">
                <a16:creationId xmlns:a16="http://schemas.microsoft.com/office/drawing/2014/main" id="{19FCD532-FD03-4A67-B2FB-4BC9C2CD5E01}"/>
              </a:ext>
            </a:extLst>
          </p:cNvPr>
          <p:cNvSpPr/>
          <p:nvPr/>
        </p:nvSpPr>
        <p:spPr>
          <a:xfrm>
            <a:off x="2889717" y="3869781"/>
            <a:ext cx="339543" cy="339543"/>
          </a:xfrm>
          <a:prstGeom prst="ellipse">
            <a:avLst/>
          </a:prstGeom>
          <a:solidFill>
            <a:schemeClr val="accent5">
              <a:lumMod val="40000"/>
              <a:lumOff val="6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59" name="Oval 58">
            <a:extLst>
              <a:ext uri="{FF2B5EF4-FFF2-40B4-BE49-F238E27FC236}">
                <a16:creationId xmlns:a16="http://schemas.microsoft.com/office/drawing/2014/main" id="{FA22FD2F-A2E2-4F9A-A38A-C81F58B53693}"/>
              </a:ext>
            </a:extLst>
          </p:cNvPr>
          <p:cNvSpPr/>
          <p:nvPr/>
        </p:nvSpPr>
        <p:spPr>
          <a:xfrm>
            <a:off x="3467734" y="3869782"/>
            <a:ext cx="339543" cy="339543"/>
          </a:xfrm>
          <a:prstGeom prst="ellipse">
            <a:avLst/>
          </a:prstGeom>
          <a:solidFill>
            <a:schemeClr val="accent5">
              <a:lumMod val="40000"/>
              <a:lumOff val="6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60" name="Oval 59">
            <a:extLst>
              <a:ext uri="{FF2B5EF4-FFF2-40B4-BE49-F238E27FC236}">
                <a16:creationId xmlns:a16="http://schemas.microsoft.com/office/drawing/2014/main" id="{6BEF4F9C-7E6C-4007-97D0-720F0862858B}"/>
              </a:ext>
            </a:extLst>
          </p:cNvPr>
          <p:cNvSpPr/>
          <p:nvPr/>
        </p:nvSpPr>
        <p:spPr>
          <a:xfrm>
            <a:off x="1397488" y="3867333"/>
            <a:ext cx="339543" cy="339543"/>
          </a:xfrm>
          <a:prstGeom prst="ellipse">
            <a:avLst/>
          </a:prstGeom>
          <a:solidFill>
            <a:schemeClr val="accent6">
              <a:lumMod val="40000"/>
              <a:lumOff val="60000"/>
            </a:scheme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61" name="Oval 60">
            <a:extLst>
              <a:ext uri="{FF2B5EF4-FFF2-40B4-BE49-F238E27FC236}">
                <a16:creationId xmlns:a16="http://schemas.microsoft.com/office/drawing/2014/main" id="{D25AE334-1D1F-47C1-93C5-A2425DE54517}"/>
              </a:ext>
            </a:extLst>
          </p:cNvPr>
          <p:cNvSpPr/>
          <p:nvPr/>
        </p:nvSpPr>
        <p:spPr>
          <a:xfrm>
            <a:off x="6820780" y="3867331"/>
            <a:ext cx="339543" cy="339543"/>
          </a:xfrm>
          <a:prstGeom prst="ellipse">
            <a:avLst/>
          </a:prstGeom>
          <a:solidFill>
            <a:srgbClr val="C9A6E4"/>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62" name="Oval 61">
            <a:extLst>
              <a:ext uri="{FF2B5EF4-FFF2-40B4-BE49-F238E27FC236}">
                <a16:creationId xmlns:a16="http://schemas.microsoft.com/office/drawing/2014/main" id="{62A001EE-E98D-4BFC-9532-3A5E0AEC89B2}"/>
              </a:ext>
            </a:extLst>
          </p:cNvPr>
          <p:cNvSpPr/>
          <p:nvPr/>
        </p:nvSpPr>
        <p:spPr>
          <a:xfrm>
            <a:off x="7393128" y="3867332"/>
            <a:ext cx="339543" cy="339543"/>
          </a:xfrm>
          <a:prstGeom prst="ellipse">
            <a:avLst/>
          </a:prstGeom>
          <a:solidFill>
            <a:srgbClr val="C9A6E4"/>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63" name="Oval 62">
            <a:extLst>
              <a:ext uri="{FF2B5EF4-FFF2-40B4-BE49-F238E27FC236}">
                <a16:creationId xmlns:a16="http://schemas.microsoft.com/office/drawing/2014/main" id="{731C25F8-4086-4227-97FB-52DA98D96676}"/>
              </a:ext>
            </a:extLst>
          </p:cNvPr>
          <p:cNvSpPr/>
          <p:nvPr/>
        </p:nvSpPr>
        <p:spPr>
          <a:xfrm>
            <a:off x="7937064" y="3344622"/>
            <a:ext cx="339543" cy="339543"/>
          </a:xfrm>
          <a:prstGeom prst="ellipse">
            <a:avLst/>
          </a:prstGeom>
          <a:solidFill>
            <a:srgbClr val="C9A6E4"/>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64" name="Oval 63">
            <a:extLst>
              <a:ext uri="{FF2B5EF4-FFF2-40B4-BE49-F238E27FC236}">
                <a16:creationId xmlns:a16="http://schemas.microsoft.com/office/drawing/2014/main" id="{E0B249FE-E1DB-4713-A05A-AF4F3E074699}"/>
              </a:ext>
            </a:extLst>
          </p:cNvPr>
          <p:cNvSpPr/>
          <p:nvPr/>
        </p:nvSpPr>
        <p:spPr>
          <a:xfrm>
            <a:off x="6820780" y="3344622"/>
            <a:ext cx="339543" cy="339543"/>
          </a:xfrm>
          <a:prstGeom prst="ellipse">
            <a:avLst/>
          </a:prstGeom>
          <a:solidFill>
            <a:srgbClr val="C9A6E4"/>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65" name="Oval 64">
            <a:extLst>
              <a:ext uri="{FF2B5EF4-FFF2-40B4-BE49-F238E27FC236}">
                <a16:creationId xmlns:a16="http://schemas.microsoft.com/office/drawing/2014/main" id="{6D831B25-BA2D-4BED-A558-B7BD70479D91}"/>
              </a:ext>
            </a:extLst>
          </p:cNvPr>
          <p:cNvSpPr/>
          <p:nvPr/>
        </p:nvSpPr>
        <p:spPr>
          <a:xfrm>
            <a:off x="7393128" y="3344623"/>
            <a:ext cx="339543" cy="339543"/>
          </a:xfrm>
          <a:prstGeom prst="ellipse">
            <a:avLst/>
          </a:prstGeom>
          <a:solidFill>
            <a:srgbClr val="C9A6E4"/>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66" name="Oval 65">
            <a:extLst>
              <a:ext uri="{FF2B5EF4-FFF2-40B4-BE49-F238E27FC236}">
                <a16:creationId xmlns:a16="http://schemas.microsoft.com/office/drawing/2014/main" id="{68EECB6D-B4F4-40E0-AD53-AB8F8220E1C2}"/>
              </a:ext>
            </a:extLst>
          </p:cNvPr>
          <p:cNvSpPr/>
          <p:nvPr/>
        </p:nvSpPr>
        <p:spPr>
          <a:xfrm>
            <a:off x="7936067" y="2824436"/>
            <a:ext cx="339543" cy="339543"/>
          </a:xfrm>
          <a:prstGeom prst="ellipse">
            <a:avLst/>
          </a:prstGeom>
          <a:solidFill>
            <a:srgbClr val="C9A6E4"/>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67" name="Oval 66">
            <a:extLst>
              <a:ext uri="{FF2B5EF4-FFF2-40B4-BE49-F238E27FC236}">
                <a16:creationId xmlns:a16="http://schemas.microsoft.com/office/drawing/2014/main" id="{EC7C0103-CAE7-4B35-8F82-B43BC41308C0}"/>
              </a:ext>
            </a:extLst>
          </p:cNvPr>
          <p:cNvSpPr/>
          <p:nvPr/>
        </p:nvSpPr>
        <p:spPr>
          <a:xfrm>
            <a:off x="6819783" y="2824436"/>
            <a:ext cx="339543" cy="339543"/>
          </a:xfrm>
          <a:prstGeom prst="ellipse">
            <a:avLst/>
          </a:prstGeom>
          <a:solidFill>
            <a:srgbClr val="C9A6E4"/>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68" name="Oval 67">
            <a:extLst>
              <a:ext uri="{FF2B5EF4-FFF2-40B4-BE49-F238E27FC236}">
                <a16:creationId xmlns:a16="http://schemas.microsoft.com/office/drawing/2014/main" id="{DE2573AF-B72C-4530-B715-6374C7C276F3}"/>
              </a:ext>
            </a:extLst>
          </p:cNvPr>
          <p:cNvSpPr/>
          <p:nvPr/>
        </p:nvSpPr>
        <p:spPr>
          <a:xfrm>
            <a:off x="7392131" y="2824437"/>
            <a:ext cx="339543" cy="339543"/>
          </a:xfrm>
          <a:prstGeom prst="ellipse">
            <a:avLst/>
          </a:prstGeom>
          <a:solidFill>
            <a:srgbClr val="C9A6E4"/>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Tree>
    <p:extLst>
      <p:ext uri="{BB962C8B-B14F-4D97-AF65-F5344CB8AC3E}">
        <p14:creationId xmlns:p14="http://schemas.microsoft.com/office/powerpoint/2010/main" val="27300927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Introduction</a:t>
            </a:r>
          </a:p>
          <a:p>
            <a:pPr algn="ctr"/>
            <a:endParaRPr lang="en-GB" sz="2000" b="1" u="sng" dirty="0">
              <a:solidFill>
                <a:schemeClr val="bg2">
                  <a:lumMod val="50000"/>
                </a:schemeClr>
              </a:solidFill>
              <a:latin typeface="Century Gothic" panose="020B0502020202020204" pitchFamily="34" charset="0"/>
            </a:endParaRPr>
          </a:p>
          <a:p>
            <a:pPr marL="88900" algn="ctr"/>
            <a:r>
              <a:rPr lang="en-GB" sz="2000" b="1" dirty="0">
                <a:solidFill>
                  <a:schemeClr val="tx1"/>
                </a:solidFill>
                <a:latin typeface="Century Gothic" panose="020B0502020202020204" pitchFamily="34" charset="0"/>
              </a:rPr>
              <a:t>What number is represented below? </a:t>
            </a:r>
            <a:r>
              <a:rPr lang="en-GB" sz="2000" b="1" dirty="0">
                <a:solidFill>
                  <a:srgbClr val="FF0000"/>
                </a:solidFill>
                <a:latin typeface="Century Gothic" panose="020B0502020202020204" pitchFamily="34" charset="0"/>
              </a:rPr>
              <a:t>2,759</a:t>
            </a:r>
          </a:p>
          <a:p>
            <a:pPr marL="88900" algn="ctr"/>
            <a:endParaRPr lang="en-GB" sz="2000" b="1" dirty="0">
              <a:solidFill>
                <a:schemeClr val="tx1"/>
              </a:solidFill>
              <a:latin typeface="Century Gothic" panose="020B0502020202020204" pitchFamily="34" charset="0"/>
            </a:endParaRPr>
          </a:p>
          <a:p>
            <a:pPr marL="88900" algn="ctr"/>
            <a:endParaRPr lang="en-GB" sz="2000" b="1" dirty="0">
              <a:solidFill>
                <a:schemeClr val="tx1"/>
              </a:solidFill>
              <a:latin typeface="Century Gothic" panose="020B0502020202020204" pitchFamily="34" charset="0"/>
            </a:endParaRPr>
          </a:p>
          <a:p>
            <a:pPr marL="88900" algn="ctr"/>
            <a:endParaRPr lang="en-GB" sz="2000" b="1" dirty="0">
              <a:solidFill>
                <a:schemeClr val="tx1"/>
              </a:solidFill>
              <a:latin typeface="Century Gothic" panose="020B0502020202020204" pitchFamily="34" charset="0"/>
            </a:endParaRPr>
          </a:p>
          <a:p>
            <a:pPr marL="88900" algn="ctr"/>
            <a:endParaRPr lang="en-GB" sz="2000" b="1" dirty="0">
              <a:solidFill>
                <a:schemeClr val="tx1"/>
              </a:solidFill>
              <a:latin typeface="Century Gothic" panose="020B0502020202020204" pitchFamily="34" charset="0"/>
            </a:endParaRPr>
          </a:p>
          <a:p>
            <a:pPr marL="88900" algn="ctr"/>
            <a:endParaRPr lang="en-GB" sz="2000" b="1" dirty="0">
              <a:solidFill>
                <a:schemeClr val="tx1"/>
              </a:solidFill>
              <a:latin typeface="Century Gothic" panose="020B0502020202020204" pitchFamily="34" charset="0"/>
            </a:endParaRPr>
          </a:p>
          <a:p>
            <a:pPr marL="88900" algn="ctr"/>
            <a:endParaRPr lang="en-GB" sz="2000" b="1" dirty="0">
              <a:solidFill>
                <a:schemeClr val="tx1"/>
              </a:solidFill>
              <a:latin typeface="Century Gothic" panose="020B0502020202020204" pitchFamily="34" charset="0"/>
            </a:endParaRPr>
          </a:p>
          <a:p>
            <a:pPr marL="88900" algn="ctr"/>
            <a:endParaRPr lang="en-GB" sz="2000" b="1" dirty="0">
              <a:solidFill>
                <a:schemeClr val="tx1"/>
              </a:solidFill>
              <a:latin typeface="Century Gothic" panose="020B0502020202020204" pitchFamily="34" charset="0"/>
            </a:endParaRPr>
          </a:p>
          <a:p>
            <a:pPr marL="88900" algn="ctr"/>
            <a:endParaRPr lang="en-GB" sz="2000" b="1" dirty="0">
              <a:solidFill>
                <a:schemeClr val="tx1"/>
              </a:solidFill>
              <a:latin typeface="Century Gothic" panose="020B0502020202020204" pitchFamily="34" charset="0"/>
            </a:endParaRPr>
          </a:p>
          <a:p>
            <a:pPr marL="88900" algn="ctr"/>
            <a:endParaRPr lang="en-GB" sz="2000" b="1" dirty="0">
              <a:solidFill>
                <a:schemeClr val="tx1"/>
              </a:solidFill>
              <a:latin typeface="Century Gothic" panose="020B0502020202020204" pitchFamily="34" charset="0"/>
            </a:endParaRPr>
          </a:p>
          <a:p>
            <a:pPr marL="88900" algn="ctr"/>
            <a:endParaRPr lang="en-GB" sz="2000" b="1" dirty="0">
              <a:solidFill>
                <a:schemeClr val="tx1"/>
              </a:solidFill>
              <a:latin typeface="Century Gothic" panose="020B0502020202020204" pitchFamily="34" charset="0"/>
            </a:endParaRPr>
          </a:p>
          <a:p>
            <a:pPr marL="88900" algn="ctr"/>
            <a:endParaRPr lang="en-GB" sz="2000" b="1" dirty="0">
              <a:solidFill>
                <a:schemeClr val="tx1"/>
              </a:solidFill>
              <a:latin typeface="Century Gothic" panose="020B0502020202020204" pitchFamily="34" charset="0"/>
            </a:endParaRPr>
          </a:p>
          <a:p>
            <a:pPr marL="88900" algn="ctr"/>
            <a:r>
              <a:rPr lang="en-GB" sz="2000" b="1" dirty="0">
                <a:solidFill>
                  <a:schemeClr val="tx1"/>
                </a:solidFill>
                <a:latin typeface="Century Gothic" panose="020B0502020202020204" pitchFamily="34" charset="0"/>
              </a:rPr>
              <a:t>Add 1 to the number. </a:t>
            </a:r>
            <a:r>
              <a:rPr lang="en-GB" sz="2000" b="1" dirty="0">
                <a:solidFill>
                  <a:srgbClr val="FF0000"/>
                </a:solidFill>
                <a:latin typeface="Century Gothic" panose="020B0502020202020204" pitchFamily="34" charset="0"/>
              </a:rPr>
              <a:t>2,759 + 1 = 2,760</a:t>
            </a:r>
          </a:p>
          <a:p>
            <a:pPr marL="88900" algn="ctr"/>
            <a:endParaRPr lang="en-GB" sz="2000" b="1" dirty="0">
              <a:solidFill>
                <a:schemeClr val="tx1"/>
              </a:solidFill>
              <a:latin typeface="Century Gothic" panose="020B0502020202020204" pitchFamily="34" charset="0"/>
            </a:endParaRPr>
          </a:p>
          <a:p>
            <a:pPr marL="88900" algn="ctr"/>
            <a:r>
              <a:rPr lang="en-GB" sz="2000" b="1" dirty="0">
                <a:solidFill>
                  <a:schemeClr val="tx1"/>
                </a:solidFill>
                <a:latin typeface="Century Gothic" panose="020B0502020202020204" pitchFamily="34" charset="0"/>
              </a:rPr>
              <a:t>What happens to the place value counters?</a:t>
            </a:r>
            <a:r>
              <a:rPr lang="en-GB" sz="2000" dirty="0">
                <a:solidFill>
                  <a:srgbClr val="FF0000"/>
                </a:solidFill>
                <a:latin typeface="SassoonCRInfantMedium" panose="02000603020000020003" pitchFamily="2" charset="0"/>
              </a:rPr>
              <a:t> </a:t>
            </a:r>
            <a:r>
              <a:rPr lang="en-GB" sz="2000" b="1" dirty="0">
                <a:solidFill>
                  <a:srgbClr val="FF0000"/>
                </a:solidFill>
                <a:latin typeface="Century Gothic" panose="020B0502020202020204" pitchFamily="34" charset="0"/>
              </a:rPr>
              <a:t>The ones must be exchanged for a ten, so there are no ones left in the column.</a:t>
            </a:r>
          </a:p>
          <a:p>
            <a:pPr marL="88900" algn="ctr"/>
            <a:endParaRPr lang="en-GB" sz="2000" b="1" dirty="0">
              <a:solidFill>
                <a:schemeClr val="tx1"/>
              </a:solidFill>
              <a:latin typeface="Century Gothic" panose="020B0502020202020204" pitchFamily="34" charset="0"/>
            </a:endParaRPr>
          </a:p>
          <a:p>
            <a:pPr algn="ctr"/>
            <a:endParaRPr lang="en-GB" sz="2400" b="1" dirty="0">
              <a:solidFill>
                <a:schemeClr val="tx1"/>
              </a:solidFill>
              <a:latin typeface="Century Gothic" panose="020B0502020202020204" pitchFamily="34" charset="0"/>
            </a:endParaRPr>
          </a:p>
          <a:p>
            <a:pPr algn="ctr"/>
            <a:endParaRPr lang="en-GB" sz="2400" b="1" dirty="0">
              <a:solidFill>
                <a:schemeClr val="tx1"/>
              </a:solidFill>
              <a:latin typeface="Century Gothic" panose="020B0502020202020204" pitchFamily="34" charset="0"/>
            </a:endParaRPr>
          </a:p>
          <a:p>
            <a:pPr algn="ctr"/>
            <a:endParaRPr lang="en-GB" sz="2400" b="1" dirty="0">
              <a:solidFill>
                <a:schemeClr val="tx1"/>
              </a:solidFill>
              <a:latin typeface="Century Gothic" panose="020B0502020202020204" pitchFamily="34" charset="0"/>
            </a:endParaRPr>
          </a:p>
          <a:p>
            <a:pPr algn="ctr"/>
            <a:endParaRPr lang="en-GB" sz="2400" b="1" dirty="0">
              <a:solidFill>
                <a:schemeClr val="tx1"/>
              </a:solidFill>
              <a:latin typeface="Century Gothic" panose="020B0502020202020204" pitchFamily="34" charset="0"/>
            </a:endParaRPr>
          </a:p>
          <a:p>
            <a:pPr algn="ctr"/>
            <a:endParaRPr lang="en-GB" sz="2400" b="1" dirty="0">
              <a:solidFill>
                <a:schemeClr val="tx1"/>
              </a:solidFill>
              <a:latin typeface="Century Gothic" panose="020B0502020202020204" pitchFamily="34" charset="0"/>
            </a:endParaRPr>
          </a:p>
          <a:p>
            <a:r>
              <a:rPr lang="en-GB" sz="2400" b="1" dirty="0">
                <a:solidFill>
                  <a:schemeClr val="tx1"/>
                </a:solidFill>
                <a:latin typeface="Century Gothic" panose="020B0502020202020204" pitchFamily="34" charset="0"/>
              </a:rPr>
              <a:t> </a:t>
            </a:r>
          </a:p>
          <a:p>
            <a:pPr algn="ctr"/>
            <a:endParaRPr lang="en-GB" sz="2400" b="1" dirty="0">
              <a:solidFill>
                <a:schemeClr val="tx1"/>
              </a:solidFill>
              <a:latin typeface="Century Gothic" panose="020B0502020202020204" pitchFamily="34" charset="0"/>
            </a:endParaRPr>
          </a:p>
          <a:p>
            <a:pPr algn="ctr"/>
            <a:endParaRPr lang="en-GB" sz="2400" b="1" dirty="0">
              <a:solidFill>
                <a:schemeClr val="bg2">
                  <a:lumMod val="25000"/>
                </a:schemeClr>
              </a:solidFill>
              <a:latin typeface="Century Gothic" panose="020B0502020202020204" pitchFamily="34" charset="0"/>
            </a:endParaRPr>
          </a:p>
          <a:p>
            <a:pPr algn="ctr"/>
            <a:endParaRPr lang="en-GB" sz="2400" b="1" dirty="0">
              <a:solidFill>
                <a:schemeClr val="bg2">
                  <a:lumMod val="25000"/>
                </a:schemeClr>
              </a:solidFill>
              <a:latin typeface="Century Gothic" panose="020B0502020202020204" pitchFamily="34" charset="0"/>
            </a:endParaRPr>
          </a:p>
          <a:p>
            <a:pPr marL="88900" algn="ctr"/>
            <a:endParaRPr lang="en-GB" sz="2800" b="1" dirty="0">
              <a:solidFill>
                <a:schemeClr val="bg2">
                  <a:lumMod val="25000"/>
                </a:schemeClr>
              </a:solidFill>
              <a:latin typeface="Century Gothic" panose="020B0502020202020204" pitchFamily="34" charset="0"/>
            </a:endParaRPr>
          </a:p>
        </p:txBody>
      </p:sp>
      <p:pic>
        <p:nvPicPr>
          <p:cNvPr id="9" name="Picture 8" descr="A close up of a sign&#10;&#10;Description generated with high confidence">
            <a:extLst>
              <a:ext uri="{FF2B5EF4-FFF2-40B4-BE49-F238E27FC236}">
                <a16:creationId xmlns:a16="http://schemas.microsoft.com/office/drawing/2014/main" id="{11E352E5-37E4-4926-8193-5947666A9B1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0" name="TextBox 9">
            <a:extLst>
              <a:ext uri="{FF2B5EF4-FFF2-40B4-BE49-F238E27FC236}">
                <a16:creationId xmlns:a16="http://schemas.microsoft.com/office/drawing/2014/main" id="{EF2B315F-6691-4D12-88EE-A5368822E485}"/>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aphicFrame>
        <p:nvGraphicFramePr>
          <p:cNvPr id="7" name="Table 6">
            <a:extLst>
              <a:ext uri="{FF2B5EF4-FFF2-40B4-BE49-F238E27FC236}">
                <a16:creationId xmlns:a16="http://schemas.microsoft.com/office/drawing/2014/main" id="{3A0B747B-C10F-43A2-B31A-02B775BDEE63}"/>
              </a:ext>
            </a:extLst>
          </p:cNvPr>
          <p:cNvGraphicFramePr>
            <a:graphicFrameLocks noGrp="1"/>
          </p:cNvGraphicFramePr>
          <p:nvPr/>
        </p:nvGraphicFramePr>
        <p:xfrm>
          <a:off x="731520" y="1648445"/>
          <a:ext cx="7751300" cy="2754743"/>
        </p:xfrm>
        <a:graphic>
          <a:graphicData uri="http://schemas.openxmlformats.org/drawingml/2006/table">
            <a:tbl>
              <a:tblPr firstRow="1" bandRow="1">
                <a:tableStyleId>{5940675A-B579-460E-94D1-54222C63F5DA}</a:tableStyleId>
              </a:tblPr>
              <a:tblGrid>
                <a:gridCol w="1937825">
                  <a:extLst>
                    <a:ext uri="{9D8B030D-6E8A-4147-A177-3AD203B41FA5}">
                      <a16:colId xmlns:a16="http://schemas.microsoft.com/office/drawing/2014/main" val="3287663808"/>
                    </a:ext>
                  </a:extLst>
                </a:gridCol>
                <a:gridCol w="1937825">
                  <a:extLst>
                    <a:ext uri="{9D8B030D-6E8A-4147-A177-3AD203B41FA5}">
                      <a16:colId xmlns:a16="http://schemas.microsoft.com/office/drawing/2014/main" val="3388486913"/>
                    </a:ext>
                  </a:extLst>
                </a:gridCol>
                <a:gridCol w="1937825">
                  <a:extLst>
                    <a:ext uri="{9D8B030D-6E8A-4147-A177-3AD203B41FA5}">
                      <a16:colId xmlns:a16="http://schemas.microsoft.com/office/drawing/2014/main" val="963277004"/>
                    </a:ext>
                  </a:extLst>
                </a:gridCol>
                <a:gridCol w="1937825">
                  <a:extLst>
                    <a:ext uri="{9D8B030D-6E8A-4147-A177-3AD203B41FA5}">
                      <a16:colId xmlns:a16="http://schemas.microsoft.com/office/drawing/2014/main" val="3697070779"/>
                    </a:ext>
                  </a:extLst>
                </a:gridCol>
              </a:tblGrid>
              <a:tr h="630516">
                <a:tc>
                  <a:txBody>
                    <a:bodyPr/>
                    <a:lstStyle/>
                    <a:p>
                      <a:pPr algn="ctr"/>
                      <a:r>
                        <a:rPr lang="en-GB" sz="2000" b="1" dirty="0">
                          <a:solidFill>
                            <a:schemeClr val="tx1"/>
                          </a:solidFill>
                          <a:latin typeface="Century Gothic" panose="020B0502020202020204" pitchFamily="34" charset="0"/>
                        </a:rPr>
                        <a:t>Thousands</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solidFill>
                            <a:schemeClr val="tx1"/>
                          </a:solidFill>
                          <a:latin typeface="Century Gothic" panose="020B0502020202020204" pitchFamily="34" charset="0"/>
                        </a:rPr>
                        <a:t>Hundreds</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solidFill>
                            <a:schemeClr val="tx1"/>
                          </a:solidFill>
                          <a:latin typeface="Century Gothic" panose="020B0502020202020204" pitchFamily="34" charset="0"/>
                        </a:rPr>
                        <a:t>Tens</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solidFill>
                            <a:schemeClr val="tx1"/>
                          </a:solidFill>
                          <a:latin typeface="Century Gothic" panose="020B0502020202020204" pitchFamily="34" charset="0"/>
                        </a:rPr>
                        <a:t>Ones</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25299804"/>
                  </a:ext>
                </a:extLst>
              </a:tr>
              <a:tr h="2124227">
                <a:tc>
                  <a:txBody>
                    <a:bodyPr/>
                    <a:lstStyle/>
                    <a:p>
                      <a:pPr algn="ctr"/>
                      <a:endParaRPr lang="en-GB" sz="2800" dirty="0">
                        <a:solidFill>
                          <a:schemeClr val="tx1"/>
                        </a:solidFill>
                        <a:latin typeface="SassoonCRInfantMedium" panose="02000603020000020003" pitchFamily="2" charset="0"/>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800" dirty="0">
                        <a:solidFill>
                          <a:schemeClr val="tx1"/>
                        </a:solidFill>
                        <a:latin typeface="SassoonCRInfantMedium" panose="02000603020000020003" pitchFamily="2" charset="0"/>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800" dirty="0">
                        <a:solidFill>
                          <a:schemeClr val="tx1"/>
                        </a:solidFill>
                        <a:latin typeface="SassoonCRInfantMedium" panose="02000603020000020003" pitchFamily="2" charset="0"/>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800" dirty="0">
                        <a:solidFill>
                          <a:schemeClr val="tx1"/>
                        </a:solidFill>
                        <a:latin typeface="SassoonCRInfantMedium" panose="02000603020000020003" pitchFamily="2" charset="0"/>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41382153"/>
                  </a:ext>
                </a:extLst>
              </a:tr>
            </a:tbl>
          </a:graphicData>
        </a:graphic>
      </p:graphicFrame>
      <p:sp>
        <p:nvSpPr>
          <p:cNvPr id="36" name="Oval 35">
            <a:extLst>
              <a:ext uri="{FF2B5EF4-FFF2-40B4-BE49-F238E27FC236}">
                <a16:creationId xmlns:a16="http://schemas.microsoft.com/office/drawing/2014/main" id="{E7FB9416-07AF-423D-8CB6-8ADDEFD5B368}"/>
              </a:ext>
            </a:extLst>
          </p:cNvPr>
          <p:cNvSpPr/>
          <p:nvPr/>
        </p:nvSpPr>
        <p:spPr>
          <a:xfrm>
            <a:off x="1975504" y="3869782"/>
            <a:ext cx="339543" cy="339543"/>
          </a:xfrm>
          <a:prstGeom prst="ellipse">
            <a:avLst/>
          </a:prstGeom>
          <a:solidFill>
            <a:schemeClr val="accent6">
              <a:lumMod val="40000"/>
              <a:lumOff val="60000"/>
            </a:scheme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39" name="Oval 38">
            <a:extLst>
              <a:ext uri="{FF2B5EF4-FFF2-40B4-BE49-F238E27FC236}">
                <a16:creationId xmlns:a16="http://schemas.microsoft.com/office/drawing/2014/main" id="{CBDF9DE0-DB0D-4D7B-80CA-58095DAB5BDA}"/>
              </a:ext>
            </a:extLst>
          </p:cNvPr>
          <p:cNvSpPr/>
          <p:nvPr/>
        </p:nvSpPr>
        <p:spPr>
          <a:xfrm>
            <a:off x="5378079" y="3351179"/>
            <a:ext cx="339543" cy="339543"/>
          </a:xfrm>
          <a:prstGeom prst="ellipse">
            <a:avLst/>
          </a:prstGeom>
          <a:solidFill>
            <a:schemeClr val="accent4">
              <a:lumMod val="40000"/>
              <a:lumOff val="60000"/>
            </a:schemeClr>
          </a:solidFill>
          <a:ln>
            <a:solidFill>
              <a:srgbClr val="FF930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43" name="Oval 42">
            <a:extLst>
              <a:ext uri="{FF2B5EF4-FFF2-40B4-BE49-F238E27FC236}">
                <a16:creationId xmlns:a16="http://schemas.microsoft.com/office/drawing/2014/main" id="{85C6091C-6C72-42DA-B8EC-23D8084AA80F}"/>
              </a:ext>
            </a:extLst>
          </p:cNvPr>
          <p:cNvSpPr/>
          <p:nvPr/>
        </p:nvSpPr>
        <p:spPr>
          <a:xfrm>
            <a:off x="7937064" y="3867331"/>
            <a:ext cx="339543" cy="339543"/>
          </a:xfrm>
          <a:prstGeom prst="ellipse">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47" name="Oval 46">
            <a:extLst>
              <a:ext uri="{FF2B5EF4-FFF2-40B4-BE49-F238E27FC236}">
                <a16:creationId xmlns:a16="http://schemas.microsoft.com/office/drawing/2014/main" id="{259BB386-7A7E-44F4-8EB6-CC295C4F5902}"/>
              </a:ext>
            </a:extLst>
          </p:cNvPr>
          <p:cNvSpPr/>
          <p:nvPr/>
        </p:nvSpPr>
        <p:spPr>
          <a:xfrm>
            <a:off x="4030678" y="3869782"/>
            <a:ext cx="339543" cy="339543"/>
          </a:xfrm>
          <a:prstGeom prst="ellipse">
            <a:avLst/>
          </a:prstGeom>
          <a:solidFill>
            <a:schemeClr val="accent5">
              <a:lumMod val="40000"/>
              <a:lumOff val="6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50" name="Oval 49">
            <a:extLst>
              <a:ext uri="{FF2B5EF4-FFF2-40B4-BE49-F238E27FC236}">
                <a16:creationId xmlns:a16="http://schemas.microsoft.com/office/drawing/2014/main" id="{F4C5B073-0D8B-45C9-BE2A-54722BFAFF75}"/>
              </a:ext>
            </a:extLst>
          </p:cNvPr>
          <p:cNvSpPr/>
          <p:nvPr/>
        </p:nvSpPr>
        <p:spPr>
          <a:xfrm>
            <a:off x="5378079" y="3869783"/>
            <a:ext cx="339543" cy="339543"/>
          </a:xfrm>
          <a:prstGeom prst="ellipse">
            <a:avLst/>
          </a:prstGeom>
          <a:solidFill>
            <a:schemeClr val="accent4">
              <a:lumMod val="40000"/>
              <a:lumOff val="60000"/>
            </a:schemeClr>
          </a:solidFill>
          <a:ln>
            <a:solidFill>
              <a:srgbClr val="FF930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51" name="Oval 50">
            <a:extLst>
              <a:ext uri="{FF2B5EF4-FFF2-40B4-BE49-F238E27FC236}">
                <a16:creationId xmlns:a16="http://schemas.microsoft.com/office/drawing/2014/main" id="{744B80F5-902A-452E-A31F-21BD969B91ED}"/>
              </a:ext>
            </a:extLst>
          </p:cNvPr>
          <p:cNvSpPr/>
          <p:nvPr/>
        </p:nvSpPr>
        <p:spPr>
          <a:xfrm>
            <a:off x="4800063" y="3869784"/>
            <a:ext cx="339543" cy="339543"/>
          </a:xfrm>
          <a:prstGeom prst="ellipse">
            <a:avLst/>
          </a:prstGeom>
          <a:solidFill>
            <a:schemeClr val="accent4">
              <a:lumMod val="40000"/>
              <a:lumOff val="60000"/>
            </a:schemeClr>
          </a:solidFill>
          <a:ln>
            <a:solidFill>
              <a:srgbClr val="FF930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52" name="Oval 51">
            <a:extLst>
              <a:ext uri="{FF2B5EF4-FFF2-40B4-BE49-F238E27FC236}">
                <a16:creationId xmlns:a16="http://schemas.microsoft.com/office/drawing/2014/main" id="{216DB6B2-B2F3-43C1-B4E6-838F6A26BC17}"/>
              </a:ext>
            </a:extLst>
          </p:cNvPr>
          <p:cNvSpPr/>
          <p:nvPr/>
        </p:nvSpPr>
        <p:spPr>
          <a:xfrm>
            <a:off x="5956095" y="3869783"/>
            <a:ext cx="339543" cy="339543"/>
          </a:xfrm>
          <a:prstGeom prst="ellipse">
            <a:avLst/>
          </a:prstGeom>
          <a:solidFill>
            <a:schemeClr val="accent4">
              <a:lumMod val="40000"/>
              <a:lumOff val="60000"/>
            </a:schemeClr>
          </a:solidFill>
          <a:ln>
            <a:solidFill>
              <a:srgbClr val="FF930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53" name="Oval 52">
            <a:extLst>
              <a:ext uri="{FF2B5EF4-FFF2-40B4-BE49-F238E27FC236}">
                <a16:creationId xmlns:a16="http://schemas.microsoft.com/office/drawing/2014/main" id="{31417C7C-9416-4267-B248-DEBD3E5949C1}"/>
              </a:ext>
            </a:extLst>
          </p:cNvPr>
          <p:cNvSpPr/>
          <p:nvPr/>
        </p:nvSpPr>
        <p:spPr>
          <a:xfrm>
            <a:off x="5950868" y="3349917"/>
            <a:ext cx="339543" cy="339543"/>
          </a:xfrm>
          <a:prstGeom prst="ellipse">
            <a:avLst/>
          </a:prstGeom>
          <a:solidFill>
            <a:schemeClr val="accent4">
              <a:lumMod val="40000"/>
              <a:lumOff val="60000"/>
            </a:schemeClr>
          </a:solidFill>
          <a:ln>
            <a:solidFill>
              <a:srgbClr val="FF930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54" name="Oval 53">
            <a:extLst>
              <a:ext uri="{FF2B5EF4-FFF2-40B4-BE49-F238E27FC236}">
                <a16:creationId xmlns:a16="http://schemas.microsoft.com/office/drawing/2014/main" id="{6AF4B5EE-46D0-41F7-895C-BA1D5EB385AB}"/>
              </a:ext>
            </a:extLst>
          </p:cNvPr>
          <p:cNvSpPr/>
          <p:nvPr/>
        </p:nvSpPr>
        <p:spPr>
          <a:xfrm>
            <a:off x="4027067" y="2824436"/>
            <a:ext cx="339543" cy="339543"/>
          </a:xfrm>
          <a:prstGeom prst="ellipse">
            <a:avLst/>
          </a:prstGeom>
          <a:solidFill>
            <a:schemeClr val="accent5">
              <a:lumMod val="40000"/>
              <a:lumOff val="6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55" name="Oval 54">
            <a:extLst>
              <a:ext uri="{FF2B5EF4-FFF2-40B4-BE49-F238E27FC236}">
                <a16:creationId xmlns:a16="http://schemas.microsoft.com/office/drawing/2014/main" id="{CF98C54D-8710-4ED0-BE36-83B1E0602AF7}"/>
              </a:ext>
            </a:extLst>
          </p:cNvPr>
          <p:cNvSpPr/>
          <p:nvPr/>
        </p:nvSpPr>
        <p:spPr>
          <a:xfrm>
            <a:off x="2887554" y="3344623"/>
            <a:ext cx="339543" cy="339543"/>
          </a:xfrm>
          <a:prstGeom prst="ellipse">
            <a:avLst/>
          </a:prstGeom>
          <a:solidFill>
            <a:schemeClr val="accent5">
              <a:lumMod val="40000"/>
              <a:lumOff val="6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56" name="Oval 55">
            <a:extLst>
              <a:ext uri="{FF2B5EF4-FFF2-40B4-BE49-F238E27FC236}">
                <a16:creationId xmlns:a16="http://schemas.microsoft.com/office/drawing/2014/main" id="{6517A92D-D57C-4AF8-8B7E-5CBCA50A8816}"/>
              </a:ext>
            </a:extLst>
          </p:cNvPr>
          <p:cNvSpPr/>
          <p:nvPr/>
        </p:nvSpPr>
        <p:spPr>
          <a:xfrm>
            <a:off x="3469627" y="3349917"/>
            <a:ext cx="339543" cy="339543"/>
          </a:xfrm>
          <a:prstGeom prst="ellipse">
            <a:avLst/>
          </a:prstGeom>
          <a:solidFill>
            <a:schemeClr val="accent5">
              <a:lumMod val="40000"/>
              <a:lumOff val="6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57" name="Oval 56">
            <a:extLst>
              <a:ext uri="{FF2B5EF4-FFF2-40B4-BE49-F238E27FC236}">
                <a16:creationId xmlns:a16="http://schemas.microsoft.com/office/drawing/2014/main" id="{D698A952-0FA4-4066-8DE7-C7C3415645A0}"/>
              </a:ext>
            </a:extLst>
          </p:cNvPr>
          <p:cNvSpPr/>
          <p:nvPr/>
        </p:nvSpPr>
        <p:spPr>
          <a:xfrm>
            <a:off x="4027067" y="3349917"/>
            <a:ext cx="339543" cy="339543"/>
          </a:xfrm>
          <a:prstGeom prst="ellipse">
            <a:avLst/>
          </a:prstGeom>
          <a:solidFill>
            <a:schemeClr val="accent5">
              <a:lumMod val="40000"/>
              <a:lumOff val="6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58" name="Oval 57">
            <a:extLst>
              <a:ext uri="{FF2B5EF4-FFF2-40B4-BE49-F238E27FC236}">
                <a16:creationId xmlns:a16="http://schemas.microsoft.com/office/drawing/2014/main" id="{19FCD532-FD03-4A67-B2FB-4BC9C2CD5E01}"/>
              </a:ext>
            </a:extLst>
          </p:cNvPr>
          <p:cNvSpPr/>
          <p:nvPr/>
        </p:nvSpPr>
        <p:spPr>
          <a:xfrm>
            <a:off x="2889717" y="3869781"/>
            <a:ext cx="339543" cy="339543"/>
          </a:xfrm>
          <a:prstGeom prst="ellipse">
            <a:avLst/>
          </a:prstGeom>
          <a:solidFill>
            <a:schemeClr val="accent5">
              <a:lumMod val="40000"/>
              <a:lumOff val="6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59" name="Oval 58">
            <a:extLst>
              <a:ext uri="{FF2B5EF4-FFF2-40B4-BE49-F238E27FC236}">
                <a16:creationId xmlns:a16="http://schemas.microsoft.com/office/drawing/2014/main" id="{FA22FD2F-A2E2-4F9A-A38A-C81F58B53693}"/>
              </a:ext>
            </a:extLst>
          </p:cNvPr>
          <p:cNvSpPr/>
          <p:nvPr/>
        </p:nvSpPr>
        <p:spPr>
          <a:xfrm>
            <a:off x="3467734" y="3869782"/>
            <a:ext cx="339543" cy="339543"/>
          </a:xfrm>
          <a:prstGeom prst="ellipse">
            <a:avLst/>
          </a:prstGeom>
          <a:solidFill>
            <a:schemeClr val="accent5">
              <a:lumMod val="40000"/>
              <a:lumOff val="6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60" name="Oval 59">
            <a:extLst>
              <a:ext uri="{FF2B5EF4-FFF2-40B4-BE49-F238E27FC236}">
                <a16:creationId xmlns:a16="http://schemas.microsoft.com/office/drawing/2014/main" id="{6BEF4F9C-7E6C-4007-97D0-720F0862858B}"/>
              </a:ext>
            </a:extLst>
          </p:cNvPr>
          <p:cNvSpPr/>
          <p:nvPr/>
        </p:nvSpPr>
        <p:spPr>
          <a:xfrm>
            <a:off x="1397488" y="3867333"/>
            <a:ext cx="339543" cy="339543"/>
          </a:xfrm>
          <a:prstGeom prst="ellipse">
            <a:avLst/>
          </a:prstGeom>
          <a:solidFill>
            <a:schemeClr val="accent6">
              <a:lumMod val="40000"/>
              <a:lumOff val="60000"/>
            </a:scheme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61" name="Oval 60">
            <a:extLst>
              <a:ext uri="{FF2B5EF4-FFF2-40B4-BE49-F238E27FC236}">
                <a16:creationId xmlns:a16="http://schemas.microsoft.com/office/drawing/2014/main" id="{D25AE334-1D1F-47C1-93C5-A2425DE54517}"/>
              </a:ext>
            </a:extLst>
          </p:cNvPr>
          <p:cNvSpPr/>
          <p:nvPr/>
        </p:nvSpPr>
        <p:spPr>
          <a:xfrm>
            <a:off x="6820780" y="3867331"/>
            <a:ext cx="339543" cy="339543"/>
          </a:xfrm>
          <a:prstGeom prst="ellipse">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62" name="Oval 61">
            <a:extLst>
              <a:ext uri="{FF2B5EF4-FFF2-40B4-BE49-F238E27FC236}">
                <a16:creationId xmlns:a16="http://schemas.microsoft.com/office/drawing/2014/main" id="{62A001EE-E98D-4BFC-9532-3A5E0AEC89B2}"/>
              </a:ext>
            </a:extLst>
          </p:cNvPr>
          <p:cNvSpPr/>
          <p:nvPr/>
        </p:nvSpPr>
        <p:spPr>
          <a:xfrm>
            <a:off x="7393128" y="3867332"/>
            <a:ext cx="339543" cy="339543"/>
          </a:xfrm>
          <a:prstGeom prst="ellipse">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63" name="Oval 62">
            <a:extLst>
              <a:ext uri="{FF2B5EF4-FFF2-40B4-BE49-F238E27FC236}">
                <a16:creationId xmlns:a16="http://schemas.microsoft.com/office/drawing/2014/main" id="{731C25F8-4086-4227-97FB-52DA98D96676}"/>
              </a:ext>
            </a:extLst>
          </p:cNvPr>
          <p:cNvSpPr/>
          <p:nvPr/>
        </p:nvSpPr>
        <p:spPr>
          <a:xfrm>
            <a:off x="7937064" y="3344622"/>
            <a:ext cx="339543" cy="339543"/>
          </a:xfrm>
          <a:prstGeom prst="ellipse">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64" name="Oval 63">
            <a:extLst>
              <a:ext uri="{FF2B5EF4-FFF2-40B4-BE49-F238E27FC236}">
                <a16:creationId xmlns:a16="http://schemas.microsoft.com/office/drawing/2014/main" id="{E0B249FE-E1DB-4713-A05A-AF4F3E074699}"/>
              </a:ext>
            </a:extLst>
          </p:cNvPr>
          <p:cNvSpPr/>
          <p:nvPr/>
        </p:nvSpPr>
        <p:spPr>
          <a:xfrm>
            <a:off x="6820780" y="3344622"/>
            <a:ext cx="339543" cy="339543"/>
          </a:xfrm>
          <a:prstGeom prst="ellipse">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65" name="Oval 64">
            <a:extLst>
              <a:ext uri="{FF2B5EF4-FFF2-40B4-BE49-F238E27FC236}">
                <a16:creationId xmlns:a16="http://schemas.microsoft.com/office/drawing/2014/main" id="{6D831B25-BA2D-4BED-A558-B7BD70479D91}"/>
              </a:ext>
            </a:extLst>
          </p:cNvPr>
          <p:cNvSpPr/>
          <p:nvPr/>
        </p:nvSpPr>
        <p:spPr>
          <a:xfrm>
            <a:off x="7393128" y="3344623"/>
            <a:ext cx="339543" cy="339543"/>
          </a:xfrm>
          <a:prstGeom prst="ellipse">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66" name="Oval 65">
            <a:extLst>
              <a:ext uri="{FF2B5EF4-FFF2-40B4-BE49-F238E27FC236}">
                <a16:creationId xmlns:a16="http://schemas.microsoft.com/office/drawing/2014/main" id="{68EECB6D-B4F4-40E0-AD53-AB8F8220E1C2}"/>
              </a:ext>
            </a:extLst>
          </p:cNvPr>
          <p:cNvSpPr/>
          <p:nvPr/>
        </p:nvSpPr>
        <p:spPr>
          <a:xfrm>
            <a:off x="7936067" y="2824436"/>
            <a:ext cx="339543" cy="339543"/>
          </a:xfrm>
          <a:prstGeom prst="ellipse">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67" name="Oval 66">
            <a:extLst>
              <a:ext uri="{FF2B5EF4-FFF2-40B4-BE49-F238E27FC236}">
                <a16:creationId xmlns:a16="http://schemas.microsoft.com/office/drawing/2014/main" id="{EC7C0103-CAE7-4B35-8F82-B43BC41308C0}"/>
              </a:ext>
            </a:extLst>
          </p:cNvPr>
          <p:cNvSpPr/>
          <p:nvPr/>
        </p:nvSpPr>
        <p:spPr>
          <a:xfrm>
            <a:off x="6819783" y="2824436"/>
            <a:ext cx="339543" cy="339543"/>
          </a:xfrm>
          <a:prstGeom prst="ellipse">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68" name="Oval 67">
            <a:extLst>
              <a:ext uri="{FF2B5EF4-FFF2-40B4-BE49-F238E27FC236}">
                <a16:creationId xmlns:a16="http://schemas.microsoft.com/office/drawing/2014/main" id="{DE2573AF-B72C-4530-B715-6374C7C276F3}"/>
              </a:ext>
            </a:extLst>
          </p:cNvPr>
          <p:cNvSpPr/>
          <p:nvPr/>
        </p:nvSpPr>
        <p:spPr>
          <a:xfrm>
            <a:off x="7392131" y="2824437"/>
            <a:ext cx="339543" cy="339543"/>
          </a:xfrm>
          <a:prstGeom prst="ellipse">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30" name="Oval 29">
            <a:extLst>
              <a:ext uri="{FF2B5EF4-FFF2-40B4-BE49-F238E27FC236}">
                <a16:creationId xmlns:a16="http://schemas.microsoft.com/office/drawing/2014/main" id="{85909624-FA6E-4BAE-BB43-0C719F0749B9}"/>
              </a:ext>
            </a:extLst>
          </p:cNvPr>
          <p:cNvSpPr/>
          <p:nvPr/>
        </p:nvSpPr>
        <p:spPr>
          <a:xfrm>
            <a:off x="6819782" y="2326762"/>
            <a:ext cx="339543" cy="339543"/>
          </a:xfrm>
          <a:prstGeom prst="ellipse">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31" name="Oval 30">
            <a:extLst>
              <a:ext uri="{FF2B5EF4-FFF2-40B4-BE49-F238E27FC236}">
                <a16:creationId xmlns:a16="http://schemas.microsoft.com/office/drawing/2014/main" id="{9E29B6A5-8753-4C07-A1D8-EDCCEA54D610}"/>
              </a:ext>
            </a:extLst>
          </p:cNvPr>
          <p:cNvSpPr/>
          <p:nvPr/>
        </p:nvSpPr>
        <p:spPr>
          <a:xfrm>
            <a:off x="5383258" y="2827016"/>
            <a:ext cx="339543" cy="339543"/>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32" name="Arc 31">
            <a:extLst>
              <a:ext uri="{FF2B5EF4-FFF2-40B4-BE49-F238E27FC236}">
                <a16:creationId xmlns:a16="http://schemas.microsoft.com/office/drawing/2014/main" id="{C6BC2C74-C0DC-4855-9C93-963D384CB2B3}"/>
              </a:ext>
            </a:extLst>
          </p:cNvPr>
          <p:cNvSpPr/>
          <p:nvPr/>
        </p:nvSpPr>
        <p:spPr>
          <a:xfrm rot="875043" flipH="1">
            <a:off x="5677882" y="2390662"/>
            <a:ext cx="1402177" cy="1212249"/>
          </a:xfrm>
          <a:prstGeom prst="arc">
            <a:avLst>
              <a:gd name="adj1" fmla="val 14840092"/>
              <a:gd name="adj2" fmla="val 21539144"/>
            </a:avLst>
          </a:prstGeom>
          <a:ln w="25400">
            <a:solidFill>
              <a:srgbClr val="FF0000"/>
            </a:solidFill>
            <a:tailEnd type="stealth"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dirty="0"/>
          </a:p>
        </p:txBody>
      </p:sp>
    </p:spTree>
    <p:extLst>
      <p:ext uri="{BB962C8B-B14F-4D97-AF65-F5344CB8AC3E}">
        <p14:creationId xmlns:p14="http://schemas.microsoft.com/office/powerpoint/2010/main" val="20440948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1</a:t>
            </a:r>
          </a:p>
          <a:p>
            <a:pPr algn="ctr"/>
            <a:endParaRPr lang="en-GB" sz="2000" b="1" u="sng" dirty="0">
              <a:solidFill>
                <a:schemeClr val="bg2">
                  <a:lumMod val="50000"/>
                </a:schemeClr>
              </a:solidFill>
              <a:latin typeface="Century Gothic" panose="020B0502020202020204" pitchFamily="34" charset="0"/>
            </a:endParaRPr>
          </a:p>
          <a:p>
            <a:pPr lvl="0" algn="ctr" defTabSz="685800">
              <a:defRPr/>
            </a:pPr>
            <a:r>
              <a:rPr lang="en-GB" sz="2000" b="1" dirty="0">
                <a:solidFill>
                  <a:schemeClr val="tx1"/>
                </a:solidFill>
                <a:latin typeface="Century Gothic" panose="020B0502020202020204" pitchFamily="34" charset="0"/>
              </a:rPr>
              <a:t>Complete the calculation below. </a:t>
            </a:r>
          </a:p>
          <a:p>
            <a:pPr lvl="0" algn="ctr" defTabSz="685800">
              <a:defRPr/>
            </a:pPr>
            <a:r>
              <a:rPr lang="en-GB" sz="2000" b="1" dirty="0">
                <a:solidFill>
                  <a:schemeClr val="tx1"/>
                </a:solidFill>
                <a:latin typeface="Century Gothic" panose="020B0502020202020204" pitchFamily="34" charset="0"/>
              </a:rPr>
              <a:t>What is the value of the circled digit?</a:t>
            </a:r>
          </a:p>
          <a:p>
            <a:pPr lvl="0" algn="ctr" defTabSz="685800">
              <a:defRPr/>
            </a:pPr>
            <a:endParaRPr lang="en-GB" sz="2000" b="1" dirty="0">
              <a:solidFill>
                <a:schemeClr val="tx1"/>
              </a:solidFill>
              <a:latin typeface="Century Gothic" panose="020B0502020202020204" pitchFamily="34" charset="0"/>
            </a:endParaRPr>
          </a:p>
        </p:txBody>
      </p:sp>
      <p:pic>
        <p:nvPicPr>
          <p:cNvPr id="13" name="Picture 12" descr="A close up of a sign&#10;&#10;Description generated with high confidence">
            <a:extLst>
              <a:ext uri="{FF2B5EF4-FFF2-40B4-BE49-F238E27FC236}">
                <a16:creationId xmlns:a16="http://schemas.microsoft.com/office/drawing/2014/main" id="{CD35A1AD-2F88-42AA-A76D-1D9CE14DE44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4" name="TextBox 13">
            <a:extLst>
              <a:ext uri="{FF2B5EF4-FFF2-40B4-BE49-F238E27FC236}">
                <a16:creationId xmlns:a16="http://schemas.microsoft.com/office/drawing/2014/main" id="{C0FB3DE3-1BDC-4E91-BB83-D9DE447483DA}"/>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aphicFrame>
        <p:nvGraphicFramePr>
          <p:cNvPr id="6" name="Table 5">
            <a:extLst>
              <a:ext uri="{FF2B5EF4-FFF2-40B4-BE49-F238E27FC236}">
                <a16:creationId xmlns:a16="http://schemas.microsoft.com/office/drawing/2014/main" id="{894A538E-D392-4E78-B01A-9408CA958406}"/>
              </a:ext>
            </a:extLst>
          </p:cNvPr>
          <p:cNvGraphicFramePr>
            <a:graphicFrameLocks noGrp="1"/>
          </p:cNvGraphicFramePr>
          <p:nvPr>
            <p:extLst>
              <p:ext uri="{D42A27DB-BD31-4B8C-83A1-F6EECF244321}">
                <p14:modId xmlns:p14="http://schemas.microsoft.com/office/powerpoint/2010/main" val="3049136247"/>
              </p:ext>
            </p:extLst>
          </p:nvPr>
        </p:nvGraphicFramePr>
        <p:xfrm>
          <a:off x="618978" y="1625561"/>
          <a:ext cx="6949442" cy="3621677"/>
        </p:xfrm>
        <a:graphic>
          <a:graphicData uri="http://schemas.openxmlformats.org/drawingml/2006/table">
            <a:tbl>
              <a:tblPr firstRow="1" bandRow="1">
                <a:tableStyleId>{5C22544A-7EE6-4342-B048-85BDC9FD1C3A}</a:tableStyleId>
              </a:tblPr>
              <a:tblGrid>
                <a:gridCol w="982750">
                  <a:extLst>
                    <a:ext uri="{9D8B030D-6E8A-4147-A177-3AD203B41FA5}">
                      <a16:colId xmlns:a16="http://schemas.microsoft.com/office/drawing/2014/main" val="2041328641"/>
                    </a:ext>
                  </a:extLst>
                </a:gridCol>
                <a:gridCol w="1491673">
                  <a:extLst>
                    <a:ext uri="{9D8B030D-6E8A-4147-A177-3AD203B41FA5}">
                      <a16:colId xmlns:a16="http://schemas.microsoft.com/office/drawing/2014/main" val="84474117"/>
                    </a:ext>
                  </a:extLst>
                </a:gridCol>
                <a:gridCol w="1491673">
                  <a:extLst>
                    <a:ext uri="{9D8B030D-6E8A-4147-A177-3AD203B41FA5}">
                      <a16:colId xmlns:a16="http://schemas.microsoft.com/office/drawing/2014/main" val="2415361333"/>
                    </a:ext>
                  </a:extLst>
                </a:gridCol>
                <a:gridCol w="1491673">
                  <a:extLst>
                    <a:ext uri="{9D8B030D-6E8A-4147-A177-3AD203B41FA5}">
                      <a16:colId xmlns:a16="http://schemas.microsoft.com/office/drawing/2014/main" val="1384295706"/>
                    </a:ext>
                  </a:extLst>
                </a:gridCol>
                <a:gridCol w="1491673">
                  <a:extLst>
                    <a:ext uri="{9D8B030D-6E8A-4147-A177-3AD203B41FA5}">
                      <a16:colId xmlns:a16="http://schemas.microsoft.com/office/drawing/2014/main" val="1040390152"/>
                    </a:ext>
                  </a:extLst>
                </a:gridCol>
              </a:tblGrid>
              <a:tr h="366376">
                <a:tc>
                  <a:txBody>
                    <a:bodyPr/>
                    <a:lstStyle/>
                    <a:p>
                      <a:pPr algn="ctr"/>
                      <a:endParaRPr lang="en-GB" sz="1900" b="1" dirty="0">
                        <a:solidFill>
                          <a:schemeClr val="tx1"/>
                        </a:solidFill>
                        <a:latin typeface="Century Gothic" panose="020B0502020202020204" pitchFamily="34" charset="0"/>
                      </a:endParaRPr>
                    </a:p>
                  </a:txBody>
                  <a:tcPr marL="0" marR="0" marT="0" marB="0" anchor="ctr">
                    <a:lnL w="19050" cap="flat" cmpd="sng" algn="ctr">
                      <a:no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2000" dirty="0">
                          <a:solidFill>
                            <a:schemeClr val="tx1"/>
                          </a:solidFill>
                          <a:latin typeface="Century Gothic" panose="020B0502020202020204" pitchFamily="34" charset="0"/>
                        </a:rPr>
                        <a:t>Th</a:t>
                      </a:r>
                    </a:p>
                  </a:txBody>
                  <a:tcPr marL="0" marR="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dirty="0">
                          <a:solidFill>
                            <a:schemeClr val="tx1"/>
                          </a:solidFill>
                          <a:latin typeface="Century Gothic" panose="020B0502020202020204" pitchFamily="34" charset="0"/>
                        </a:rPr>
                        <a:t>H</a:t>
                      </a:r>
                    </a:p>
                  </a:txBody>
                  <a:tcPr marL="0" marR="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dirty="0">
                          <a:solidFill>
                            <a:schemeClr val="tx1"/>
                          </a:solidFill>
                          <a:latin typeface="Century Gothic" panose="020B0502020202020204" pitchFamily="34" charset="0"/>
                        </a:rPr>
                        <a:t>T</a:t>
                      </a:r>
                    </a:p>
                  </a:txBody>
                  <a:tcPr marL="0" marR="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dirty="0">
                          <a:solidFill>
                            <a:schemeClr val="tx1"/>
                          </a:solidFill>
                          <a:latin typeface="Century Gothic" panose="020B0502020202020204" pitchFamily="34" charset="0"/>
                        </a:rPr>
                        <a:t>O</a:t>
                      </a:r>
                    </a:p>
                  </a:txBody>
                  <a:tcPr marL="0" marR="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235418313"/>
                  </a:ext>
                </a:extLst>
              </a:tr>
              <a:tr h="1188000">
                <a:tc>
                  <a:txBody>
                    <a:bodyPr/>
                    <a:lstStyle/>
                    <a:p>
                      <a:pPr algn="ctr"/>
                      <a:endParaRPr lang="en-GB" sz="2100" b="1" dirty="0">
                        <a:solidFill>
                          <a:schemeClr val="tx1"/>
                        </a:solidFill>
                        <a:latin typeface="Century Gothic" panose="020B0502020202020204" pitchFamily="34" charset="0"/>
                      </a:endParaRPr>
                    </a:p>
                  </a:txBody>
                  <a:tcPr marL="0" marR="0" marT="0" marB="0" anchor="ctr">
                    <a:lnL w="19050" cap="flat" cmpd="sng" algn="ctr">
                      <a:no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200" dirty="0">
                        <a:solidFill>
                          <a:schemeClr val="tx1"/>
                        </a:solidFill>
                        <a:latin typeface="SassoonCRInfantMedium" panose="02000603020000020003" pitchFamily="2" charset="0"/>
                      </a:endParaRPr>
                    </a:p>
                  </a:txBody>
                  <a:tcPr marL="0" marR="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 dirty="0">
                        <a:solidFill>
                          <a:schemeClr val="tx1"/>
                        </a:solidFill>
                        <a:latin typeface="SassoonCRInfantMedium" panose="02000603020000020003" pitchFamily="2" charset="0"/>
                      </a:endParaRPr>
                    </a:p>
                  </a:txBody>
                  <a:tcPr marL="0" marR="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 dirty="0">
                        <a:solidFill>
                          <a:schemeClr val="tx1"/>
                        </a:solidFill>
                        <a:latin typeface="SassoonCRInfantMedium" panose="02000603020000020003" pitchFamily="2" charset="0"/>
                      </a:endParaRPr>
                    </a:p>
                    <a:p>
                      <a:pPr algn="ctr"/>
                      <a:endParaRPr lang="en-GB" sz="200" dirty="0">
                        <a:solidFill>
                          <a:schemeClr val="tx1"/>
                        </a:solidFill>
                        <a:latin typeface="SassoonCRInfantMedium" panose="02000603020000020003" pitchFamily="2" charset="0"/>
                      </a:endParaRPr>
                    </a:p>
                    <a:p>
                      <a:pPr algn="ctr"/>
                      <a:endParaRPr lang="en-GB" sz="200" dirty="0">
                        <a:solidFill>
                          <a:schemeClr val="tx1"/>
                        </a:solidFill>
                        <a:latin typeface="SassoonCRInfantMedium" panose="02000603020000020003" pitchFamily="2" charset="0"/>
                      </a:endParaRPr>
                    </a:p>
                    <a:p>
                      <a:pPr algn="ctr"/>
                      <a:endParaRPr lang="en-GB" sz="200" dirty="0">
                        <a:solidFill>
                          <a:schemeClr val="tx1"/>
                        </a:solidFill>
                        <a:latin typeface="SassoonCRInfantMedium" panose="02000603020000020003" pitchFamily="2" charset="0"/>
                      </a:endParaRPr>
                    </a:p>
                  </a:txBody>
                  <a:tcPr marL="0" marR="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 dirty="0">
                        <a:solidFill>
                          <a:schemeClr val="tx1"/>
                        </a:solidFill>
                        <a:latin typeface="SassoonCRInfantMedium" panose="02000603020000020003" pitchFamily="2" charset="0"/>
                      </a:endParaRPr>
                    </a:p>
                  </a:txBody>
                  <a:tcPr marL="0" marR="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615822012"/>
                  </a:ext>
                </a:extLst>
              </a:tr>
              <a:tr h="1188000">
                <a:tc>
                  <a:txBody>
                    <a:bodyPr/>
                    <a:lstStyle/>
                    <a:p>
                      <a:pPr algn="ctr"/>
                      <a:r>
                        <a:rPr lang="en-GB" sz="2000" b="1" dirty="0">
                          <a:solidFill>
                            <a:schemeClr val="tx1"/>
                          </a:solidFill>
                          <a:latin typeface="Century Gothic" panose="020B0502020202020204" pitchFamily="34" charset="0"/>
                        </a:rPr>
                        <a:t>+</a:t>
                      </a:r>
                    </a:p>
                  </a:txBody>
                  <a:tcPr marL="0" marR="0" marT="0" marB="0" anchor="ctr">
                    <a:lnL w="19050" cap="flat" cmpd="sng" algn="ctr">
                      <a:no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2500" dirty="0">
                        <a:solidFill>
                          <a:schemeClr val="tx1"/>
                        </a:solidFill>
                        <a:latin typeface="SassoonCRInfantMedium" panose="02000603020000020003" pitchFamily="2" charset="0"/>
                      </a:endParaRPr>
                    </a:p>
                  </a:txBody>
                  <a:tcPr marL="0" marR="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500" dirty="0">
                        <a:solidFill>
                          <a:schemeClr val="tx1"/>
                        </a:solidFill>
                        <a:latin typeface="SassoonCRInfantMedium" panose="02000603020000020003" pitchFamily="2" charset="0"/>
                      </a:endParaRPr>
                    </a:p>
                  </a:txBody>
                  <a:tcPr marL="0" marR="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500" dirty="0">
                        <a:solidFill>
                          <a:schemeClr val="tx1"/>
                        </a:solidFill>
                        <a:latin typeface="SassoonCRInfantMedium" panose="02000603020000020003" pitchFamily="2" charset="0"/>
                      </a:endParaRPr>
                    </a:p>
                  </a:txBody>
                  <a:tcPr marL="0" marR="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500" dirty="0">
                        <a:solidFill>
                          <a:schemeClr val="tx1"/>
                        </a:solidFill>
                        <a:latin typeface="SassoonCRInfantMedium" panose="02000603020000020003" pitchFamily="2" charset="0"/>
                      </a:endParaRPr>
                    </a:p>
                  </a:txBody>
                  <a:tcPr marL="0" marR="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028212876"/>
                  </a:ext>
                </a:extLst>
              </a:tr>
              <a:tr h="879301">
                <a:tc>
                  <a:txBody>
                    <a:bodyPr/>
                    <a:lstStyle/>
                    <a:p>
                      <a:pPr algn="ctr"/>
                      <a:endParaRPr lang="en-GB" sz="2500" b="1" dirty="0">
                        <a:solidFill>
                          <a:schemeClr val="tx1"/>
                        </a:solidFill>
                        <a:latin typeface="Century Gothic" panose="020B0502020202020204" pitchFamily="34" charset="0"/>
                      </a:endParaRPr>
                    </a:p>
                  </a:txBody>
                  <a:tcPr marL="0" marR="0" marT="0" marB="0" anchor="ctr">
                    <a:lnL w="19050" cap="flat" cmpd="sng" algn="ctr">
                      <a:no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2500" dirty="0">
                        <a:solidFill>
                          <a:schemeClr val="tx1"/>
                        </a:solidFill>
                        <a:latin typeface="SassoonCRInfantMedium" panose="02000603020000020003" pitchFamily="2" charset="0"/>
                      </a:endParaRPr>
                    </a:p>
                  </a:txBody>
                  <a:tcPr marL="0" marR="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500" dirty="0">
                        <a:solidFill>
                          <a:schemeClr val="tx1"/>
                        </a:solidFill>
                        <a:latin typeface="SassoonCRInfantMedium" panose="02000603020000020003" pitchFamily="2" charset="0"/>
                      </a:endParaRPr>
                    </a:p>
                  </a:txBody>
                  <a:tcPr marL="0" marR="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500" dirty="0">
                        <a:solidFill>
                          <a:schemeClr val="tx1"/>
                        </a:solidFill>
                        <a:latin typeface="SassoonCRInfantMedium" panose="02000603020000020003" pitchFamily="2" charset="0"/>
                      </a:endParaRPr>
                    </a:p>
                  </a:txBody>
                  <a:tcPr marL="0" marR="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500" dirty="0">
                        <a:solidFill>
                          <a:schemeClr val="tx1"/>
                        </a:solidFill>
                        <a:latin typeface="SassoonCRInfantMedium" panose="02000603020000020003" pitchFamily="2" charset="0"/>
                      </a:endParaRPr>
                    </a:p>
                  </a:txBody>
                  <a:tcPr marL="0" marR="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82337703"/>
                  </a:ext>
                </a:extLst>
              </a:tr>
            </a:tbl>
          </a:graphicData>
        </a:graphic>
      </p:graphicFrame>
      <p:grpSp>
        <p:nvGrpSpPr>
          <p:cNvPr id="2" name="Group 1">
            <a:extLst>
              <a:ext uri="{FF2B5EF4-FFF2-40B4-BE49-F238E27FC236}">
                <a16:creationId xmlns:a16="http://schemas.microsoft.com/office/drawing/2014/main" id="{8514C678-980D-4968-805C-836D76493085}"/>
              </a:ext>
            </a:extLst>
          </p:cNvPr>
          <p:cNvGrpSpPr/>
          <p:nvPr/>
        </p:nvGrpSpPr>
        <p:grpSpPr>
          <a:xfrm>
            <a:off x="6270201" y="2813619"/>
            <a:ext cx="1117903" cy="308677"/>
            <a:chOff x="6197917" y="2770049"/>
            <a:chExt cx="1229693" cy="339545"/>
          </a:xfrm>
        </p:grpSpPr>
        <p:sp>
          <p:nvSpPr>
            <p:cNvPr id="18" name="Oval 17">
              <a:extLst>
                <a:ext uri="{FF2B5EF4-FFF2-40B4-BE49-F238E27FC236}">
                  <a16:creationId xmlns:a16="http://schemas.microsoft.com/office/drawing/2014/main" id="{4CA8C43B-0BB3-41B4-96B4-9B4D2F366128}"/>
                </a:ext>
              </a:extLst>
            </p:cNvPr>
            <p:cNvSpPr/>
            <p:nvPr/>
          </p:nvSpPr>
          <p:spPr>
            <a:xfrm>
              <a:off x="7088067" y="2770051"/>
              <a:ext cx="339543" cy="339543"/>
            </a:xfrm>
            <a:prstGeom prst="ellipse">
              <a:avLst/>
            </a:prstGeom>
            <a:solidFill>
              <a:srgbClr val="C9A6E4"/>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20" name="Oval 19">
              <a:extLst>
                <a:ext uri="{FF2B5EF4-FFF2-40B4-BE49-F238E27FC236}">
                  <a16:creationId xmlns:a16="http://schemas.microsoft.com/office/drawing/2014/main" id="{62BAB735-D8D5-4992-B5DF-DE82D1A5D7D4}"/>
                </a:ext>
              </a:extLst>
            </p:cNvPr>
            <p:cNvSpPr/>
            <p:nvPr/>
          </p:nvSpPr>
          <p:spPr>
            <a:xfrm>
              <a:off x="6642992" y="2770050"/>
              <a:ext cx="339543" cy="339543"/>
            </a:xfrm>
            <a:prstGeom prst="ellipse">
              <a:avLst/>
            </a:prstGeom>
            <a:solidFill>
              <a:srgbClr val="C9A6E4"/>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21" name="Oval 20">
              <a:extLst>
                <a:ext uri="{FF2B5EF4-FFF2-40B4-BE49-F238E27FC236}">
                  <a16:creationId xmlns:a16="http://schemas.microsoft.com/office/drawing/2014/main" id="{0E4E4848-473F-46D2-96B0-8752550A7D73}"/>
                </a:ext>
              </a:extLst>
            </p:cNvPr>
            <p:cNvSpPr/>
            <p:nvPr/>
          </p:nvSpPr>
          <p:spPr>
            <a:xfrm>
              <a:off x="6197917" y="2770049"/>
              <a:ext cx="339543" cy="339543"/>
            </a:xfrm>
            <a:prstGeom prst="ellipse">
              <a:avLst/>
            </a:prstGeom>
            <a:solidFill>
              <a:srgbClr val="C9A6E4"/>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grpSp>
      <p:grpSp>
        <p:nvGrpSpPr>
          <p:cNvPr id="3" name="Group 2">
            <a:extLst>
              <a:ext uri="{FF2B5EF4-FFF2-40B4-BE49-F238E27FC236}">
                <a16:creationId xmlns:a16="http://schemas.microsoft.com/office/drawing/2014/main" id="{2D4AF2C9-4E90-411D-BC90-C624209967B0}"/>
              </a:ext>
            </a:extLst>
          </p:cNvPr>
          <p:cNvGrpSpPr/>
          <p:nvPr/>
        </p:nvGrpSpPr>
        <p:grpSpPr>
          <a:xfrm>
            <a:off x="4771777" y="4008184"/>
            <a:ext cx="1117903" cy="308818"/>
            <a:chOff x="6197917" y="3203847"/>
            <a:chExt cx="1229693" cy="339700"/>
          </a:xfrm>
        </p:grpSpPr>
        <p:sp>
          <p:nvSpPr>
            <p:cNvPr id="15" name="Oval 14">
              <a:extLst>
                <a:ext uri="{FF2B5EF4-FFF2-40B4-BE49-F238E27FC236}">
                  <a16:creationId xmlns:a16="http://schemas.microsoft.com/office/drawing/2014/main" id="{67E323F5-C841-454F-852A-4AF0C951FB86}"/>
                </a:ext>
              </a:extLst>
            </p:cNvPr>
            <p:cNvSpPr/>
            <p:nvPr/>
          </p:nvSpPr>
          <p:spPr>
            <a:xfrm>
              <a:off x="7088067" y="3203847"/>
              <a:ext cx="339543" cy="339543"/>
            </a:xfrm>
            <a:prstGeom prst="ellipse">
              <a:avLst/>
            </a:prstGeom>
            <a:solidFill>
              <a:schemeClr val="accent4">
                <a:lumMod val="40000"/>
                <a:lumOff val="60000"/>
              </a:schemeClr>
            </a:solidFill>
            <a:ln>
              <a:solidFill>
                <a:srgbClr val="FF930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22" name="Oval 21">
              <a:extLst>
                <a:ext uri="{FF2B5EF4-FFF2-40B4-BE49-F238E27FC236}">
                  <a16:creationId xmlns:a16="http://schemas.microsoft.com/office/drawing/2014/main" id="{B986876E-D123-4925-8875-846B9D7AD7EC}"/>
                </a:ext>
              </a:extLst>
            </p:cNvPr>
            <p:cNvSpPr/>
            <p:nvPr/>
          </p:nvSpPr>
          <p:spPr>
            <a:xfrm>
              <a:off x="6642991" y="3203847"/>
              <a:ext cx="339543" cy="339543"/>
            </a:xfrm>
            <a:prstGeom prst="ellipse">
              <a:avLst/>
            </a:prstGeom>
            <a:solidFill>
              <a:schemeClr val="accent4">
                <a:lumMod val="40000"/>
                <a:lumOff val="60000"/>
              </a:schemeClr>
            </a:solidFill>
            <a:ln>
              <a:solidFill>
                <a:srgbClr val="FF930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23" name="Oval 22">
              <a:extLst>
                <a:ext uri="{FF2B5EF4-FFF2-40B4-BE49-F238E27FC236}">
                  <a16:creationId xmlns:a16="http://schemas.microsoft.com/office/drawing/2014/main" id="{B16FF41E-E273-4171-9FB4-B351E36501E5}"/>
                </a:ext>
              </a:extLst>
            </p:cNvPr>
            <p:cNvSpPr/>
            <p:nvPr/>
          </p:nvSpPr>
          <p:spPr>
            <a:xfrm>
              <a:off x="6197917" y="3204004"/>
              <a:ext cx="339543" cy="339543"/>
            </a:xfrm>
            <a:prstGeom prst="ellipse">
              <a:avLst/>
            </a:prstGeom>
            <a:solidFill>
              <a:schemeClr val="accent4">
                <a:lumMod val="40000"/>
                <a:lumOff val="60000"/>
              </a:schemeClr>
            </a:solidFill>
            <a:ln>
              <a:solidFill>
                <a:srgbClr val="FF930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grpSp>
      <p:grpSp>
        <p:nvGrpSpPr>
          <p:cNvPr id="4" name="Group 3">
            <a:extLst>
              <a:ext uri="{FF2B5EF4-FFF2-40B4-BE49-F238E27FC236}">
                <a16:creationId xmlns:a16="http://schemas.microsoft.com/office/drawing/2014/main" id="{989930BB-67E3-44F7-B4C3-EDAE8466E433}"/>
              </a:ext>
            </a:extLst>
          </p:cNvPr>
          <p:cNvGrpSpPr/>
          <p:nvPr/>
        </p:nvGrpSpPr>
        <p:grpSpPr>
          <a:xfrm>
            <a:off x="3282362" y="2810230"/>
            <a:ext cx="1117903" cy="308748"/>
            <a:chOff x="4727252" y="4260017"/>
            <a:chExt cx="1229693" cy="339623"/>
          </a:xfrm>
        </p:grpSpPr>
        <p:sp>
          <p:nvSpPr>
            <p:cNvPr id="16" name="Oval 15">
              <a:extLst>
                <a:ext uri="{FF2B5EF4-FFF2-40B4-BE49-F238E27FC236}">
                  <a16:creationId xmlns:a16="http://schemas.microsoft.com/office/drawing/2014/main" id="{64B10C04-9D88-4333-9302-86220C4E6654}"/>
                </a:ext>
              </a:extLst>
            </p:cNvPr>
            <p:cNvSpPr/>
            <p:nvPr/>
          </p:nvSpPr>
          <p:spPr>
            <a:xfrm>
              <a:off x="4727252" y="4260097"/>
              <a:ext cx="339543" cy="339543"/>
            </a:xfrm>
            <a:prstGeom prst="ellipse">
              <a:avLst/>
            </a:prstGeom>
            <a:solidFill>
              <a:schemeClr val="accent5">
                <a:lumMod val="40000"/>
                <a:lumOff val="6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24" name="Oval 23">
              <a:extLst>
                <a:ext uri="{FF2B5EF4-FFF2-40B4-BE49-F238E27FC236}">
                  <a16:creationId xmlns:a16="http://schemas.microsoft.com/office/drawing/2014/main" id="{C005EC8E-4A23-46C0-94B9-60CA6E640625}"/>
                </a:ext>
              </a:extLst>
            </p:cNvPr>
            <p:cNvSpPr/>
            <p:nvPr/>
          </p:nvSpPr>
          <p:spPr>
            <a:xfrm>
              <a:off x="5172327" y="4260018"/>
              <a:ext cx="339543" cy="339543"/>
            </a:xfrm>
            <a:prstGeom prst="ellipse">
              <a:avLst/>
            </a:prstGeom>
            <a:solidFill>
              <a:schemeClr val="accent5">
                <a:lumMod val="40000"/>
                <a:lumOff val="6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25" name="Oval 24">
              <a:extLst>
                <a:ext uri="{FF2B5EF4-FFF2-40B4-BE49-F238E27FC236}">
                  <a16:creationId xmlns:a16="http://schemas.microsoft.com/office/drawing/2014/main" id="{6B60F8B6-EF11-4BD6-AC9D-7462B8492697}"/>
                </a:ext>
              </a:extLst>
            </p:cNvPr>
            <p:cNvSpPr/>
            <p:nvPr/>
          </p:nvSpPr>
          <p:spPr>
            <a:xfrm>
              <a:off x="5617402" y="4260017"/>
              <a:ext cx="339543" cy="339543"/>
            </a:xfrm>
            <a:prstGeom prst="ellipse">
              <a:avLst/>
            </a:prstGeom>
            <a:solidFill>
              <a:schemeClr val="accent5">
                <a:lumMod val="40000"/>
                <a:lumOff val="6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grpSp>
      <p:grpSp>
        <p:nvGrpSpPr>
          <p:cNvPr id="5" name="Group 4">
            <a:extLst>
              <a:ext uri="{FF2B5EF4-FFF2-40B4-BE49-F238E27FC236}">
                <a16:creationId xmlns:a16="http://schemas.microsoft.com/office/drawing/2014/main" id="{E6F26DD1-1B19-44CC-AB88-3A2AD8A2BF13}"/>
              </a:ext>
            </a:extLst>
          </p:cNvPr>
          <p:cNvGrpSpPr/>
          <p:nvPr/>
        </p:nvGrpSpPr>
        <p:grpSpPr>
          <a:xfrm>
            <a:off x="1796332" y="4008184"/>
            <a:ext cx="1117903" cy="308677"/>
            <a:chOff x="3214501" y="4393495"/>
            <a:chExt cx="1229693" cy="339545"/>
          </a:xfrm>
        </p:grpSpPr>
        <p:sp>
          <p:nvSpPr>
            <p:cNvPr id="17" name="Oval 16">
              <a:extLst>
                <a:ext uri="{FF2B5EF4-FFF2-40B4-BE49-F238E27FC236}">
                  <a16:creationId xmlns:a16="http://schemas.microsoft.com/office/drawing/2014/main" id="{F40C777C-26D4-4F90-9C57-D00418D9B7D1}"/>
                </a:ext>
              </a:extLst>
            </p:cNvPr>
            <p:cNvSpPr/>
            <p:nvPr/>
          </p:nvSpPr>
          <p:spPr>
            <a:xfrm>
              <a:off x="3214501" y="4393497"/>
              <a:ext cx="339543" cy="339543"/>
            </a:xfrm>
            <a:prstGeom prst="ellipse">
              <a:avLst/>
            </a:prstGeom>
            <a:solidFill>
              <a:schemeClr val="accent6">
                <a:lumMod val="40000"/>
                <a:lumOff val="60000"/>
              </a:scheme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26" name="Oval 25">
              <a:extLst>
                <a:ext uri="{FF2B5EF4-FFF2-40B4-BE49-F238E27FC236}">
                  <a16:creationId xmlns:a16="http://schemas.microsoft.com/office/drawing/2014/main" id="{8EE9F5E0-6043-475B-95FD-54F603B57632}"/>
                </a:ext>
              </a:extLst>
            </p:cNvPr>
            <p:cNvSpPr/>
            <p:nvPr/>
          </p:nvSpPr>
          <p:spPr>
            <a:xfrm>
              <a:off x="3659575" y="4393496"/>
              <a:ext cx="339543" cy="339543"/>
            </a:xfrm>
            <a:prstGeom prst="ellipse">
              <a:avLst/>
            </a:prstGeom>
            <a:solidFill>
              <a:schemeClr val="accent6">
                <a:lumMod val="40000"/>
                <a:lumOff val="60000"/>
              </a:scheme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27" name="Oval 26">
              <a:extLst>
                <a:ext uri="{FF2B5EF4-FFF2-40B4-BE49-F238E27FC236}">
                  <a16:creationId xmlns:a16="http://schemas.microsoft.com/office/drawing/2014/main" id="{BC95B9B1-2D0E-40D2-8425-094C89BEB06B}"/>
                </a:ext>
              </a:extLst>
            </p:cNvPr>
            <p:cNvSpPr/>
            <p:nvPr/>
          </p:nvSpPr>
          <p:spPr>
            <a:xfrm>
              <a:off x="4104651" y="4393495"/>
              <a:ext cx="339543" cy="339543"/>
            </a:xfrm>
            <a:prstGeom prst="ellipse">
              <a:avLst/>
            </a:prstGeom>
            <a:solidFill>
              <a:schemeClr val="accent6">
                <a:lumMod val="40000"/>
                <a:lumOff val="60000"/>
              </a:scheme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grpSp>
      <p:grpSp>
        <p:nvGrpSpPr>
          <p:cNvPr id="32" name="Group 31">
            <a:extLst>
              <a:ext uri="{FF2B5EF4-FFF2-40B4-BE49-F238E27FC236}">
                <a16:creationId xmlns:a16="http://schemas.microsoft.com/office/drawing/2014/main" id="{1F8A7DC4-5959-479E-878E-0D132CF77A8E}"/>
              </a:ext>
            </a:extLst>
          </p:cNvPr>
          <p:cNvGrpSpPr/>
          <p:nvPr/>
        </p:nvGrpSpPr>
        <p:grpSpPr>
          <a:xfrm>
            <a:off x="2203574" y="2810230"/>
            <a:ext cx="713290" cy="308676"/>
            <a:chOff x="3659575" y="4393495"/>
            <a:chExt cx="784619" cy="339544"/>
          </a:xfrm>
        </p:grpSpPr>
        <p:sp>
          <p:nvSpPr>
            <p:cNvPr id="34" name="Oval 33">
              <a:extLst>
                <a:ext uri="{FF2B5EF4-FFF2-40B4-BE49-F238E27FC236}">
                  <a16:creationId xmlns:a16="http://schemas.microsoft.com/office/drawing/2014/main" id="{F6DB1A51-6B4D-422F-AFFD-B4E87F648024}"/>
                </a:ext>
              </a:extLst>
            </p:cNvPr>
            <p:cNvSpPr/>
            <p:nvPr/>
          </p:nvSpPr>
          <p:spPr>
            <a:xfrm>
              <a:off x="3659575" y="4393496"/>
              <a:ext cx="339543" cy="339543"/>
            </a:xfrm>
            <a:prstGeom prst="ellipse">
              <a:avLst/>
            </a:prstGeom>
            <a:solidFill>
              <a:schemeClr val="accent6">
                <a:lumMod val="40000"/>
                <a:lumOff val="60000"/>
              </a:scheme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35" name="Oval 34">
              <a:extLst>
                <a:ext uri="{FF2B5EF4-FFF2-40B4-BE49-F238E27FC236}">
                  <a16:creationId xmlns:a16="http://schemas.microsoft.com/office/drawing/2014/main" id="{FE7956D8-66C9-4759-A14A-CDB22041419A}"/>
                </a:ext>
              </a:extLst>
            </p:cNvPr>
            <p:cNvSpPr/>
            <p:nvPr/>
          </p:nvSpPr>
          <p:spPr>
            <a:xfrm>
              <a:off x="4104651" y="4393495"/>
              <a:ext cx="339543" cy="339543"/>
            </a:xfrm>
            <a:prstGeom prst="ellipse">
              <a:avLst/>
            </a:prstGeom>
            <a:solidFill>
              <a:schemeClr val="accent6">
                <a:lumMod val="40000"/>
                <a:lumOff val="60000"/>
              </a:scheme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grpSp>
      <p:grpSp>
        <p:nvGrpSpPr>
          <p:cNvPr id="36" name="Group 35">
            <a:extLst>
              <a:ext uri="{FF2B5EF4-FFF2-40B4-BE49-F238E27FC236}">
                <a16:creationId xmlns:a16="http://schemas.microsoft.com/office/drawing/2014/main" id="{1172E518-29E2-40F8-AEDC-3C7977961BF0}"/>
              </a:ext>
            </a:extLst>
          </p:cNvPr>
          <p:cNvGrpSpPr/>
          <p:nvPr/>
        </p:nvGrpSpPr>
        <p:grpSpPr>
          <a:xfrm>
            <a:off x="3686976" y="3646869"/>
            <a:ext cx="713289" cy="308676"/>
            <a:chOff x="5172327" y="4260017"/>
            <a:chExt cx="784618" cy="339544"/>
          </a:xfrm>
        </p:grpSpPr>
        <p:sp>
          <p:nvSpPr>
            <p:cNvPr id="38" name="Oval 37">
              <a:extLst>
                <a:ext uri="{FF2B5EF4-FFF2-40B4-BE49-F238E27FC236}">
                  <a16:creationId xmlns:a16="http://schemas.microsoft.com/office/drawing/2014/main" id="{5009BC98-EA4E-4EBA-9763-5DDEF08D9856}"/>
                </a:ext>
              </a:extLst>
            </p:cNvPr>
            <p:cNvSpPr/>
            <p:nvPr/>
          </p:nvSpPr>
          <p:spPr>
            <a:xfrm>
              <a:off x="5172327" y="4260018"/>
              <a:ext cx="339543" cy="339543"/>
            </a:xfrm>
            <a:prstGeom prst="ellipse">
              <a:avLst/>
            </a:prstGeom>
            <a:solidFill>
              <a:schemeClr val="accent5">
                <a:lumMod val="40000"/>
                <a:lumOff val="6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39" name="Oval 38">
              <a:extLst>
                <a:ext uri="{FF2B5EF4-FFF2-40B4-BE49-F238E27FC236}">
                  <a16:creationId xmlns:a16="http://schemas.microsoft.com/office/drawing/2014/main" id="{05D4F3B1-8AE7-410A-8BC8-9222F9C39913}"/>
                </a:ext>
              </a:extLst>
            </p:cNvPr>
            <p:cNvSpPr/>
            <p:nvPr/>
          </p:nvSpPr>
          <p:spPr>
            <a:xfrm>
              <a:off x="5617402" y="4260017"/>
              <a:ext cx="339543" cy="339543"/>
            </a:xfrm>
            <a:prstGeom prst="ellipse">
              <a:avLst/>
            </a:prstGeom>
            <a:solidFill>
              <a:schemeClr val="accent5">
                <a:lumMod val="40000"/>
                <a:lumOff val="6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grpSp>
      <p:grpSp>
        <p:nvGrpSpPr>
          <p:cNvPr id="40" name="Group 39">
            <a:extLst>
              <a:ext uri="{FF2B5EF4-FFF2-40B4-BE49-F238E27FC236}">
                <a16:creationId xmlns:a16="http://schemas.microsoft.com/office/drawing/2014/main" id="{A55C6564-B837-4289-AC7A-23893CE24B38}"/>
              </a:ext>
            </a:extLst>
          </p:cNvPr>
          <p:cNvGrpSpPr/>
          <p:nvPr/>
        </p:nvGrpSpPr>
        <p:grpSpPr>
          <a:xfrm>
            <a:off x="3282362" y="4008184"/>
            <a:ext cx="1117903" cy="308748"/>
            <a:chOff x="4727252" y="4260017"/>
            <a:chExt cx="1229693" cy="339623"/>
          </a:xfrm>
        </p:grpSpPr>
        <p:sp>
          <p:nvSpPr>
            <p:cNvPr id="41" name="Oval 40">
              <a:extLst>
                <a:ext uri="{FF2B5EF4-FFF2-40B4-BE49-F238E27FC236}">
                  <a16:creationId xmlns:a16="http://schemas.microsoft.com/office/drawing/2014/main" id="{1F2E8B4A-CF96-41A2-B635-409E286290F1}"/>
                </a:ext>
              </a:extLst>
            </p:cNvPr>
            <p:cNvSpPr/>
            <p:nvPr/>
          </p:nvSpPr>
          <p:spPr>
            <a:xfrm>
              <a:off x="4727252" y="4260097"/>
              <a:ext cx="339543" cy="339543"/>
            </a:xfrm>
            <a:prstGeom prst="ellipse">
              <a:avLst/>
            </a:prstGeom>
            <a:solidFill>
              <a:schemeClr val="accent5">
                <a:lumMod val="40000"/>
                <a:lumOff val="6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42" name="Oval 41">
              <a:extLst>
                <a:ext uri="{FF2B5EF4-FFF2-40B4-BE49-F238E27FC236}">
                  <a16:creationId xmlns:a16="http://schemas.microsoft.com/office/drawing/2014/main" id="{FC3398D1-02E2-4417-AE61-4244FF43D594}"/>
                </a:ext>
              </a:extLst>
            </p:cNvPr>
            <p:cNvSpPr/>
            <p:nvPr/>
          </p:nvSpPr>
          <p:spPr>
            <a:xfrm>
              <a:off x="5172327" y="4260018"/>
              <a:ext cx="339543" cy="339543"/>
            </a:xfrm>
            <a:prstGeom prst="ellipse">
              <a:avLst/>
            </a:prstGeom>
            <a:solidFill>
              <a:schemeClr val="accent5">
                <a:lumMod val="40000"/>
                <a:lumOff val="6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43" name="Oval 42">
              <a:extLst>
                <a:ext uri="{FF2B5EF4-FFF2-40B4-BE49-F238E27FC236}">
                  <a16:creationId xmlns:a16="http://schemas.microsoft.com/office/drawing/2014/main" id="{BF30569C-62D2-4346-9498-C740D9CE1511}"/>
                </a:ext>
              </a:extLst>
            </p:cNvPr>
            <p:cNvSpPr/>
            <p:nvPr/>
          </p:nvSpPr>
          <p:spPr>
            <a:xfrm>
              <a:off x="5617402" y="4260017"/>
              <a:ext cx="339543" cy="339543"/>
            </a:xfrm>
            <a:prstGeom prst="ellipse">
              <a:avLst/>
            </a:prstGeom>
            <a:solidFill>
              <a:schemeClr val="accent5">
                <a:lumMod val="40000"/>
                <a:lumOff val="6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grpSp>
      <p:grpSp>
        <p:nvGrpSpPr>
          <p:cNvPr id="44" name="Group 43">
            <a:extLst>
              <a:ext uri="{FF2B5EF4-FFF2-40B4-BE49-F238E27FC236}">
                <a16:creationId xmlns:a16="http://schemas.microsoft.com/office/drawing/2014/main" id="{28E2D785-4FFD-48C1-9813-43A2873B0E78}"/>
              </a:ext>
            </a:extLst>
          </p:cNvPr>
          <p:cNvGrpSpPr/>
          <p:nvPr/>
        </p:nvGrpSpPr>
        <p:grpSpPr>
          <a:xfrm>
            <a:off x="3688174" y="2457003"/>
            <a:ext cx="713289" cy="308676"/>
            <a:chOff x="5172327" y="4260017"/>
            <a:chExt cx="784618" cy="339544"/>
          </a:xfrm>
        </p:grpSpPr>
        <p:sp>
          <p:nvSpPr>
            <p:cNvPr id="46" name="Oval 45">
              <a:extLst>
                <a:ext uri="{FF2B5EF4-FFF2-40B4-BE49-F238E27FC236}">
                  <a16:creationId xmlns:a16="http://schemas.microsoft.com/office/drawing/2014/main" id="{71DBA74E-F76B-4DA0-9539-1FF5A732CA7D}"/>
                </a:ext>
              </a:extLst>
            </p:cNvPr>
            <p:cNvSpPr/>
            <p:nvPr/>
          </p:nvSpPr>
          <p:spPr>
            <a:xfrm>
              <a:off x="5172327" y="4260018"/>
              <a:ext cx="339543" cy="339543"/>
            </a:xfrm>
            <a:prstGeom prst="ellipse">
              <a:avLst/>
            </a:prstGeom>
            <a:solidFill>
              <a:schemeClr val="accent5">
                <a:lumMod val="40000"/>
                <a:lumOff val="6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47" name="Oval 46">
              <a:extLst>
                <a:ext uri="{FF2B5EF4-FFF2-40B4-BE49-F238E27FC236}">
                  <a16:creationId xmlns:a16="http://schemas.microsoft.com/office/drawing/2014/main" id="{4D25ED44-DAA9-4F9D-83F1-E885875521BA}"/>
                </a:ext>
              </a:extLst>
            </p:cNvPr>
            <p:cNvSpPr/>
            <p:nvPr/>
          </p:nvSpPr>
          <p:spPr>
            <a:xfrm>
              <a:off x="5617402" y="4260017"/>
              <a:ext cx="339543" cy="339543"/>
            </a:xfrm>
            <a:prstGeom prst="ellipse">
              <a:avLst/>
            </a:prstGeom>
            <a:solidFill>
              <a:schemeClr val="accent5">
                <a:lumMod val="40000"/>
                <a:lumOff val="6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grpSp>
      <p:grpSp>
        <p:nvGrpSpPr>
          <p:cNvPr id="48" name="Group 47">
            <a:extLst>
              <a:ext uri="{FF2B5EF4-FFF2-40B4-BE49-F238E27FC236}">
                <a16:creationId xmlns:a16="http://schemas.microsoft.com/office/drawing/2014/main" id="{5367F480-5BA1-4F23-863C-45593B2FEA3A}"/>
              </a:ext>
            </a:extLst>
          </p:cNvPr>
          <p:cNvGrpSpPr/>
          <p:nvPr/>
        </p:nvGrpSpPr>
        <p:grpSpPr>
          <a:xfrm>
            <a:off x="4771776" y="3646870"/>
            <a:ext cx="1117903" cy="308818"/>
            <a:chOff x="6197917" y="3203847"/>
            <a:chExt cx="1229693" cy="339700"/>
          </a:xfrm>
        </p:grpSpPr>
        <p:sp>
          <p:nvSpPr>
            <p:cNvPr id="49" name="Oval 48">
              <a:extLst>
                <a:ext uri="{FF2B5EF4-FFF2-40B4-BE49-F238E27FC236}">
                  <a16:creationId xmlns:a16="http://schemas.microsoft.com/office/drawing/2014/main" id="{1453F1FB-BB11-47F4-B657-8FB457897C66}"/>
                </a:ext>
              </a:extLst>
            </p:cNvPr>
            <p:cNvSpPr/>
            <p:nvPr/>
          </p:nvSpPr>
          <p:spPr>
            <a:xfrm>
              <a:off x="7088067" y="3203847"/>
              <a:ext cx="339543" cy="339543"/>
            </a:xfrm>
            <a:prstGeom prst="ellipse">
              <a:avLst/>
            </a:prstGeom>
            <a:solidFill>
              <a:schemeClr val="accent4">
                <a:lumMod val="40000"/>
                <a:lumOff val="60000"/>
              </a:schemeClr>
            </a:solidFill>
            <a:ln>
              <a:solidFill>
                <a:srgbClr val="FF930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50" name="Oval 49">
              <a:extLst>
                <a:ext uri="{FF2B5EF4-FFF2-40B4-BE49-F238E27FC236}">
                  <a16:creationId xmlns:a16="http://schemas.microsoft.com/office/drawing/2014/main" id="{0DB0B826-CA54-4437-9378-196664B560A3}"/>
                </a:ext>
              </a:extLst>
            </p:cNvPr>
            <p:cNvSpPr/>
            <p:nvPr/>
          </p:nvSpPr>
          <p:spPr>
            <a:xfrm>
              <a:off x="6642991" y="3203847"/>
              <a:ext cx="339543" cy="339543"/>
            </a:xfrm>
            <a:prstGeom prst="ellipse">
              <a:avLst/>
            </a:prstGeom>
            <a:solidFill>
              <a:schemeClr val="accent4">
                <a:lumMod val="40000"/>
                <a:lumOff val="60000"/>
              </a:schemeClr>
            </a:solidFill>
            <a:ln>
              <a:solidFill>
                <a:srgbClr val="FF930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51" name="Oval 50">
              <a:extLst>
                <a:ext uri="{FF2B5EF4-FFF2-40B4-BE49-F238E27FC236}">
                  <a16:creationId xmlns:a16="http://schemas.microsoft.com/office/drawing/2014/main" id="{B826C6DB-651E-4B78-BDFB-56FC2812BC96}"/>
                </a:ext>
              </a:extLst>
            </p:cNvPr>
            <p:cNvSpPr/>
            <p:nvPr/>
          </p:nvSpPr>
          <p:spPr>
            <a:xfrm>
              <a:off x="6197917" y="3204004"/>
              <a:ext cx="339543" cy="339543"/>
            </a:xfrm>
            <a:prstGeom prst="ellipse">
              <a:avLst/>
            </a:prstGeom>
            <a:solidFill>
              <a:schemeClr val="accent4">
                <a:lumMod val="40000"/>
                <a:lumOff val="60000"/>
              </a:schemeClr>
            </a:solidFill>
            <a:ln>
              <a:solidFill>
                <a:srgbClr val="FF930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grpSp>
      <p:grpSp>
        <p:nvGrpSpPr>
          <p:cNvPr id="52" name="Group 51">
            <a:extLst>
              <a:ext uri="{FF2B5EF4-FFF2-40B4-BE49-F238E27FC236}">
                <a16:creationId xmlns:a16="http://schemas.microsoft.com/office/drawing/2014/main" id="{5C55A071-4421-42B8-896B-810583FE8183}"/>
              </a:ext>
            </a:extLst>
          </p:cNvPr>
          <p:cNvGrpSpPr/>
          <p:nvPr/>
        </p:nvGrpSpPr>
        <p:grpSpPr>
          <a:xfrm>
            <a:off x="4771777" y="2810230"/>
            <a:ext cx="1117903" cy="308818"/>
            <a:chOff x="6197917" y="3203847"/>
            <a:chExt cx="1229693" cy="339700"/>
          </a:xfrm>
        </p:grpSpPr>
        <p:sp>
          <p:nvSpPr>
            <p:cNvPr id="53" name="Oval 52">
              <a:extLst>
                <a:ext uri="{FF2B5EF4-FFF2-40B4-BE49-F238E27FC236}">
                  <a16:creationId xmlns:a16="http://schemas.microsoft.com/office/drawing/2014/main" id="{D2B36C81-5917-490D-9917-12D31531B90A}"/>
                </a:ext>
              </a:extLst>
            </p:cNvPr>
            <p:cNvSpPr/>
            <p:nvPr/>
          </p:nvSpPr>
          <p:spPr>
            <a:xfrm>
              <a:off x="7088067" y="3203847"/>
              <a:ext cx="339543" cy="339543"/>
            </a:xfrm>
            <a:prstGeom prst="ellipse">
              <a:avLst/>
            </a:prstGeom>
            <a:solidFill>
              <a:schemeClr val="accent4">
                <a:lumMod val="40000"/>
                <a:lumOff val="60000"/>
              </a:schemeClr>
            </a:solidFill>
            <a:ln>
              <a:solidFill>
                <a:srgbClr val="FF930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54" name="Oval 53">
              <a:extLst>
                <a:ext uri="{FF2B5EF4-FFF2-40B4-BE49-F238E27FC236}">
                  <a16:creationId xmlns:a16="http://schemas.microsoft.com/office/drawing/2014/main" id="{5CAF69F8-AF58-4A04-B52F-3D831350FA6E}"/>
                </a:ext>
              </a:extLst>
            </p:cNvPr>
            <p:cNvSpPr/>
            <p:nvPr/>
          </p:nvSpPr>
          <p:spPr>
            <a:xfrm>
              <a:off x="6642991" y="3203847"/>
              <a:ext cx="339543" cy="339543"/>
            </a:xfrm>
            <a:prstGeom prst="ellipse">
              <a:avLst/>
            </a:prstGeom>
            <a:solidFill>
              <a:schemeClr val="accent4">
                <a:lumMod val="40000"/>
                <a:lumOff val="60000"/>
              </a:schemeClr>
            </a:solidFill>
            <a:ln>
              <a:solidFill>
                <a:srgbClr val="FF930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55" name="Oval 54">
              <a:extLst>
                <a:ext uri="{FF2B5EF4-FFF2-40B4-BE49-F238E27FC236}">
                  <a16:creationId xmlns:a16="http://schemas.microsoft.com/office/drawing/2014/main" id="{B224ADEB-A2A9-4F46-B170-5B38FD7DDDE9}"/>
                </a:ext>
              </a:extLst>
            </p:cNvPr>
            <p:cNvSpPr/>
            <p:nvPr/>
          </p:nvSpPr>
          <p:spPr>
            <a:xfrm>
              <a:off x="6197917" y="3204004"/>
              <a:ext cx="339543" cy="339543"/>
            </a:xfrm>
            <a:prstGeom prst="ellipse">
              <a:avLst/>
            </a:prstGeom>
            <a:solidFill>
              <a:schemeClr val="accent4">
                <a:lumMod val="40000"/>
                <a:lumOff val="60000"/>
              </a:schemeClr>
            </a:solidFill>
            <a:ln>
              <a:solidFill>
                <a:srgbClr val="FF930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grpSp>
      <p:grpSp>
        <p:nvGrpSpPr>
          <p:cNvPr id="56" name="Group 55">
            <a:extLst>
              <a:ext uri="{FF2B5EF4-FFF2-40B4-BE49-F238E27FC236}">
                <a16:creationId xmlns:a16="http://schemas.microsoft.com/office/drawing/2014/main" id="{1D0B66BB-338F-4204-8337-DA439E85BF95}"/>
              </a:ext>
            </a:extLst>
          </p:cNvPr>
          <p:cNvGrpSpPr/>
          <p:nvPr/>
        </p:nvGrpSpPr>
        <p:grpSpPr>
          <a:xfrm>
            <a:off x="6674808" y="4008184"/>
            <a:ext cx="713289" cy="308676"/>
            <a:chOff x="6642992" y="2770050"/>
            <a:chExt cx="784618" cy="339544"/>
          </a:xfrm>
        </p:grpSpPr>
        <p:sp>
          <p:nvSpPr>
            <p:cNvPr id="57" name="Oval 56">
              <a:extLst>
                <a:ext uri="{FF2B5EF4-FFF2-40B4-BE49-F238E27FC236}">
                  <a16:creationId xmlns:a16="http://schemas.microsoft.com/office/drawing/2014/main" id="{0D8851B8-38C2-457E-BFF1-38F19FE3A9A2}"/>
                </a:ext>
              </a:extLst>
            </p:cNvPr>
            <p:cNvSpPr/>
            <p:nvPr/>
          </p:nvSpPr>
          <p:spPr>
            <a:xfrm>
              <a:off x="7088067" y="2770051"/>
              <a:ext cx="339543" cy="339543"/>
            </a:xfrm>
            <a:prstGeom prst="ellipse">
              <a:avLst/>
            </a:prstGeom>
            <a:solidFill>
              <a:srgbClr val="C9A6E4"/>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58" name="Oval 57">
              <a:extLst>
                <a:ext uri="{FF2B5EF4-FFF2-40B4-BE49-F238E27FC236}">
                  <a16:creationId xmlns:a16="http://schemas.microsoft.com/office/drawing/2014/main" id="{ECE58DF8-0C76-401B-AA42-B351B4D5E955}"/>
                </a:ext>
              </a:extLst>
            </p:cNvPr>
            <p:cNvSpPr/>
            <p:nvPr/>
          </p:nvSpPr>
          <p:spPr>
            <a:xfrm>
              <a:off x="6642992" y="2770050"/>
              <a:ext cx="339543" cy="339543"/>
            </a:xfrm>
            <a:prstGeom prst="ellipse">
              <a:avLst/>
            </a:prstGeom>
            <a:solidFill>
              <a:srgbClr val="C9A6E4"/>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grpSp>
      <p:grpSp>
        <p:nvGrpSpPr>
          <p:cNvPr id="60" name="Group 59">
            <a:extLst>
              <a:ext uri="{FF2B5EF4-FFF2-40B4-BE49-F238E27FC236}">
                <a16:creationId xmlns:a16="http://schemas.microsoft.com/office/drawing/2014/main" id="{BA101A35-E001-4F31-8F25-CEE94D64AAF1}"/>
              </a:ext>
            </a:extLst>
          </p:cNvPr>
          <p:cNvGrpSpPr/>
          <p:nvPr/>
        </p:nvGrpSpPr>
        <p:grpSpPr>
          <a:xfrm>
            <a:off x="6270201" y="2454624"/>
            <a:ext cx="1117903" cy="308677"/>
            <a:chOff x="6197917" y="2770049"/>
            <a:chExt cx="1229693" cy="339545"/>
          </a:xfrm>
        </p:grpSpPr>
        <p:sp>
          <p:nvSpPr>
            <p:cNvPr id="61" name="Oval 60">
              <a:extLst>
                <a:ext uri="{FF2B5EF4-FFF2-40B4-BE49-F238E27FC236}">
                  <a16:creationId xmlns:a16="http://schemas.microsoft.com/office/drawing/2014/main" id="{24C12AF6-2B57-49AB-AB89-174E7C55B383}"/>
                </a:ext>
              </a:extLst>
            </p:cNvPr>
            <p:cNvSpPr/>
            <p:nvPr/>
          </p:nvSpPr>
          <p:spPr>
            <a:xfrm>
              <a:off x="7088067" y="2770051"/>
              <a:ext cx="339543" cy="339543"/>
            </a:xfrm>
            <a:prstGeom prst="ellipse">
              <a:avLst/>
            </a:prstGeom>
            <a:solidFill>
              <a:srgbClr val="C9A6E4"/>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62" name="Oval 61">
              <a:extLst>
                <a:ext uri="{FF2B5EF4-FFF2-40B4-BE49-F238E27FC236}">
                  <a16:creationId xmlns:a16="http://schemas.microsoft.com/office/drawing/2014/main" id="{D2D200BC-7D48-4DCD-9994-B608E356B1C8}"/>
                </a:ext>
              </a:extLst>
            </p:cNvPr>
            <p:cNvSpPr/>
            <p:nvPr/>
          </p:nvSpPr>
          <p:spPr>
            <a:xfrm>
              <a:off x="6642992" y="2770050"/>
              <a:ext cx="339543" cy="339543"/>
            </a:xfrm>
            <a:prstGeom prst="ellipse">
              <a:avLst/>
            </a:prstGeom>
            <a:solidFill>
              <a:srgbClr val="C9A6E4"/>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63" name="Oval 62">
              <a:extLst>
                <a:ext uri="{FF2B5EF4-FFF2-40B4-BE49-F238E27FC236}">
                  <a16:creationId xmlns:a16="http://schemas.microsoft.com/office/drawing/2014/main" id="{0005527D-5488-4570-880D-A9E73A357474}"/>
                </a:ext>
              </a:extLst>
            </p:cNvPr>
            <p:cNvSpPr/>
            <p:nvPr/>
          </p:nvSpPr>
          <p:spPr>
            <a:xfrm>
              <a:off x="6197917" y="2770049"/>
              <a:ext cx="339543" cy="339543"/>
            </a:xfrm>
            <a:prstGeom prst="ellipse">
              <a:avLst/>
            </a:prstGeom>
            <a:solidFill>
              <a:srgbClr val="C9A6E4"/>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grpSp>
      <p:grpSp>
        <p:nvGrpSpPr>
          <p:cNvPr id="64" name="Group 63">
            <a:extLst>
              <a:ext uri="{FF2B5EF4-FFF2-40B4-BE49-F238E27FC236}">
                <a16:creationId xmlns:a16="http://schemas.microsoft.com/office/drawing/2014/main" id="{152AC98A-71E4-4CC4-82CE-9906C68AC277}"/>
              </a:ext>
            </a:extLst>
          </p:cNvPr>
          <p:cNvGrpSpPr/>
          <p:nvPr/>
        </p:nvGrpSpPr>
        <p:grpSpPr>
          <a:xfrm>
            <a:off x="6674812" y="2087316"/>
            <a:ext cx="713289" cy="308676"/>
            <a:chOff x="6642992" y="2770050"/>
            <a:chExt cx="784618" cy="339544"/>
          </a:xfrm>
        </p:grpSpPr>
        <p:sp>
          <p:nvSpPr>
            <p:cNvPr id="65" name="Oval 64">
              <a:extLst>
                <a:ext uri="{FF2B5EF4-FFF2-40B4-BE49-F238E27FC236}">
                  <a16:creationId xmlns:a16="http://schemas.microsoft.com/office/drawing/2014/main" id="{6BCBEC02-54F6-438B-9FC1-E1FCF7B8DA0E}"/>
                </a:ext>
              </a:extLst>
            </p:cNvPr>
            <p:cNvSpPr/>
            <p:nvPr/>
          </p:nvSpPr>
          <p:spPr>
            <a:xfrm>
              <a:off x="7088067" y="2770051"/>
              <a:ext cx="339543" cy="339543"/>
            </a:xfrm>
            <a:prstGeom prst="ellipse">
              <a:avLst/>
            </a:prstGeom>
            <a:solidFill>
              <a:srgbClr val="C9A6E4"/>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66" name="Oval 65">
              <a:extLst>
                <a:ext uri="{FF2B5EF4-FFF2-40B4-BE49-F238E27FC236}">
                  <a16:creationId xmlns:a16="http://schemas.microsoft.com/office/drawing/2014/main" id="{A90BBEA9-A2BE-463E-9201-2AB9A836B6A1}"/>
                </a:ext>
              </a:extLst>
            </p:cNvPr>
            <p:cNvSpPr/>
            <p:nvPr/>
          </p:nvSpPr>
          <p:spPr>
            <a:xfrm>
              <a:off x="6642992" y="2770050"/>
              <a:ext cx="339543" cy="339543"/>
            </a:xfrm>
            <a:prstGeom prst="ellipse">
              <a:avLst/>
            </a:prstGeom>
            <a:solidFill>
              <a:srgbClr val="C9A6E4"/>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grpSp>
      <p:sp>
        <p:nvSpPr>
          <p:cNvPr id="69" name="Oval 68">
            <a:extLst>
              <a:ext uri="{FF2B5EF4-FFF2-40B4-BE49-F238E27FC236}">
                <a16:creationId xmlns:a16="http://schemas.microsoft.com/office/drawing/2014/main" id="{B80F59A8-C9E4-4568-900C-6102B4F0073B}"/>
              </a:ext>
            </a:extLst>
          </p:cNvPr>
          <p:cNvSpPr/>
          <p:nvPr/>
        </p:nvSpPr>
        <p:spPr>
          <a:xfrm>
            <a:off x="5581001" y="3278240"/>
            <a:ext cx="308675" cy="308675"/>
          </a:xfrm>
          <a:prstGeom prst="ellipse">
            <a:avLst/>
          </a:prstGeom>
          <a:solidFill>
            <a:schemeClr val="accent4">
              <a:lumMod val="40000"/>
              <a:lumOff val="60000"/>
            </a:schemeClr>
          </a:solidFill>
          <a:ln>
            <a:solidFill>
              <a:srgbClr val="FF930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grpSp>
        <p:nvGrpSpPr>
          <p:cNvPr id="72" name="Group 71">
            <a:extLst>
              <a:ext uri="{FF2B5EF4-FFF2-40B4-BE49-F238E27FC236}">
                <a16:creationId xmlns:a16="http://schemas.microsoft.com/office/drawing/2014/main" id="{70DC060C-6D2C-4EED-B7E9-6EFCF9F81E20}"/>
              </a:ext>
            </a:extLst>
          </p:cNvPr>
          <p:cNvGrpSpPr/>
          <p:nvPr/>
        </p:nvGrpSpPr>
        <p:grpSpPr>
          <a:xfrm>
            <a:off x="5176384" y="2455850"/>
            <a:ext cx="713290" cy="308675"/>
            <a:chOff x="6642991" y="3203847"/>
            <a:chExt cx="784619" cy="339543"/>
          </a:xfrm>
        </p:grpSpPr>
        <p:sp>
          <p:nvSpPr>
            <p:cNvPr id="73" name="Oval 72">
              <a:extLst>
                <a:ext uri="{FF2B5EF4-FFF2-40B4-BE49-F238E27FC236}">
                  <a16:creationId xmlns:a16="http://schemas.microsoft.com/office/drawing/2014/main" id="{D5AEC691-815C-4EA5-92FB-3159779001D2}"/>
                </a:ext>
              </a:extLst>
            </p:cNvPr>
            <p:cNvSpPr/>
            <p:nvPr/>
          </p:nvSpPr>
          <p:spPr>
            <a:xfrm>
              <a:off x="7088067" y="3203847"/>
              <a:ext cx="339543" cy="339543"/>
            </a:xfrm>
            <a:prstGeom prst="ellipse">
              <a:avLst/>
            </a:prstGeom>
            <a:solidFill>
              <a:schemeClr val="accent4">
                <a:lumMod val="40000"/>
                <a:lumOff val="60000"/>
              </a:schemeClr>
            </a:solidFill>
            <a:ln>
              <a:solidFill>
                <a:srgbClr val="FF930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74" name="Oval 73">
              <a:extLst>
                <a:ext uri="{FF2B5EF4-FFF2-40B4-BE49-F238E27FC236}">
                  <a16:creationId xmlns:a16="http://schemas.microsoft.com/office/drawing/2014/main" id="{4EB40C04-4A83-4F58-B02A-230956EEF0BF}"/>
                </a:ext>
              </a:extLst>
            </p:cNvPr>
            <p:cNvSpPr/>
            <p:nvPr/>
          </p:nvSpPr>
          <p:spPr>
            <a:xfrm>
              <a:off x="6642991" y="3203847"/>
              <a:ext cx="339543" cy="339543"/>
            </a:xfrm>
            <a:prstGeom prst="ellipse">
              <a:avLst/>
            </a:prstGeom>
            <a:solidFill>
              <a:schemeClr val="accent4">
                <a:lumMod val="40000"/>
                <a:lumOff val="60000"/>
              </a:schemeClr>
            </a:solidFill>
            <a:ln>
              <a:solidFill>
                <a:srgbClr val="FF930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grpSp>
      <p:sp>
        <p:nvSpPr>
          <p:cNvPr id="76" name="TextBox 75">
            <a:extLst>
              <a:ext uri="{FF2B5EF4-FFF2-40B4-BE49-F238E27FC236}">
                <a16:creationId xmlns:a16="http://schemas.microsoft.com/office/drawing/2014/main" id="{8143B5AA-37BA-40DE-A091-ACAB6DAB1826}"/>
              </a:ext>
            </a:extLst>
          </p:cNvPr>
          <p:cNvSpPr txBox="1"/>
          <p:nvPr/>
        </p:nvSpPr>
        <p:spPr>
          <a:xfrm>
            <a:off x="5278885" y="5289267"/>
            <a:ext cx="102201" cy="369332"/>
          </a:xfrm>
          <a:prstGeom prst="rect">
            <a:avLst/>
          </a:prstGeom>
          <a:noFill/>
        </p:spPr>
        <p:txBody>
          <a:bodyPr wrap="square" rtlCol="0">
            <a:spAutoFit/>
          </a:bodyPr>
          <a:lstStyle/>
          <a:p>
            <a:pPr algn="ctr"/>
            <a:r>
              <a:rPr lang="en-GB" b="1" dirty="0">
                <a:latin typeface="Century Gothic "/>
              </a:rPr>
              <a:t>1</a:t>
            </a:r>
          </a:p>
        </p:txBody>
      </p:sp>
      <p:sp>
        <p:nvSpPr>
          <p:cNvPr id="77" name="TextBox 76">
            <a:extLst>
              <a:ext uri="{FF2B5EF4-FFF2-40B4-BE49-F238E27FC236}">
                <a16:creationId xmlns:a16="http://schemas.microsoft.com/office/drawing/2014/main" id="{FA1F9D1E-C044-4437-909F-3659F3365C84}"/>
              </a:ext>
            </a:extLst>
          </p:cNvPr>
          <p:cNvSpPr txBox="1"/>
          <p:nvPr/>
        </p:nvSpPr>
        <p:spPr>
          <a:xfrm>
            <a:off x="3784127" y="5289267"/>
            <a:ext cx="102201" cy="369332"/>
          </a:xfrm>
          <a:prstGeom prst="rect">
            <a:avLst/>
          </a:prstGeom>
          <a:noFill/>
        </p:spPr>
        <p:txBody>
          <a:bodyPr wrap="square" rtlCol="0">
            <a:spAutoFit/>
          </a:bodyPr>
          <a:lstStyle/>
          <a:p>
            <a:pPr algn="ctr"/>
            <a:r>
              <a:rPr lang="en-GB" b="1" dirty="0">
                <a:latin typeface="Century Gothic "/>
              </a:rPr>
              <a:t>1</a:t>
            </a:r>
          </a:p>
        </p:txBody>
      </p:sp>
      <p:sp>
        <p:nvSpPr>
          <p:cNvPr id="78" name="TextBox 77">
            <a:extLst>
              <a:ext uri="{FF2B5EF4-FFF2-40B4-BE49-F238E27FC236}">
                <a16:creationId xmlns:a16="http://schemas.microsoft.com/office/drawing/2014/main" id="{371909AD-DE16-40ED-BB37-31289078D6D2}"/>
              </a:ext>
            </a:extLst>
          </p:cNvPr>
          <p:cNvSpPr txBox="1"/>
          <p:nvPr/>
        </p:nvSpPr>
        <p:spPr>
          <a:xfrm>
            <a:off x="2352639" y="5289267"/>
            <a:ext cx="102201" cy="369332"/>
          </a:xfrm>
          <a:prstGeom prst="rect">
            <a:avLst/>
          </a:prstGeom>
          <a:noFill/>
        </p:spPr>
        <p:txBody>
          <a:bodyPr wrap="square" rtlCol="0">
            <a:spAutoFit/>
          </a:bodyPr>
          <a:lstStyle/>
          <a:p>
            <a:pPr algn="ctr"/>
            <a:r>
              <a:rPr lang="en-GB" b="1" dirty="0">
                <a:latin typeface="Century Gothic "/>
              </a:rPr>
              <a:t>1</a:t>
            </a:r>
          </a:p>
        </p:txBody>
      </p:sp>
      <p:sp>
        <p:nvSpPr>
          <p:cNvPr id="79" name="Oval 78">
            <a:extLst>
              <a:ext uri="{FF2B5EF4-FFF2-40B4-BE49-F238E27FC236}">
                <a16:creationId xmlns:a16="http://schemas.microsoft.com/office/drawing/2014/main" id="{F5E6F016-7050-438D-B61B-512E85D4CACD}"/>
              </a:ext>
            </a:extLst>
          </p:cNvPr>
          <p:cNvSpPr>
            <a:spLocks noChangeAspect="1"/>
          </p:cNvSpPr>
          <p:nvPr/>
        </p:nvSpPr>
        <p:spPr>
          <a:xfrm>
            <a:off x="3696833" y="5308163"/>
            <a:ext cx="291356" cy="291356"/>
          </a:xfrm>
          <a:prstGeom prst="ellipse">
            <a:avLst/>
          </a:prstGeom>
          <a:noFill/>
          <a:ln w="28575">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567564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1</a:t>
            </a:r>
          </a:p>
          <a:p>
            <a:pPr algn="ctr"/>
            <a:endParaRPr lang="en-GB" sz="2000" b="1" u="sng" dirty="0">
              <a:solidFill>
                <a:schemeClr val="bg2">
                  <a:lumMod val="50000"/>
                </a:schemeClr>
              </a:solidFill>
              <a:latin typeface="Century Gothic" panose="020B0502020202020204" pitchFamily="34" charset="0"/>
            </a:endParaRPr>
          </a:p>
          <a:p>
            <a:pPr lvl="0" algn="ctr" defTabSz="685800">
              <a:defRPr/>
            </a:pPr>
            <a:r>
              <a:rPr lang="en-GB" sz="2000" b="1" dirty="0">
                <a:solidFill>
                  <a:schemeClr val="tx1"/>
                </a:solidFill>
                <a:latin typeface="Century Gothic" panose="020B0502020202020204" pitchFamily="34" charset="0"/>
              </a:rPr>
              <a:t>Complete the calculation below. </a:t>
            </a:r>
          </a:p>
          <a:p>
            <a:pPr lvl="0" algn="ctr" defTabSz="685800">
              <a:defRPr/>
            </a:pPr>
            <a:r>
              <a:rPr lang="en-GB" sz="2000" b="1" dirty="0">
                <a:solidFill>
                  <a:schemeClr val="tx1"/>
                </a:solidFill>
                <a:latin typeface="Century Gothic" panose="020B0502020202020204" pitchFamily="34" charset="0"/>
              </a:rPr>
              <a:t>What is the value of the circled digit?</a:t>
            </a: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r>
              <a:rPr lang="en-GB" sz="2000" b="1" dirty="0">
                <a:solidFill>
                  <a:srgbClr val="FF0000"/>
                </a:solidFill>
                <a:latin typeface="Century Gothic" panose="020B0502020202020204" pitchFamily="34" charset="0"/>
              </a:rPr>
              <a:t>The circled digit is 100.</a:t>
            </a:r>
          </a:p>
          <a:p>
            <a:pPr lvl="0" algn="ctr" defTabSz="685800">
              <a:defRPr/>
            </a:pPr>
            <a:endParaRPr lang="en-GB" sz="2000" b="1" dirty="0">
              <a:solidFill>
                <a:schemeClr val="tx1"/>
              </a:solidFill>
              <a:latin typeface="Century Gothic" panose="020B0502020202020204" pitchFamily="34" charset="0"/>
            </a:endParaRPr>
          </a:p>
        </p:txBody>
      </p:sp>
      <p:pic>
        <p:nvPicPr>
          <p:cNvPr id="13" name="Picture 12" descr="A close up of a sign&#10;&#10;Description generated with high confidence">
            <a:extLst>
              <a:ext uri="{FF2B5EF4-FFF2-40B4-BE49-F238E27FC236}">
                <a16:creationId xmlns:a16="http://schemas.microsoft.com/office/drawing/2014/main" id="{CD35A1AD-2F88-42AA-A76D-1D9CE14DE44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4" name="TextBox 13">
            <a:extLst>
              <a:ext uri="{FF2B5EF4-FFF2-40B4-BE49-F238E27FC236}">
                <a16:creationId xmlns:a16="http://schemas.microsoft.com/office/drawing/2014/main" id="{C0FB3DE3-1BDC-4E91-BB83-D9DE447483DA}"/>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aphicFrame>
        <p:nvGraphicFramePr>
          <p:cNvPr id="6" name="Table 5">
            <a:extLst>
              <a:ext uri="{FF2B5EF4-FFF2-40B4-BE49-F238E27FC236}">
                <a16:creationId xmlns:a16="http://schemas.microsoft.com/office/drawing/2014/main" id="{894A538E-D392-4E78-B01A-9408CA958406}"/>
              </a:ext>
            </a:extLst>
          </p:cNvPr>
          <p:cNvGraphicFramePr>
            <a:graphicFrameLocks noGrp="1"/>
          </p:cNvGraphicFramePr>
          <p:nvPr>
            <p:extLst>
              <p:ext uri="{D42A27DB-BD31-4B8C-83A1-F6EECF244321}">
                <p14:modId xmlns:p14="http://schemas.microsoft.com/office/powerpoint/2010/main" val="344032749"/>
              </p:ext>
            </p:extLst>
          </p:nvPr>
        </p:nvGraphicFramePr>
        <p:xfrm>
          <a:off x="618978" y="1625561"/>
          <a:ext cx="6949442" cy="3621677"/>
        </p:xfrm>
        <a:graphic>
          <a:graphicData uri="http://schemas.openxmlformats.org/drawingml/2006/table">
            <a:tbl>
              <a:tblPr firstRow="1" bandRow="1">
                <a:tableStyleId>{5C22544A-7EE6-4342-B048-85BDC9FD1C3A}</a:tableStyleId>
              </a:tblPr>
              <a:tblGrid>
                <a:gridCol w="982750">
                  <a:extLst>
                    <a:ext uri="{9D8B030D-6E8A-4147-A177-3AD203B41FA5}">
                      <a16:colId xmlns:a16="http://schemas.microsoft.com/office/drawing/2014/main" val="2041328641"/>
                    </a:ext>
                  </a:extLst>
                </a:gridCol>
                <a:gridCol w="1491673">
                  <a:extLst>
                    <a:ext uri="{9D8B030D-6E8A-4147-A177-3AD203B41FA5}">
                      <a16:colId xmlns:a16="http://schemas.microsoft.com/office/drawing/2014/main" val="84474117"/>
                    </a:ext>
                  </a:extLst>
                </a:gridCol>
                <a:gridCol w="1491673">
                  <a:extLst>
                    <a:ext uri="{9D8B030D-6E8A-4147-A177-3AD203B41FA5}">
                      <a16:colId xmlns:a16="http://schemas.microsoft.com/office/drawing/2014/main" val="2415361333"/>
                    </a:ext>
                  </a:extLst>
                </a:gridCol>
                <a:gridCol w="1491673">
                  <a:extLst>
                    <a:ext uri="{9D8B030D-6E8A-4147-A177-3AD203B41FA5}">
                      <a16:colId xmlns:a16="http://schemas.microsoft.com/office/drawing/2014/main" val="1384295706"/>
                    </a:ext>
                  </a:extLst>
                </a:gridCol>
                <a:gridCol w="1491673">
                  <a:extLst>
                    <a:ext uri="{9D8B030D-6E8A-4147-A177-3AD203B41FA5}">
                      <a16:colId xmlns:a16="http://schemas.microsoft.com/office/drawing/2014/main" val="1040390152"/>
                    </a:ext>
                  </a:extLst>
                </a:gridCol>
              </a:tblGrid>
              <a:tr h="366376">
                <a:tc>
                  <a:txBody>
                    <a:bodyPr/>
                    <a:lstStyle/>
                    <a:p>
                      <a:pPr algn="ctr"/>
                      <a:endParaRPr lang="en-GB" sz="1900" b="1" dirty="0">
                        <a:solidFill>
                          <a:schemeClr val="tx1"/>
                        </a:solidFill>
                        <a:latin typeface="Century Gothic" panose="020B0502020202020204" pitchFamily="34" charset="0"/>
                      </a:endParaRPr>
                    </a:p>
                  </a:txBody>
                  <a:tcPr marL="0" marR="0" marT="0" marB="0" anchor="ctr">
                    <a:lnL w="19050" cap="flat" cmpd="sng" algn="ctr">
                      <a:no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2000" dirty="0">
                          <a:solidFill>
                            <a:schemeClr val="tx1"/>
                          </a:solidFill>
                          <a:latin typeface="Century Gothic" panose="020B0502020202020204" pitchFamily="34" charset="0"/>
                        </a:rPr>
                        <a:t>Th</a:t>
                      </a:r>
                    </a:p>
                  </a:txBody>
                  <a:tcPr marL="0" marR="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dirty="0">
                          <a:solidFill>
                            <a:schemeClr val="tx1"/>
                          </a:solidFill>
                          <a:latin typeface="Century Gothic" panose="020B0502020202020204" pitchFamily="34" charset="0"/>
                        </a:rPr>
                        <a:t>H</a:t>
                      </a:r>
                    </a:p>
                  </a:txBody>
                  <a:tcPr marL="0" marR="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dirty="0">
                          <a:solidFill>
                            <a:schemeClr val="tx1"/>
                          </a:solidFill>
                          <a:latin typeface="Century Gothic" panose="020B0502020202020204" pitchFamily="34" charset="0"/>
                        </a:rPr>
                        <a:t>T</a:t>
                      </a:r>
                    </a:p>
                  </a:txBody>
                  <a:tcPr marL="0" marR="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dirty="0">
                          <a:solidFill>
                            <a:schemeClr val="tx1"/>
                          </a:solidFill>
                          <a:latin typeface="Century Gothic" panose="020B0502020202020204" pitchFamily="34" charset="0"/>
                        </a:rPr>
                        <a:t>O</a:t>
                      </a:r>
                    </a:p>
                  </a:txBody>
                  <a:tcPr marL="0" marR="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235418313"/>
                  </a:ext>
                </a:extLst>
              </a:tr>
              <a:tr h="1188000">
                <a:tc>
                  <a:txBody>
                    <a:bodyPr/>
                    <a:lstStyle/>
                    <a:p>
                      <a:pPr algn="ctr"/>
                      <a:endParaRPr lang="en-GB" sz="2100" b="1" dirty="0">
                        <a:solidFill>
                          <a:schemeClr val="tx1"/>
                        </a:solidFill>
                        <a:latin typeface="Century Gothic" panose="020B0502020202020204" pitchFamily="34" charset="0"/>
                      </a:endParaRPr>
                    </a:p>
                  </a:txBody>
                  <a:tcPr marL="0" marR="0" marT="0" marB="0" anchor="ctr">
                    <a:lnL w="19050" cap="flat" cmpd="sng" algn="ctr">
                      <a:no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200" dirty="0">
                        <a:solidFill>
                          <a:schemeClr val="tx1"/>
                        </a:solidFill>
                        <a:latin typeface="SassoonCRInfantMedium" panose="02000603020000020003" pitchFamily="2" charset="0"/>
                      </a:endParaRPr>
                    </a:p>
                  </a:txBody>
                  <a:tcPr marL="0" marR="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 dirty="0">
                        <a:solidFill>
                          <a:schemeClr val="tx1"/>
                        </a:solidFill>
                        <a:latin typeface="SassoonCRInfantMedium" panose="02000603020000020003" pitchFamily="2" charset="0"/>
                      </a:endParaRPr>
                    </a:p>
                  </a:txBody>
                  <a:tcPr marL="0" marR="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 dirty="0">
                        <a:solidFill>
                          <a:schemeClr val="tx1"/>
                        </a:solidFill>
                        <a:latin typeface="SassoonCRInfantMedium" panose="02000603020000020003" pitchFamily="2" charset="0"/>
                      </a:endParaRPr>
                    </a:p>
                    <a:p>
                      <a:pPr algn="ctr"/>
                      <a:endParaRPr lang="en-GB" sz="200" dirty="0">
                        <a:solidFill>
                          <a:schemeClr val="tx1"/>
                        </a:solidFill>
                        <a:latin typeface="SassoonCRInfantMedium" panose="02000603020000020003" pitchFamily="2" charset="0"/>
                      </a:endParaRPr>
                    </a:p>
                    <a:p>
                      <a:pPr algn="ctr"/>
                      <a:endParaRPr lang="en-GB" sz="200" dirty="0">
                        <a:solidFill>
                          <a:schemeClr val="tx1"/>
                        </a:solidFill>
                        <a:latin typeface="SassoonCRInfantMedium" panose="02000603020000020003" pitchFamily="2" charset="0"/>
                      </a:endParaRPr>
                    </a:p>
                    <a:p>
                      <a:pPr algn="ctr"/>
                      <a:endParaRPr lang="en-GB" sz="200" dirty="0">
                        <a:solidFill>
                          <a:schemeClr val="tx1"/>
                        </a:solidFill>
                        <a:latin typeface="SassoonCRInfantMedium" panose="02000603020000020003" pitchFamily="2" charset="0"/>
                      </a:endParaRPr>
                    </a:p>
                  </a:txBody>
                  <a:tcPr marL="0" marR="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 dirty="0">
                        <a:solidFill>
                          <a:schemeClr val="tx1"/>
                        </a:solidFill>
                        <a:latin typeface="SassoonCRInfantMedium" panose="02000603020000020003" pitchFamily="2" charset="0"/>
                      </a:endParaRPr>
                    </a:p>
                  </a:txBody>
                  <a:tcPr marL="0" marR="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615822012"/>
                  </a:ext>
                </a:extLst>
              </a:tr>
              <a:tr h="1188000">
                <a:tc>
                  <a:txBody>
                    <a:bodyPr/>
                    <a:lstStyle/>
                    <a:p>
                      <a:pPr algn="ctr"/>
                      <a:r>
                        <a:rPr lang="en-GB" sz="2000" b="1" dirty="0">
                          <a:solidFill>
                            <a:schemeClr val="tx1"/>
                          </a:solidFill>
                          <a:latin typeface="Century Gothic" panose="020B0502020202020204" pitchFamily="34" charset="0"/>
                        </a:rPr>
                        <a:t>+</a:t>
                      </a:r>
                    </a:p>
                  </a:txBody>
                  <a:tcPr marL="0" marR="0" marT="0" marB="0" anchor="ctr">
                    <a:lnL w="19050" cap="flat" cmpd="sng" algn="ctr">
                      <a:no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2500" dirty="0">
                        <a:solidFill>
                          <a:schemeClr val="tx1"/>
                        </a:solidFill>
                        <a:latin typeface="SassoonCRInfantMedium" panose="02000603020000020003" pitchFamily="2" charset="0"/>
                      </a:endParaRPr>
                    </a:p>
                  </a:txBody>
                  <a:tcPr marL="0" marR="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500" dirty="0">
                        <a:solidFill>
                          <a:schemeClr val="tx1"/>
                        </a:solidFill>
                        <a:latin typeface="SassoonCRInfantMedium" panose="02000603020000020003" pitchFamily="2" charset="0"/>
                      </a:endParaRPr>
                    </a:p>
                  </a:txBody>
                  <a:tcPr marL="0" marR="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500" dirty="0">
                        <a:solidFill>
                          <a:schemeClr val="tx1"/>
                        </a:solidFill>
                        <a:latin typeface="SassoonCRInfantMedium" panose="02000603020000020003" pitchFamily="2" charset="0"/>
                      </a:endParaRPr>
                    </a:p>
                  </a:txBody>
                  <a:tcPr marL="0" marR="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500" dirty="0">
                        <a:solidFill>
                          <a:schemeClr val="tx1"/>
                        </a:solidFill>
                        <a:latin typeface="SassoonCRInfantMedium" panose="02000603020000020003" pitchFamily="2" charset="0"/>
                      </a:endParaRPr>
                    </a:p>
                  </a:txBody>
                  <a:tcPr marL="0" marR="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028212876"/>
                  </a:ext>
                </a:extLst>
              </a:tr>
              <a:tr h="879301">
                <a:tc>
                  <a:txBody>
                    <a:bodyPr/>
                    <a:lstStyle/>
                    <a:p>
                      <a:pPr algn="ctr"/>
                      <a:endParaRPr lang="en-GB" sz="2500" b="1" dirty="0">
                        <a:solidFill>
                          <a:schemeClr val="tx1"/>
                        </a:solidFill>
                        <a:latin typeface="Century Gothic" panose="020B0502020202020204" pitchFamily="34" charset="0"/>
                      </a:endParaRPr>
                    </a:p>
                  </a:txBody>
                  <a:tcPr marL="0" marR="0" marT="0" marB="0" anchor="ctr">
                    <a:lnL w="19050" cap="flat" cmpd="sng" algn="ctr">
                      <a:no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2800" b="1" dirty="0">
                          <a:solidFill>
                            <a:srgbClr val="FF0000"/>
                          </a:solidFill>
                          <a:latin typeface="Century Gothic" panose="020B0502020202020204" pitchFamily="34" charset="0"/>
                        </a:rPr>
                        <a:t>6</a:t>
                      </a:r>
                    </a:p>
                  </a:txBody>
                  <a:tcPr marL="0" marR="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b="1" dirty="0">
                          <a:solidFill>
                            <a:srgbClr val="FF0000"/>
                          </a:solidFill>
                          <a:latin typeface="Century Gothic" panose="020B0502020202020204" pitchFamily="34" charset="0"/>
                        </a:rPr>
                        <a:t>1</a:t>
                      </a:r>
                    </a:p>
                  </a:txBody>
                  <a:tcPr marL="0" marR="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b="1" dirty="0">
                          <a:solidFill>
                            <a:srgbClr val="FF0000"/>
                          </a:solidFill>
                          <a:latin typeface="Century Gothic" panose="020B0502020202020204" pitchFamily="34" charset="0"/>
                        </a:rPr>
                        <a:t>3</a:t>
                      </a:r>
                    </a:p>
                  </a:txBody>
                  <a:tcPr marL="0" marR="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b="1" dirty="0">
                          <a:solidFill>
                            <a:srgbClr val="FF0000"/>
                          </a:solidFill>
                          <a:latin typeface="Century Gothic" panose="020B0502020202020204" pitchFamily="34" charset="0"/>
                        </a:rPr>
                        <a:t>0</a:t>
                      </a:r>
                    </a:p>
                  </a:txBody>
                  <a:tcPr marL="0" marR="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82337703"/>
                  </a:ext>
                </a:extLst>
              </a:tr>
            </a:tbl>
          </a:graphicData>
        </a:graphic>
      </p:graphicFrame>
      <p:grpSp>
        <p:nvGrpSpPr>
          <p:cNvPr id="2" name="Group 1">
            <a:extLst>
              <a:ext uri="{FF2B5EF4-FFF2-40B4-BE49-F238E27FC236}">
                <a16:creationId xmlns:a16="http://schemas.microsoft.com/office/drawing/2014/main" id="{8514C678-980D-4968-805C-836D76493085}"/>
              </a:ext>
            </a:extLst>
          </p:cNvPr>
          <p:cNvGrpSpPr/>
          <p:nvPr/>
        </p:nvGrpSpPr>
        <p:grpSpPr>
          <a:xfrm>
            <a:off x="6270201" y="2813619"/>
            <a:ext cx="1117903" cy="308677"/>
            <a:chOff x="6197917" y="2770049"/>
            <a:chExt cx="1229693" cy="339545"/>
          </a:xfrm>
        </p:grpSpPr>
        <p:sp>
          <p:nvSpPr>
            <p:cNvPr id="18" name="Oval 17">
              <a:extLst>
                <a:ext uri="{FF2B5EF4-FFF2-40B4-BE49-F238E27FC236}">
                  <a16:creationId xmlns:a16="http://schemas.microsoft.com/office/drawing/2014/main" id="{4CA8C43B-0BB3-41B4-96B4-9B4D2F366128}"/>
                </a:ext>
              </a:extLst>
            </p:cNvPr>
            <p:cNvSpPr/>
            <p:nvPr/>
          </p:nvSpPr>
          <p:spPr>
            <a:xfrm>
              <a:off x="7088067" y="2770051"/>
              <a:ext cx="339543" cy="339543"/>
            </a:xfrm>
            <a:prstGeom prst="ellipse">
              <a:avLst/>
            </a:prstGeom>
            <a:solidFill>
              <a:srgbClr val="C9A6E4"/>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20" name="Oval 19">
              <a:extLst>
                <a:ext uri="{FF2B5EF4-FFF2-40B4-BE49-F238E27FC236}">
                  <a16:creationId xmlns:a16="http://schemas.microsoft.com/office/drawing/2014/main" id="{62BAB735-D8D5-4992-B5DF-DE82D1A5D7D4}"/>
                </a:ext>
              </a:extLst>
            </p:cNvPr>
            <p:cNvSpPr/>
            <p:nvPr/>
          </p:nvSpPr>
          <p:spPr>
            <a:xfrm>
              <a:off x="6642992" y="2770050"/>
              <a:ext cx="339543" cy="339543"/>
            </a:xfrm>
            <a:prstGeom prst="ellipse">
              <a:avLst/>
            </a:prstGeom>
            <a:solidFill>
              <a:srgbClr val="C9A6E4"/>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21" name="Oval 20">
              <a:extLst>
                <a:ext uri="{FF2B5EF4-FFF2-40B4-BE49-F238E27FC236}">
                  <a16:creationId xmlns:a16="http://schemas.microsoft.com/office/drawing/2014/main" id="{0E4E4848-473F-46D2-96B0-8752550A7D73}"/>
                </a:ext>
              </a:extLst>
            </p:cNvPr>
            <p:cNvSpPr/>
            <p:nvPr/>
          </p:nvSpPr>
          <p:spPr>
            <a:xfrm>
              <a:off x="6197917" y="2770049"/>
              <a:ext cx="339543" cy="339543"/>
            </a:xfrm>
            <a:prstGeom prst="ellipse">
              <a:avLst/>
            </a:prstGeom>
            <a:solidFill>
              <a:srgbClr val="C9A6E4"/>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grpSp>
      <p:grpSp>
        <p:nvGrpSpPr>
          <p:cNvPr id="3" name="Group 2">
            <a:extLst>
              <a:ext uri="{FF2B5EF4-FFF2-40B4-BE49-F238E27FC236}">
                <a16:creationId xmlns:a16="http://schemas.microsoft.com/office/drawing/2014/main" id="{2D4AF2C9-4E90-411D-BC90-C624209967B0}"/>
              </a:ext>
            </a:extLst>
          </p:cNvPr>
          <p:cNvGrpSpPr/>
          <p:nvPr/>
        </p:nvGrpSpPr>
        <p:grpSpPr>
          <a:xfrm>
            <a:off x="4771777" y="4008184"/>
            <a:ext cx="1117903" cy="308818"/>
            <a:chOff x="6197917" y="3203847"/>
            <a:chExt cx="1229693" cy="339700"/>
          </a:xfrm>
        </p:grpSpPr>
        <p:sp>
          <p:nvSpPr>
            <p:cNvPr id="15" name="Oval 14">
              <a:extLst>
                <a:ext uri="{FF2B5EF4-FFF2-40B4-BE49-F238E27FC236}">
                  <a16:creationId xmlns:a16="http://schemas.microsoft.com/office/drawing/2014/main" id="{67E323F5-C841-454F-852A-4AF0C951FB86}"/>
                </a:ext>
              </a:extLst>
            </p:cNvPr>
            <p:cNvSpPr/>
            <p:nvPr/>
          </p:nvSpPr>
          <p:spPr>
            <a:xfrm>
              <a:off x="7088067" y="3203847"/>
              <a:ext cx="339543" cy="339543"/>
            </a:xfrm>
            <a:prstGeom prst="ellipse">
              <a:avLst/>
            </a:prstGeom>
            <a:solidFill>
              <a:schemeClr val="accent4">
                <a:lumMod val="40000"/>
                <a:lumOff val="60000"/>
              </a:schemeClr>
            </a:solidFill>
            <a:ln>
              <a:solidFill>
                <a:srgbClr val="FF930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22" name="Oval 21">
              <a:extLst>
                <a:ext uri="{FF2B5EF4-FFF2-40B4-BE49-F238E27FC236}">
                  <a16:creationId xmlns:a16="http://schemas.microsoft.com/office/drawing/2014/main" id="{B986876E-D123-4925-8875-846B9D7AD7EC}"/>
                </a:ext>
              </a:extLst>
            </p:cNvPr>
            <p:cNvSpPr/>
            <p:nvPr/>
          </p:nvSpPr>
          <p:spPr>
            <a:xfrm>
              <a:off x="6642991" y="3203847"/>
              <a:ext cx="339543" cy="339543"/>
            </a:xfrm>
            <a:prstGeom prst="ellipse">
              <a:avLst/>
            </a:prstGeom>
            <a:solidFill>
              <a:schemeClr val="accent4">
                <a:lumMod val="40000"/>
                <a:lumOff val="60000"/>
              </a:schemeClr>
            </a:solidFill>
            <a:ln>
              <a:solidFill>
                <a:srgbClr val="FF930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23" name="Oval 22">
              <a:extLst>
                <a:ext uri="{FF2B5EF4-FFF2-40B4-BE49-F238E27FC236}">
                  <a16:creationId xmlns:a16="http://schemas.microsoft.com/office/drawing/2014/main" id="{B16FF41E-E273-4171-9FB4-B351E36501E5}"/>
                </a:ext>
              </a:extLst>
            </p:cNvPr>
            <p:cNvSpPr/>
            <p:nvPr/>
          </p:nvSpPr>
          <p:spPr>
            <a:xfrm>
              <a:off x="6197917" y="3204004"/>
              <a:ext cx="339543" cy="339543"/>
            </a:xfrm>
            <a:prstGeom prst="ellipse">
              <a:avLst/>
            </a:prstGeom>
            <a:solidFill>
              <a:schemeClr val="accent4">
                <a:lumMod val="40000"/>
                <a:lumOff val="60000"/>
              </a:schemeClr>
            </a:solidFill>
            <a:ln>
              <a:solidFill>
                <a:srgbClr val="FF930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grpSp>
      <p:grpSp>
        <p:nvGrpSpPr>
          <p:cNvPr id="4" name="Group 3">
            <a:extLst>
              <a:ext uri="{FF2B5EF4-FFF2-40B4-BE49-F238E27FC236}">
                <a16:creationId xmlns:a16="http://schemas.microsoft.com/office/drawing/2014/main" id="{989930BB-67E3-44F7-B4C3-EDAE8466E433}"/>
              </a:ext>
            </a:extLst>
          </p:cNvPr>
          <p:cNvGrpSpPr/>
          <p:nvPr/>
        </p:nvGrpSpPr>
        <p:grpSpPr>
          <a:xfrm>
            <a:off x="3282362" y="2810230"/>
            <a:ext cx="1117903" cy="308748"/>
            <a:chOff x="4727252" y="4260017"/>
            <a:chExt cx="1229693" cy="339623"/>
          </a:xfrm>
        </p:grpSpPr>
        <p:sp>
          <p:nvSpPr>
            <p:cNvPr id="16" name="Oval 15">
              <a:extLst>
                <a:ext uri="{FF2B5EF4-FFF2-40B4-BE49-F238E27FC236}">
                  <a16:creationId xmlns:a16="http://schemas.microsoft.com/office/drawing/2014/main" id="{64B10C04-9D88-4333-9302-86220C4E6654}"/>
                </a:ext>
              </a:extLst>
            </p:cNvPr>
            <p:cNvSpPr/>
            <p:nvPr/>
          </p:nvSpPr>
          <p:spPr>
            <a:xfrm>
              <a:off x="4727252" y="4260097"/>
              <a:ext cx="339543" cy="339543"/>
            </a:xfrm>
            <a:prstGeom prst="ellipse">
              <a:avLst/>
            </a:prstGeom>
            <a:solidFill>
              <a:schemeClr val="accent5">
                <a:lumMod val="40000"/>
                <a:lumOff val="6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24" name="Oval 23">
              <a:extLst>
                <a:ext uri="{FF2B5EF4-FFF2-40B4-BE49-F238E27FC236}">
                  <a16:creationId xmlns:a16="http://schemas.microsoft.com/office/drawing/2014/main" id="{C005EC8E-4A23-46C0-94B9-60CA6E640625}"/>
                </a:ext>
              </a:extLst>
            </p:cNvPr>
            <p:cNvSpPr/>
            <p:nvPr/>
          </p:nvSpPr>
          <p:spPr>
            <a:xfrm>
              <a:off x="5172327" y="4260018"/>
              <a:ext cx="339543" cy="339543"/>
            </a:xfrm>
            <a:prstGeom prst="ellipse">
              <a:avLst/>
            </a:prstGeom>
            <a:solidFill>
              <a:schemeClr val="accent5">
                <a:lumMod val="40000"/>
                <a:lumOff val="6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25" name="Oval 24">
              <a:extLst>
                <a:ext uri="{FF2B5EF4-FFF2-40B4-BE49-F238E27FC236}">
                  <a16:creationId xmlns:a16="http://schemas.microsoft.com/office/drawing/2014/main" id="{6B60F8B6-EF11-4BD6-AC9D-7462B8492697}"/>
                </a:ext>
              </a:extLst>
            </p:cNvPr>
            <p:cNvSpPr/>
            <p:nvPr/>
          </p:nvSpPr>
          <p:spPr>
            <a:xfrm>
              <a:off x="5617402" y="4260017"/>
              <a:ext cx="339543" cy="339543"/>
            </a:xfrm>
            <a:prstGeom prst="ellipse">
              <a:avLst/>
            </a:prstGeom>
            <a:solidFill>
              <a:schemeClr val="accent5">
                <a:lumMod val="40000"/>
                <a:lumOff val="6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grpSp>
      <p:grpSp>
        <p:nvGrpSpPr>
          <p:cNvPr id="5" name="Group 4">
            <a:extLst>
              <a:ext uri="{FF2B5EF4-FFF2-40B4-BE49-F238E27FC236}">
                <a16:creationId xmlns:a16="http://schemas.microsoft.com/office/drawing/2014/main" id="{E6F26DD1-1B19-44CC-AB88-3A2AD8A2BF13}"/>
              </a:ext>
            </a:extLst>
          </p:cNvPr>
          <p:cNvGrpSpPr/>
          <p:nvPr/>
        </p:nvGrpSpPr>
        <p:grpSpPr>
          <a:xfrm>
            <a:off x="1796332" y="4008184"/>
            <a:ext cx="1117903" cy="308677"/>
            <a:chOff x="3214501" y="4393495"/>
            <a:chExt cx="1229693" cy="339545"/>
          </a:xfrm>
        </p:grpSpPr>
        <p:sp>
          <p:nvSpPr>
            <p:cNvPr id="17" name="Oval 16">
              <a:extLst>
                <a:ext uri="{FF2B5EF4-FFF2-40B4-BE49-F238E27FC236}">
                  <a16:creationId xmlns:a16="http://schemas.microsoft.com/office/drawing/2014/main" id="{F40C777C-26D4-4F90-9C57-D00418D9B7D1}"/>
                </a:ext>
              </a:extLst>
            </p:cNvPr>
            <p:cNvSpPr/>
            <p:nvPr/>
          </p:nvSpPr>
          <p:spPr>
            <a:xfrm>
              <a:off x="3214501" y="4393497"/>
              <a:ext cx="339543" cy="339543"/>
            </a:xfrm>
            <a:prstGeom prst="ellipse">
              <a:avLst/>
            </a:prstGeom>
            <a:solidFill>
              <a:schemeClr val="accent6">
                <a:lumMod val="40000"/>
                <a:lumOff val="60000"/>
              </a:scheme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26" name="Oval 25">
              <a:extLst>
                <a:ext uri="{FF2B5EF4-FFF2-40B4-BE49-F238E27FC236}">
                  <a16:creationId xmlns:a16="http://schemas.microsoft.com/office/drawing/2014/main" id="{8EE9F5E0-6043-475B-95FD-54F603B57632}"/>
                </a:ext>
              </a:extLst>
            </p:cNvPr>
            <p:cNvSpPr/>
            <p:nvPr/>
          </p:nvSpPr>
          <p:spPr>
            <a:xfrm>
              <a:off x="3659575" y="4393496"/>
              <a:ext cx="339543" cy="339543"/>
            </a:xfrm>
            <a:prstGeom prst="ellipse">
              <a:avLst/>
            </a:prstGeom>
            <a:solidFill>
              <a:schemeClr val="accent6">
                <a:lumMod val="40000"/>
                <a:lumOff val="60000"/>
              </a:scheme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27" name="Oval 26">
              <a:extLst>
                <a:ext uri="{FF2B5EF4-FFF2-40B4-BE49-F238E27FC236}">
                  <a16:creationId xmlns:a16="http://schemas.microsoft.com/office/drawing/2014/main" id="{BC95B9B1-2D0E-40D2-8425-094C89BEB06B}"/>
                </a:ext>
              </a:extLst>
            </p:cNvPr>
            <p:cNvSpPr/>
            <p:nvPr/>
          </p:nvSpPr>
          <p:spPr>
            <a:xfrm>
              <a:off x="4104651" y="4393495"/>
              <a:ext cx="339543" cy="339543"/>
            </a:xfrm>
            <a:prstGeom prst="ellipse">
              <a:avLst/>
            </a:prstGeom>
            <a:solidFill>
              <a:schemeClr val="accent6">
                <a:lumMod val="40000"/>
                <a:lumOff val="60000"/>
              </a:scheme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grpSp>
      <p:grpSp>
        <p:nvGrpSpPr>
          <p:cNvPr id="32" name="Group 31">
            <a:extLst>
              <a:ext uri="{FF2B5EF4-FFF2-40B4-BE49-F238E27FC236}">
                <a16:creationId xmlns:a16="http://schemas.microsoft.com/office/drawing/2014/main" id="{1F8A7DC4-5959-479E-878E-0D132CF77A8E}"/>
              </a:ext>
            </a:extLst>
          </p:cNvPr>
          <p:cNvGrpSpPr/>
          <p:nvPr/>
        </p:nvGrpSpPr>
        <p:grpSpPr>
          <a:xfrm>
            <a:off x="2203574" y="2810230"/>
            <a:ext cx="713290" cy="308676"/>
            <a:chOff x="3659575" y="4393495"/>
            <a:chExt cx="784619" cy="339544"/>
          </a:xfrm>
        </p:grpSpPr>
        <p:sp>
          <p:nvSpPr>
            <p:cNvPr id="34" name="Oval 33">
              <a:extLst>
                <a:ext uri="{FF2B5EF4-FFF2-40B4-BE49-F238E27FC236}">
                  <a16:creationId xmlns:a16="http://schemas.microsoft.com/office/drawing/2014/main" id="{F6DB1A51-6B4D-422F-AFFD-B4E87F648024}"/>
                </a:ext>
              </a:extLst>
            </p:cNvPr>
            <p:cNvSpPr/>
            <p:nvPr/>
          </p:nvSpPr>
          <p:spPr>
            <a:xfrm>
              <a:off x="3659575" y="4393496"/>
              <a:ext cx="339543" cy="339543"/>
            </a:xfrm>
            <a:prstGeom prst="ellipse">
              <a:avLst/>
            </a:prstGeom>
            <a:solidFill>
              <a:schemeClr val="accent6">
                <a:lumMod val="40000"/>
                <a:lumOff val="60000"/>
              </a:scheme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35" name="Oval 34">
              <a:extLst>
                <a:ext uri="{FF2B5EF4-FFF2-40B4-BE49-F238E27FC236}">
                  <a16:creationId xmlns:a16="http://schemas.microsoft.com/office/drawing/2014/main" id="{FE7956D8-66C9-4759-A14A-CDB22041419A}"/>
                </a:ext>
              </a:extLst>
            </p:cNvPr>
            <p:cNvSpPr/>
            <p:nvPr/>
          </p:nvSpPr>
          <p:spPr>
            <a:xfrm>
              <a:off x="4104651" y="4393495"/>
              <a:ext cx="339543" cy="339543"/>
            </a:xfrm>
            <a:prstGeom prst="ellipse">
              <a:avLst/>
            </a:prstGeom>
            <a:solidFill>
              <a:schemeClr val="accent6">
                <a:lumMod val="40000"/>
                <a:lumOff val="60000"/>
              </a:scheme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grpSp>
      <p:grpSp>
        <p:nvGrpSpPr>
          <p:cNvPr id="36" name="Group 35">
            <a:extLst>
              <a:ext uri="{FF2B5EF4-FFF2-40B4-BE49-F238E27FC236}">
                <a16:creationId xmlns:a16="http://schemas.microsoft.com/office/drawing/2014/main" id="{1172E518-29E2-40F8-AEDC-3C7977961BF0}"/>
              </a:ext>
            </a:extLst>
          </p:cNvPr>
          <p:cNvGrpSpPr/>
          <p:nvPr/>
        </p:nvGrpSpPr>
        <p:grpSpPr>
          <a:xfrm>
            <a:off x="3686976" y="3646869"/>
            <a:ext cx="713289" cy="308676"/>
            <a:chOff x="5172327" y="4260017"/>
            <a:chExt cx="784618" cy="339544"/>
          </a:xfrm>
        </p:grpSpPr>
        <p:sp>
          <p:nvSpPr>
            <p:cNvPr id="38" name="Oval 37">
              <a:extLst>
                <a:ext uri="{FF2B5EF4-FFF2-40B4-BE49-F238E27FC236}">
                  <a16:creationId xmlns:a16="http://schemas.microsoft.com/office/drawing/2014/main" id="{5009BC98-EA4E-4EBA-9763-5DDEF08D9856}"/>
                </a:ext>
              </a:extLst>
            </p:cNvPr>
            <p:cNvSpPr/>
            <p:nvPr/>
          </p:nvSpPr>
          <p:spPr>
            <a:xfrm>
              <a:off x="5172327" y="4260018"/>
              <a:ext cx="339543" cy="339543"/>
            </a:xfrm>
            <a:prstGeom prst="ellipse">
              <a:avLst/>
            </a:prstGeom>
            <a:solidFill>
              <a:schemeClr val="accent5">
                <a:lumMod val="40000"/>
                <a:lumOff val="6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39" name="Oval 38">
              <a:extLst>
                <a:ext uri="{FF2B5EF4-FFF2-40B4-BE49-F238E27FC236}">
                  <a16:creationId xmlns:a16="http://schemas.microsoft.com/office/drawing/2014/main" id="{05D4F3B1-8AE7-410A-8BC8-9222F9C39913}"/>
                </a:ext>
              </a:extLst>
            </p:cNvPr>
            <p:cNvSpPr/>
            <p:nvPr/>
          </p:nvSpPr>
          <p:spPr>
            <a:xfrm>
              <a:off x="5617402" y="4260017"/>
              <a:ext cx="339543" cy="339543"/>
            </a:xfrm>
            <a:prstGeom prst="ellipse">
              <a:avLst/>
            </a:prstGeom>
            <a:solidFill>
              <a:schemeClr val="accent5">
                <a:lumMod val="40000"/>
                <a:lumOff val="6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grpSp>
      <p:grpSp>
        <p:nvGrpSpPr>
          <p:cNvPr id="40" name="Group 39">
            <a:extLst>
              <a:ext uri="{FF2B5EF4-FFF2-40B4-BE49-F238E27FC236}">
                <a16:creationId xmlns:a16="http://schemas.microsoft.com/office/drawing/2014/main" id="{A55C6564-B837-4289-AC7A-23893CE24B38}"/>
              </a:ext>
            </a:extLst>
          </p:cNvPr>
          <p:cNvGrpSpPr/>
          <p:nvPr/>
        </p:nvGrpSpPr>
        <p:grpSpPr>
          <a:xfrm>
            <a:off x="3282362" y="4008184"/>
            <a:ext cx="1117903" cy="308748"/>
            <a:chOff x="4727252" y="4260017"/>
            <a:chExt cx="1229693" cy="339623"/>
          </a:xfrm>
        </p:grpSpPr>
        <p:sp>
          <p:nvSpPr>
            <p:cNvPr id="41" name="Oval 40">
              <a:extLst>
                <a:ext uri="{FF2B5EF4-FFF2-40B4-BE49-F238E27FC236}">
                  <a16:creationId xmlns:a16="http://schemas.microsoft.com/office/drawing/2014/main" id="{1F2E8B4A-CF96-41A2-B635-409E286290F1}"/>
                </a:ext>
              </a:extLst>
            </p:cNvPr>
            <p:cNvSpPr/>
            <p:nvPr/>
          </p:nvSpPr>
          <p:spPr>
            <a:xfrm>
              <a:off x="4727252" y="4260097"/>
              <a:ext cx="339543" cy="339543"/>
            </a:xfrm>
            <a:prstGeom prst="ellipse">
              <a:avLst/>
            </a:prstGeom>
            <a:solidFill>
              <a:schemeClr val="accent5">
                <a:lumMod val="40000"/>
                <a:lumOff val="6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42" name="Oval 41">
              <a:extLst>
                <a:ext uri="{FF2B5EF4-FFF2-40B4-BE49-F238E27FC236}">
                  <a16:creationId xmlns:a16="http://schemas.microsoft.com/office/drawing/2014/main" id="{FC3398D1-02E2-4417-AE61-4244FF43D594}"/>
                </a:ext>
              </a:extLst>
            </p:cNvPr>
            <p:cNvSpPr/>
            <p:nvPr/>
          </p:nvSpPr>
          <p:spPr>
            <a:xfrm>
              <a:off x="5172327" y="4260018"/>
              <a:ext cx="339543" cy="339543"/>
            </a:xfrm>
            <a:prstGeom prst="ellipse">
              <a:avLst/>
            </a:prstGeom>
            <a:solidFill>
              <a:schemeClr val="accent5">
                <a:lumMod val="40000"/>
                <a:lumOff val="6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43" name="Oval 42">
              <a:extLst>
                <a:ext uri="{FF2B5EF4-FFF2-40B4-BE49-F238E27FC236}">
                  <a16:creationId xmlns:a16="http://schemas.microsoft.com/office/drawing/2014/main" id="{BF30569C-62D2-4346-9498-C740D9CE1511}"/>
                </a:ext>
              </a:extLst>
            </p:cNvPr>
            <p:cNvSpPr/>
            <p:nvPr/>
          </p:nvSpPr>
          <p:spPr>
            <a:xfrm>
              <a:off x="5617402" y="4260017"/>
              <a:ext cx="339543" cy="339543"/>
            </a:xfrm>
            <a:prstGeom prst="ellipse">
              <a:avLst/>
            </a:prstGeom>
            <a:solidFill>
              <a:schemeClr val="accent5">
                <a:lumMod val="40000"/>
                <a:lumOff val="6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grpSp>
      <p:grpSp>
        <p:nvGrpSpPr>
          <p:cNvPr id="44" name="Group 43">
            <a:extLst>
              <a:ext uri="{FF2B5EF4-FFF2-40B4-BE49-F238E27FC236}">
                <a16:creationId xmlns:a16="http://schemas.microsoft.com/office/drawing/2014/main" id="{28E2D785-4FFD-48C1-9813-43A2873B0E78}"/>
              </a:ext>
            </a:extLst>
          </p:cNvPr>
          <p:cNvGrpSpPr/>
          <p:nvPr/>
        </p:nvGrpSpPr>
        <p:grpSpPr>
          <a:xfrm>
            <a:off x="3688174" y="2457003"/>
            <a:ext cx="713289" cy="308676"/>
            <a:chOff x="5172327" y="4260017"/>
            <a:chExt cx="784618" cy="339544"/>
          </a:xfrm>
        </p:grpSpPr>
        <p:sp>
          <p:nvSpPr>
            <p:cNvPr id="46" name="Oval 45">
              <a:extLst>
                <a:ext uri="{FF2B5EF4-FFF2-40B4-BE49-F238E27FC236}">
                  <a16:creationId xmlns:a16="http://schemas.microsoft.com/office/drawing/2014/main" id="{71DBA74E-F76B-4DA0-9539-1FF5A732CA7D}"/>
                </a:ext>
              </a:extLst>
            </p:cNvPr>
            <p:cNvSpPr/>
            <p:nvPr/>
          </p:nvSpPr>
          <p:spPr>
            <a:xfrm>
              <a:off x="5172327" y="4260018"/>
              <a:ext cx="339543" cy="339543"/>
            </a:xfrm>
            <a:prstGeom prst="ellipse">
              <a:avLst/>
            </a:prstGeom>
            <a:solidFill>
              <a:schemeClr val="accent5">
                <a:lumMod val="40000"/>
                <a:lumOff val="6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47" name="Oval 46">
              <a:extLst>
                <a:ext uri="{FF2B5EF4-FFF2-40B4-BE49-F238E27FC236}">
                  <a16:creationId xmlns:a16="http://schemas.microsoft.com/office/drawing/2014/main" id="{4D25ED44-DAA9-4F9D-83F1-E885875521BA}"/>
                </a:ext>
              </a:extLst>
            </p:cNvPr>
            <p:cNvSpPr/>
            <p:nvPr/>
          </p:nvSpPr>
          <p:spPr>
            <a:xfrm>
              <a:off x="5617402" y="4260017"/>
              <a:ext cx="339543" cy="339543"/>
            </a:xfrm>
            <a:prstGeom prst="ellipse">
              <a:avLst/>
            </a:prstGeom>
            <a:solidFill>
              <a:schemeClr val="accent5">
                <a:lumMod val="40000"/>
                <a:lumOff val="6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grpSp>
      <p:grpSp>
        <p:nvGrpSpPr>
          <p:cNvPr id="48" name="Group 47">
            <a:extLst>
              <a:ext uri="{FF2B5EF4-FFF2-40B4-BE49-F238E27FC236}">
                <a16:creationId xmlns:a16="http://schemas.microsoft.com/office/drawing/2014/main" id="{5367F480-5BA1-4F23-863C-45593B2FEA3A}"/>
              </a:ext>
            </a:extLst>
          </p:cNvPr>
          <p:cNvGrpSpPr/>
          <p:nvPr/>
        </p:nvGrpSpPr>
        <p:grpSpPr>
          <a:xfrm>
            <a:off x="4771776" y="3646870"/>
            <a:ext cx="1117903" cy="308818"/>
            <a:chOff x="6197917" y="3203847"/>
            <a:chExt cx="1229693" cy="339700"/>
          </a:xfrm>
        </p:grpSpPr>
        <p:sp>
          <p:nvSpPr>
            <p:cNvPr id="49" name="Oval 48">
              <a:extLst>
                <a:ext uri="{FF2B5EF4-FFF2-40B4-BE49-F238E27FC236}">
                  <a16:creationId xmlns:a16="http://schemas.microsoft.com/office/drawing/2014/main" id="{1453F1FB-BB11-47F4-B657-8FB457897C66}"/>
                </a:ext>
              </a:extLst>
            </p:cNvPr>
            <p:cNvSpPr/>
            <p:nvPr/>
          </p:nvSpPr>
          <p:spPr>
            <a:xfrm>
              <a:off x="7088067" y="3203847"/>
              <a:ext cx="339543" cy="339543"/>
            </a:xfrm>
            <a:prstGeom prst="ellipse">
              <a:avLst/>
            </a:prstGeom>
            <a:solidFill>
              <a:schemeClr val="accent4">
                <a:lumMod val="40000"/>
                <a:lumOff val="60000"/>
              </a:schemeClr>
            </a:solidFill>
            <a:ln>
              <a:solidFill>
                <a:srgbClr val="FF930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50" name="Oval 49">
              <a:extLst>
                <a:ext uri="{FF2B5EF4-FFF2-40B4-BE49-F238E27FC236}">
                  <a16:creationId xmlns:a16="http://schemas.microsoft.com/office/drawing/2014/main" id="{0DB0B826-CA54-4437-9378-196664B560A3}"/>
                </a:ext>
              </a:extLst>
            </p:cNvPr>
            <p:cNvSpPr/>
            <p:nvPr/>
          </p:nvSpPr>
          <p:spPr>
            <a:xfrm>
              <a:off x="6642991" y="3203847"/>
              <a:ext cx="339543" cy="339543"/>
            </a:xfrm>
            <a:prstGeom prst="ellipse">
              <a:avLst/>
            </a:prstGeom>
            <a:solidFill>
              <a:schemeClr val="accent4">
                <a:lumMod val="40000"/>
                <a:lumOff val="60000"/>
              </a:schemeClr>
            </a:solidFill>
            <a:ln>
              <a:solidFill>
                <a:srgbClr val="FF930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51" name="Oval 50">
              <a:extLst>
                <a:ext uri="{FF2B5EF4-FFF2-40B4-BE49-F238E27FC236}">
                  <a16:creationId xmlns:a16="http://schemas.microsoft.com/office/drawing/2014/main" id="{B826C6DB-651E-4B78-BDFB-56FC2812BC96}"/>
                </a:ext>
              </a:extLst>
            </p:cNvPr>
            <p:cNvSpPr/>
            <p:nvPr/>
          </p:nvSpPr>
          <p:spPr>
            <a:xfrm>
              <a:off x="6197917" y="3204004"/>
              <a:ext cx="339543" cy="339543"/>
            </a:xfrm>
            <a:prstGeom prst="ellipse">
              <a:avLst/>
            </a:prstGeom>
            <a:solidFill>
              <a:schemeClr val="accent4">
                <a:lumMod val="40000"/>
                <a:lumOff val="60000"/>
              </a:schemeClr>
            </a:solidFill>
            <a:ln>
              <a:solidFill>
                <a:srgbClr val="FF930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grpSp>
      <p:grpSp>
        <p:nvGrpSpPr>
          <p:cNvPr id="52" name="Group 51">
            <a:extLst>
              <a:ext uri="{FF2B5EF4-FFF2-40B4-BE49-F238E27FC236}">
                <a16:creationId xmlns:a16="http://schemas.microsoft.com/office/drawing/2014/main" id="{5C55A071-4421-42B8-896B-810583FE8183}"/>
              </a:ext>
            </a:extLst>
          </p:cNvPr>
          <p:cNvGrpSpPr/>
          <p:nvPr/>
        </p:nvGrpSpPr>
        <p:grpSpPr>
          <a:xfrm>
            <a:off x="4771777" y="2810230"/>
            <a:ext cx="1117903" cy="308818"/>
            <a:chOff x="6197917" y="3203847"/>
            <a:chExt cx="1229693" cy="339700"/>
          </a:xfrm>
        </p:grpSpPr>
        <p:sp>
          <p:nvSpPr>
            <p:cNvPr id="53" name="Oval 52">
              <a:extLst>
                <a:ext uri="{FF2B5EF4-FFF2-40B4-BE49-F238E27FC236}">
                  <a16:creationId xmlns:a16="http://schemas.microsoft.com/office/drawing/2014/main" id="{D2B36C81-5917-490D-9917-12D31531B90A}"/>
                </a:ext>
              </a:extLst>
            </p:cNvPr>
            <p:cNvSpPr/>
            <p:nvPr/>
          </p:nvSpPr>
          <p:spPr>
            <a:xfrm>
              <a:off x="7088067" y="3203847"/>
              <a:ext cx="339543" cy="339543"/>
            </a:xfrm>
            <a:prstGeom prst="ellipse">
              <a:avLst/>
            </a:prstGeom>
            <a:solidFill>
              <a:schemeClr val="accent4">
                <a:lumMod val="40000"/>
                <a:lumOff val="60000"/>
              </a:schemeClr>
            </a:solidFill>
            <a:ln>
              <a:solidFill>
                <a:srgbClr val="FF930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54" name="Oval 53">
              <a:extLst>
                <a:ext uri="{FF2B5EF4-FFF2-40B4-BE49-F238E27FC236}">
                  <a16:creationId xmlns:a16="http://schemas.microsoft.com/office/drawing/2014/main" id="{5CAF69F8-AF58-4A04-B52F-3D831350FA6E}"/>
                </a:ext>
              </a:extLst>
            </p:cNvPr>
            <p:cNvSpPr/>
            <p:nvPr/>
          </p:nvSpPr>
          <p:spPr>
            <a:xfrm>
              <a:off x="6642991" y="3203847"/>
              <a:ext cx="339543" cy="339543"/>
            </a:xfrm>
            <a:prstGeom prst="ellipse">
              <a:avLst/>
            </a:prstGeom>
            <a:solidFill>
              <a:schemeClr val="accent4">
                <a:lumMod val="40000"/>
                <a:lumOff val="60000"/>
              </a:schemeClr>
            </a:solidFill>
            <a:ln>
              <a:solidFill>
                <a:srgbClr val="FF930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55" name="Oval 54">
              <a:extLst>
                <a:ext uri="{FF2B5EF4-FFF2-40B4-BE49-F238E27FC236}">
                  <a16:creationId xmlns:a16="http://schemas.microsoft.com/office/drawing/2014/main" id="{B224ADEB-A2A9-4F46-B170-5B38FD7DDDE9}"/>
                </a:ext>
              </a:extLst>
            </p:cNvPr>
            <p:cNvSpPr/>
            <p:nvPr/>
          </p:nvSpPr>
          <p:spPr>
            <a:xfrm>
              <a:off x="6197917" y="3204004"/>
              <a:ext cx="339543" cy="339543"/>
            </a:xfrm>
            <a:prstGeom prst="ellipse">
              <a:avLst/>
            </a:prstGeom>
            <a:solidFill>
              <a:schemeClr val="accent4">
                <a:lumMod val="40000"/>
                <a:lumOff val="60000"/>
              </a:schemeClr>
            </a:solidFill>
            <a:ln>
              <a:solidFill>
                <a:srgbClr val="FF930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grpSp>
      <p:grpSp>
        <p:nvGrpSpPr>
          <p:cNvPr id="56" name="Group 55">
            <a:extLst>
              <a:ext uri="{FF2B5EF4-FFF2-40B4-BE49-F238E27FC236}">
                <a16:creationId xmlns:a16="http://schemas.microsoft.com/office/drawing/2014/main" id="{1D0B66BB-338F-4204-8337-DA439E85BF95}"/>
              </a:ext>
            </a:extLst>
          </p:cNvPr>
          <p:cNvGrpSpPr/>
          <p:nvPr/>
        </p:nvGrpSpPr>
        <p:grpSpPr>
          <a:xfrm>
            <a:off x="6674808" y="4008184"/>
            <a:ext cx="713289" cy="308676"/>
            <a:chOff x="6642992" y="2770050"/>
            <a:chExt cx="784618" cy="339544"/>
          </a:xfrm>
        </p:grpSpPr>
        <p:sp>
          <p:nvSpPr>
            <p:cNvPr id="57" name="Oval 56">
              <a:extLst>
                <a:ext uri="{FF2B5EF4-FFF2-40B4-BE49-F238E27FC236}">
                  <a16:creationId xmlns:a16="http://schemas.microsoft.com/office/drawing/2014/main" id="{0D8851B8-38C2-457E-BFF1-38F19FE3A9A2}"/>
                </a:ext>
              </a:extLst>
            </p:cNvPr>
            <p:cNvSpPr/>
            <p:nvPr/>
          </p:nvSpPr>
          <p:spPr>
            <a:xfrm>
              <a:off x="7088067" y="2770051"/>
              <a:ext cx="339543" cy="339543"/>
            </a:xfrm>
            <a:prstGeom prst="ellipse">
              <a:avLst/>
            </a:prstGeom>
            <a:solidFill>
              <a:srgbClr val="C9A6E4"/>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58" name="Oval 57">
              <a:extLst>
                <a:ext uri="{FF2B5EF4-FFF2-40B4-BE49-F238E27FC236}">
                  <a16:creationId xmlns:a16="http://schemas.microsoft.com/office/drawing/2014/main" id="{ECE58DF8-0C76-401B-AA42-B351B4D5E955}"/>
                </a:ext>
              </a:extLst>
            </p:cNvPr>
            <p:cNvSpPr/>
            <p:nvPr/>
          </p:nvSpPr>
          <p:spPr>
            <a:xfrm>
              <a:off x="6642992" y="2770050"/>
              <a:ext cx="339543" cy="339543"/>
            </a:xfrm>
            <a:prstGeom prst="ellipse">
              <a:avLst/>
            </a:prstGeom>
            <a:solidFill>
              <a:srgbClr val="C9A6E4"/>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grpSp>
      <p:grpSp>
        <p:nvGrpSpPr>
          <p:cNvPr id="60" name="Group 59">
            <a:extLst>
              <a:ext uri="{FF2B5EF4-FFF2-40B4-BE49-F238E27FC236}">
                <a16:creationId xmlns:a16="http://schemas.microsoft.com/office/drawing/2014/main" id="{BA101A35-E001-4F31-8F25-CEE94D64AAF1}"/>
              </a:ext>
            </a:extLst>
          </p:cNvPr>
          <p:cNvGrpSpPr/>
          <p:nvPr/>
        </p:nvGrpSpPr>
        <p:grpSpPr>
          <a:xfrm>
            <a:off x="6270201" y="2454624"/>
            <a:ext cx="1117903" cy="308677"/>
            <a:chOff x="6197917" y="2770049"/>
            <a:chExt cx="1229693" cy="339545"/>
          </a:xfrm>
        </p:grpSpPr>
        <p:sp>
          <p:nvSpPr>
            <p:cNvPr id="61" name="Oval 60">
              <a:extLst>
                <a:ext uri="{FF2B5EF4-FFF2-40B4-BE49-F238E27FC236}">
                  <a16:creationId xmlns:a16="http://schemas.microsoft.com/office/drawing/2014/main" id="{24C12AF6-2B57-49AB-AB89-174E7C55B383}"/>
                </a:ext>
              </a:extLst>
            </p:cNvPr>
            <p:cNvSpPr/>
            <p:nvPr/>
          </p:nvSpPr>
          <p:spPr>
            <a:xfrm>
              <a:off x="7088067" y="2770051"/>
              <a:ext cx="339543" cy="339543"/>
            </a:xfrm>
            <a:prstGeom prst="ellipse">
              <a:avLst/>
            </a:prstGeom>
            <a:solidFill>
              <a:srgbClr val="C9A6E4"/>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62" name="Oval 61">
              <a:extLst>
                <a:ext uri="{FF2B5EF4-FFF2-40B4-BE49-F238E27FC236}">
                  <a16:creationId xmlns:a16="http://schemas.microsoft.com/office/drawing/2014/main" id="{D2D200BC-7D48-4DCD-9994-B608E356B1C8}"/>
                </a:ext>
              </a:extLst>
            </p:cNvPr>
            <p:cNvSpPr/>
            <p:nvPr/>
          </p:nvSpPr>
          <p:spPr>
            <a:xfrm>
              <a:off x="6642992" y="2770050"/>
              <a:ext cx="339543" cy="339543"/>
            </a:xfrm>
            <a:prstGeom prst="ellipse">
              <a:avLst/>
            </a:prstGeom>
            <a:solidFill>
              <a:srgbClr val="C9A6E4"/>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63" name="Oval 62">
              <a:extLst>
                <a:ext uri="{FF2B5EF4-FFF2-40B4-BE49-F238E27FC236}">
                  <a16:creationId xmlns:a16="http://schemas.microsoft.com/office/drawing/2014/main" id="{0005527D-5488-4570-880D-A9E73A357474}"/>
                </a:ext>
              </a:extLst>
            </p:cNvPr>
            <p:cNvSpPr/>
            <p:nvPr/>
          </p:nvSpPr>
          <p:spPr>
            <a:xfrm>
              <a:off x="6197917" y="2770049"/>
              <a:ext cx="339543" cy="339543"/>
            </a:xfrm>
            <a:prstGeom prst="ellipse">
              <a:avLst/>
            </a:prstGeom>
            <a:solidFill>
              <a:srgbClr val="C9A6E4"/>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grpSp>
      <p:grpSp>
        <p:nvGrpSpPr>
          <p:cNvPr id="64" name="Group 63">
            <a:extLst>
              <a:ext uri="{FF2B5EF4-FFF2-40B4-BE49-F238E27FC236}">
                <a16:creationId xmlns:a16="http://schemas.microsoft.com/office/drawing/2014/main" id="{152AC98A-71E4-4CC4-82CE-9906C68AC277}"/>
              </a:ext>
            </a:extLst>
          </p:cNvPr>
          <p:cNvGrpSpPr/>
          <p:nvPr/>
        </p:nvGrpSpPr>
        <p:grpSpPr>
          <a:xfrm>
            <a:off x="6674812" y="2087316"/>
            <a:ext cx="713289" cy="308676"/>
            <a:chOff x="6642992" y="2770050"/>
            <a:chExt cx="784618" cy="339544"/>
          </a:xfrm>
        </p:grpSpPr>
        <p:sp>
          <p:nvSpPr>
            <p:cNvPr id="65" name="Oval 64">
              <a:extLst>
                <a:ext uri="{FF2B5EF4-FFF2-40B4-BE49-F238E27FC236}">
                  <a16:creationId xmlns:a16="http://schemas.microsoft.com/office/drawing/2014/main" id="{6BCBEC02-54F6-438B-9FC1-E1FCF7B8DA0E}"/>
                </a:ext>
              </a:extLst>
            </p:cNvPr>
            <p:cNvSpPr/>
            <p:nvPr/>
          </p:nvSpPr>
          <p:spPr>
            <a:xfrm>
              <a:off x="7088067" y="2770051"/>
              <a:ext cx="339543" cy="339543"/>
            </a:xfrm>
            <a:prstGeom prst="ellipse">
              <a:avLst/>
            </a:prstGeom>
            <a:solidFill>
              <a:srgbClr val="C9A6E4"/>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66" name="Oval 65">
              <a:extLst>
                <a:ext uri="{FF2B5EF4-FFF2-40B4-BE49-F238E27FC236}">
                  <a16:creationId xmlns:a16="http://schemas.microsoft.com/office/drawing/2014/main" id="{A90BBEA9-A2BE-463E-9201-2AB9A836B6A1}"/>
                </a:ext>
              </a:extLst>
            </p:cNvPr>
            <p:cNvSpPr/>
            <p:nvPr/>
          </p:nvSpPr>
          <p:spPr>
            <a:xfrm>
              <a:off x="6642992" y="2770050"/>
              <a:ext cx="339543" cy="339543"/>
            </a:xfrm>
            <a:prstGeom prst="ellipse">
              <a:avLst/>
            </a:prstGeom>
            <a:solidFill>
              <a:srgbClr val="C9A6E4"/>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grpSp>
      <p:sp>
        <p:nvSpPr>
          <p:cNvPr id="69" name="Oval 68">
            <a:extLst>
              <a:ext uri="{FF2B5EF4-FFF2-40B4-BE49-F238E27FC236}">
                <a16:creationId xmlns:a16="http://schemas.microsoft.com/office/drawing/2014/main" id="{B80F59A8-C9E4-4568-900C-6102B4F0073B}"/>
              </a:ext>
            </a:extLst>
          </p:cNvPr>
          <p:cNvSpPr/>
          <p:nvPr/>
        </p:nvSpPr>
        <p:spPr>
          <a:xfrm>
            <a:off x="5581001" y="3278240"/>
            <a:ext cx="308675" cy="308675"/>
          </a:xfrm>
          <a:prstGeom prst="ellipse">
            <a:avLst/>
          </a:prstGeom>
          <a:solidFill>
            <a:schemeClr val="accent4">
              <a:lumMod val="40000"/>
              <a:lumOff val="60000"/>
            </a:schemeClr>
          </a:solidFill>
          <a:ln>
            <a:solidFill>
              <a:srgbClr val="FF930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grpSp>
        <p:nvGrpSpPr>
          <p:cNvPr id="72" name="Group 71">
            <a:extLst>
              <a:ext uri="{FF2B5EF4-FFF2-40B4-BE49-F238E27FC236}">
                <a16:creationId xmlns:a16="http://schemas.microsoft.com/office/drawing/2014/main" id="{70DC060C-6D2C-4EED-B7E9-6EFCF9F81E20}"/>
              </a:ext>
            </a:extLst>
          </p:cNvPr>
          <p:cNvGrpSpPr/>
          <p:nvPr/>
        </p:nvGrpSpPr>
        <p:grpSpPr>
          <a:xfrm>
            <a:off x="5176384" y="2455850"/>
            <a:ext cx="713290" cy="308675"/>
            <a:chOff x="6642991" y="3203847"/>
            <a:chExt cx="784619" cy="339543"/>
          </a:xfrm>
        </p:grpSpPr>
        <p:sp>
          <p:nvSpPr>
            <p:cNvPr id="73" name="Oval 72">
              <a:extLst>
                <a:ext uri="{FF2B5EF4-FFF2-40B4-BE49-F238E27FC236}">
                  <a16:creationId xmlns:a16="http://schemas.microsoft.com/office/drawing/2014/main" id="{D5AEC691-815C-4EA5-92FB-3159779001D2}"/>
                </a:ext>
              </a:extLst>
            </p:cNvPr>
            <p:cNvSpPr/>
            <p:nvPr/>
          </p:nvSpPr>
          <p:spPr>
            <a:xfrm>
              <a:off x="7088067" y="3203847"/>
              <a:ext cx="339543" cy="339543"/>
            </a:xfrm>
            <a:prstGeom prst="ellipse">
              <a:avLst/>
            </a:prstGeom>
            <a:solidFill>
              <a:schemeClr val="accent4">
                <a:lumMod val="40000"/>
                <a:lumOff val="60000"/>
              </a:schemeClr>
            </a:solidFill>
            <a:ln>
              <a:solidFill>
                <a:srgbClr val="FF930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sp>
          <p:nvSpPr>
            <p:cNvPr id="74" name="Oval 73">
              <a:extLst>
                <a:ext uri="{FF2B5EF4-FFF2-40B4-BE49-F238E27FC236}">
                  <a16:creationId xmlns:a16="http://schemas.microsoft.com/office/drawing/2014/main" id="{4EB40C04-4A83-4F58-B02A-230956EEF0BF}"/>
                </a:ext>
              </a:extLst>
            </p:cNvPr>
            <p:cNvSpPr/>
            <p:nvPr/>
          </p:nvSpPr>
          <p:spPr>
            <a:xfrm>
              <a:off x="6642991" y="3203847"/>
              <a:ext cx="339543" cy="339543"/>
            </a:xfrm>
            <a:prstGeom prst="ellipse">
              <a:avLst/>
            </a:prstGeom>
            <a:solidFill>
              <a:schemeClr val="accent4">
                <a:lumMod val="40000"/>
                <a:lumOff val="60000"/>
              </a:schemeClr>
            </a:solidFill>
            <a:ln>
              <a:solidFill>
                <a:srgbClr val="FF930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GB" sz="600" b="1" dirty="0">
                <a:solidFill>
                  <a:schemeClr val="tx1"/>
                </a:solidFill>
                <a:latin typeface="Century Gothic" panose="020B0502020202020204" pitchFamily="34" charset="0"/>
              </a:endParaRPr>
            </a:p>
          </p:txBody>
        </p:sp>
      </p:grpSp>
      <p:sp>
        <p:nvSpPr>
          <p:cNvPr id="76" name="TextBox 75">
            <a:extLst>
              <a:ext uri="{FF2B5EF4-FFF2-40B4-BE49-F238E27FC236}">
                <a16:creationId xmlns:a16="http://schemas.microsoft.com/office/drawing/2014/main" id="{8143B5AA-37BA-40DE-A091-ACAB6DAB1826}"/>
              </a:ext>
            </a:extLst>
          </p:cNvPr>
          <p:cNvSpPr txBox="1"/>
          <p:nvPr/>
        </p:nvSpPr>
        <p:spPr>
          <a:xfrm>
            <a:off x="5278885" y="5289267"/>
            <a:ext cx="102201" cy="369332"/>
          </a:xfrm>
          <a:prstGeom prst="rect">
            <a:avLst/>
          </a:prstGeom>
          <a:noFill/>
        </p:spPr>
        <p:txBody>
          <a:bodyPr wrap="square" rtlCol="0">
            <a:spAutoFit/>
          </a:bodyPr>
          <a:lstStyle/>
          <a:p>
            <a:pPr algn="ctr"/>
            <a:r>
              <a:rPr lang="en-GB" b="1" dirty="0">
                <a:solidFill>
                  <a:srgbClr val="FF0000"/>
                </a:solidFill>
                <a:latin typeface="Century Gothic "/>
              </a:rPr>
              <a:t>1</a:t>
            </a:r>
          </a:p>
        </p:txBody>
      </p:sp>
      <p:sp>
        <p:nvSpPr>
          <p:cNvPr id="77" name="TextBox 76">
            <a:extLst>
              <a:ext uri="{FF2B5EF4-FFF2-40B4-BE49-F238E27FC236}">
                <a16:creationId xmlns:a16="http://schemas.microsoft.com/office/drawing/2014/main" id="{FA1F9D1E-C044-4437-909F-3659F3365C84}"/>
              </a:ext>
            </a:extLst>
          </p:cNvPr>
          <p:cNvSpPr txBox="1"/>
          <p:nvPr/>
        </p:nvSpPr>
        <p:spPr>
          <a:xfrm>
            <a:off x="3784127" y="5289267"/>
            <a:ext cx="102201" cy="369332"/>
          </a:xfrm>
          <a:prstGeom prst="rect">
            <a:avLst/>
          </a:prstGeom>
          <a:noFill/>
        </p:spPr>
        <p:txBody>
          <a:bodyPr wrap="square" rtlCol="0">
            <a:spAutoFit/>
          </a:bodyPr>
          <a:lstStyle/>
          <a:p>
            <a:pPr algn="ctr"/>
            <a:r>
              <a:rPr lang="en-GB" b="1" dirty="0">
                <a:solidFill>
                  <a:srgbClr val="FF0000"/>
                </a:solidFill>
                <a:latin typeface="Century Gothic "/>
              </a:rPr>
              <a:t>1</a:t>
            </a:r>
          </a:p>
        </p:txBody>
      </p:sp>
      <p:sp>
        <p:nvSpPr>
          <p:cNvPr id="78" name="TextBox 77">
            <a:extLst>
              <a:ext uri="{FF2B5EF4-FFF2-40B4-BE49-F238E27FC236}">
                <a16:creationId xmlns:a16="http://schemas.microsoft.com/office/drawing/2014/main" id="{371909AD-DE16-40ED-BB37-31289078D6D2}"/>
              </a:ext>
            </a:extLst>
          </p:cNvPr>
          <p:cNvSpPr txBox="1"/>
          <p:nvPr/>
        </p:nvSpPr>
        <p:spPr>
          <a:xfrm>
            <a:off x="2352639" y="5289267"/>
            <a:ext cx="102201" cy="369332"/>
          </a:xfrm>
          <a:prstGeom prst="rect">
            <a:avLst/>
          </a:prstGeom>
          <a:noFill/>
        </p:spPr>
        <p:txBody>
          <a:bodyPr wrap="square" rtlCol="0">
            <a:spAutoFit/>
          </a:bodyPr>
          <a:lstStyle/>
          <a:p>
            <a:pPr algn="ctr"/>
            <a:r>
              <a:rPr lang="en-GB" b="1" dirty="0">
                <a:solidFill>
                  <a:srgbClr val="FF0000"/>
                </a:solidFill>
                <a:latin typeface="Century Gothic "/>
              </a:rPr>
              <a:t>1</a:t>
            </a:r>
          </a:p>
        </p:txBody>
      </p:sp>
      <p:sp>
        <p:nvSpPr>
          <p:cNvPr id="79" name="Oval 78">
            <a:extLst>
              <a:ext uri="{FF2B5EF4-FFF2-40B4-BE49-F238E27FC236}">
                <a16:creationId xmlns:a16="http://schemas.microsoft.com/office/drawing/2014/main" id="{F5E6F016-7050-438D-B61B-512E85D4CACD}"/>
              </a:ext>
            </a:extLst>
          </p:cNvPr>
          <p:cNvSpPr>
            <a:spLocks noChangeAspect="1"/>
          </p:cNvSpPr>
          <p:nvPr/>
        </p:nvSpPr>
        <p:spPr>
          <a:xfrm>
            <a:off x="3696833" y="5320195"/>
            <a:ext cx="291356" cy="291356"/>
          </a:xfrm>
          <a:prstGeom prst="ellipse">
            <a:avLst/>
          </a:prstGeom>
          <a:noFill/>
          <a:ln w="28575">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273719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2</a:t>
            </a:r>
          </a:p>
          <a:p>
            <a:pPr algn="ctr"/>
            <a:endParaRPr lang="en-GB" sz="2000" b="1" u="sng" dirty="0">
              <a:solidFill>
                <a:schemeClr val="bg2">
                  <a:lumMod val="50000"/>
                </a:schemeClr>
              </a:solidFill>
              <a:latin typeface="Century Gothic" panose="020B0502020202020204" pitchFamily="34" charset="0"/>
            </a:endParaRPr>
          </a:p>
          <a:p>
            <a:pPr lvl="0" algn="ctr" defTabSz="685800">
              <a:defRPr/>
            </a:pPr>
            <a:r>
              <a:rPr lang="en-GB" sz="2000" b="1" dirty="0">
                <a:solidFill>
                  <a:schemeClr val="tx1"/>
                </a:solidFill>
                <a:latin typeface="Century Gothic" panose="020B0502020202020204" pitchFamily="34" charset="0"/>
              </a:rPr>
              <a:t>Complete the calculation.</a:t>
            </a:r>
          </a:p>
          <a:p>
            <a:pPr lvl="0" algn="ctr" defTabSz="685800">
              <a:defRPr/>
            </a:pPr>
            <a:endParaRPr lang="en-GB" sz="2000" b="1" dirty="0">
              <a:solidFill>
                <a:schemeClr val="tx1"/>
              </a:solidFill>
              <a:latin typeface="Century Gothic" panose="020B0502020202020204" pitchFamily="34" charset="0"/>
            </a:endParaRPr>
          </a:p>
        </p:txBody>
      </p:sp>
      <p:pic>
        <p:nvPicPr>
          <p:cNvPr id="13" name="Picture 12" descr="A close up of a sign&#10;&#10;Description generated with high confidence">
            <a:extLst>
              <a:ext uri="{FF2B5EF4-FFF2-40B4-BE49-F238E27FC236}">
                <a16:creationId xmlns:a16="http://schemas.microsoft.com/office/drawing/2014/main" id="{CD35A1AD-2F88-42AA-A76D-1D9CE14DE44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4" name="TextBox 13">
            <a:extLst>
              <a:ext uri="{FF2B5EF4-FFF2-40B4-BE49-F238E27FC236}">
                <a16:creationId xmlns:a16="http://schemas.microsoft.com/office/drawing/2014/main" id="{C0FB3DE3-1BDC-4E91-BB83-D9DE447483DA}"/>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aphicFrame>
        <p:nvGraphicFramePr>
          <p:cNvPr id="67" name="Table 66">
            <a:extLst>
              <a:ext uri="{FF2B5EF4-FFF2-40B4-BE49-F238E27FC236}">
                <a16:creationId xmlns:a16="http://schemas.microsoft.com/office/drawing/2014/main" id="{CC50B6FE-09C9-4828-8EAB-29CAA252CB25}"/>
              </a:ext>
            </a:extLst>
          </p:cNvPr>
          <p:cNvGraphicFramePr>
            <a:graphicFrameLocks noGrp="1"/>
          </p:cNvGraphicFramePr>
          <p:nvPr>
            <p:extLst>
              <p:ext uri="{D42A27DB-BD31-4B8C-83A1-F6EECF244321}">
                <p14:modId xmlns:p14="http://schemas.microsoft.com/office/powerpoint/2010/main" val="3268838443"/>
              </p:ext>
            </p:extLst>
          </p:nvPr>
        </p:nvGraphicFramePr>
        <p:xfrm>
          <a:off x="2772000" y="1607790"/>
          <a:ext cx="3600000" cy="2880000"/>
        </p:xfrm>
        <a:graphic>
          <a:graphicData uri="http://schemas.openxmlformats.org/drawingml/2006/table">
            <a:tbl>
              <a:tblPr firstRow="1" bandRow="1">
                <a:tableStyleId>{5940675A-B579-460E-94D1-54222C63F5DA}</a:tableStyleId>
              </a:tblPr>
              <a:tblGrid>
                <a:gridCol w="720000">
                  <a:extLst>
                    <a:ext uri="{9D8B030D-6E8A-4147-A177-3AD203B41FA5}">
                      <a16:colId xmlns:a16="http://schemas.microsoft.com/office/drawing/2014/main" val="1412831266"/>
                    </a:ext>
                  </a:extLst>
                </a:gridCol>
                <a:gridCol w="720000">
                  <a:extLst>
                    <a:ext uri="{9D8B030D-6E8A-4147-A177-3AD203B41FA5}">
                      <a16:colId xmlns:a16="http://schemas.microsoft.com/office/drawing/2014/main" val="3445209635"/>
                    </a:ext>
                  </a:extLst>
                </a:gridCol>
                <a:gridCol w="720000">
                  <a:extLst>
                    <a:ext uri="{9D8B030D-6E8A-4147-A177-3AD203B41FA5}">
                      <a16:colId xmlns:a16="http://schemas.microsoft.com/office/drawing/2014/main" val="85543246"/>
                    </a:ext>
                  </a:extLst>
                </a:gridCol>
                <a:gridCol w="720000">
                  <a:extLst>
                    <a:ext uri="{9D8B030D-6E8A-4147-A177-3AD203B41FA5}">
                      <a16:colId xmlns:a16="http://schemas.microsoft.com/office/drawing/2014/main" val="1534360540"/>
                    </a:ext>
                  </a:extLst>
                </a:gridCol>
                <a:gridCol w="720000">
                  <a:extLst>
                    <a:ext uri="{9D8B030D-6E8A-4147-A177-3AD203B41FA5}">
                      <a16:colId xmlns:a16="http://schemas.microsoft.com/office/drawing/2014/main" val="1539448882"/>
                    </a:ext>
                  </a:extLst>
                </a:gridCol>
              </a:tblGrid>
              <a:tr h="720000">
                <a:tc>
                  <a:txBody>
                    <a:bodyPr/>
                    <a:lstStyle/>
                    <a:p>
                      <a:pPr algn="ctr"/>
                      <a:endParaRPr lang="en-GB" sz="2800" b="1" dirty="0">
                        <a:solidFill>
                          <a:schemeClr val="tx1"/>
                        </a:solidFill>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b="1" dirty="0">
                          <a:solidFill>
                            <a:schemeClr val="tx1"/>
                          </a:solidFill>
                          <a:latin typeface="Century Gothic" panose="020B0502020202020204" pitchFamily="34" charset="0"/>
                        </a:rPr>
                        <a:t>5</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solidFill>
                      <a:schemeClr val="bg1"/>
                    </a:solidFill>
                  </a:tcPr>
                </a:tc>
                <a:tc>
                  <a:txBody>
                    <a:bodyPr/>
                    <a:lstStyle/>
                    <a:p>
                      <a:pPr algn="ctr"/>
                      <a:r>
                        <a:rPr lang="en-GB" sz="2800" b="1" dirty="0">
                          <a:solidFill>
                            <a:schemeClr val="tx1"/>
                          </a:solidFill>
                          <a:latin typeface="Century Gothic" panose="020B0502020202020204" pitchFamily="34" charset="0"/>
                        </a:rPr>
                        <a:t>1</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b="1" dirty="0">
                          <a:solidFill>
                            <a:schemeClr val="tx1"/>
                          </a:solidFill>
                          <a:latin typeface="Century Gothic" panose="020B0502020202020204" pitchFamily="34" charset="0"/>
                        </a:rPr>
                        <a:t>5</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b="1" dirty="0">
                          <a:solidFill>
                            <a:schemeClr val="tx1"/>
                          </a:solidFill>
                          <a:latin typeface="Century Gothic" panose="020B0502020202020204" pitchFamily="34" charset="0"/>
                        </a:rPr>
                        <a:t>9</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solidFill>
                      <a:schemeClr val="bg1"/>
                    </a:solidFill>
                  </a:tcPr>
                </a:tc>
                <a:extLst>
                  <a:ext uri="{0D108BD9-81ED-4DB2-BD59-A6C34878D82A}">
                    <a16:rowId xmlns:a16="http://schemas.microsoft.com/office/drawing/2014/main" val="3286858051"/>
                  </a:ext>
                </a:extLst>
              </a:tr>
              <a:tr h="720000">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2800" b="1" dirty="0">
                          <a:solidFill>
                            <a:schemeClr val="tx1"/>
                          </a:solidFill>
                          <a:latin typeface="Century Gothic" panose="020B0502020202020204" pitchFamily="34" charset="0"/>
                        </a:rPr>
                        <a:t>+</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b="1" dirty="0">
                          <a:solidFill>
                            <a:schemeClr val="tx1"/>
                          </a:solidFill>
                          <a:latin typeface="Century Gothic" panose="020B0502020202020204" pitchFamily="34" charset="0"/>
                        </a:rPr>
                        <a:t>2</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b="1" dirty="0">
                          <a:solidFill>
                            <a:schemeClr val="tx1"/>
                          </a:solidFill>
                          <a:latin typeface="Century Gothic" panose="020B0502020202020204" pitchFamily="34" charset="0"/>
                        </a:rPr>
                        <a:t>8</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b="1" dirty="0">
                          <a:solidFill>
                            <a:schemeClr val="tx1"/>
                          </a:solidFill>
                          <a:latin typeface="Century Gothic" panose="020B0502020202020204" pitchFamily="34" charset="0"/>
                        </a:rPr>
                        <a:t>6</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b="1" dirty="0">
                          <a:solidFill>
                            <a:schemeClr val="tx1"/>
                          </a:solidFill>
                          <a:latin typeface="Century Gothic" panose="020B0502020202020204" pitchFamily="34" charset="0"/>
                        </a:rPr>
                        <a:t>2</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769463373"/>
                  </a:ext>
                </a:extLst>
              </a:tr>
              <a:tr h="720000">
                <a:tc>
                  <a:txBody>
                    <a:bodyPr/>
                    <a:lstStyle/>
                    <a:p>
                      <a:pPr algn="ctr"/>
                      <a:endParaRPr lang="en-GB" sz="2800" b="1" dirty="0">
                        <a:solidFill>
                          <a:schemeClr val="tx1"/>
                        </a:solidFill>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800" b="1" dirty="0">
                        <a:solidFill>
                          <a:schemeClr val="tx1"/>
                        </a:solidFill>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800" b="1" dirty="0">
                        <a:solidFill>
                          <a:schemeClr val="tx1"/>
                        </a:solidFill>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800" b="1" dirty="0">
                        <a:solidFill>
                          <a:schemeClr val="tx1"/>
                        </a:solidFill>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800" b="1" dirty="0">
                        <a:solidFill>
                          <a:schemeClr val="tx1"/>
                        </a:solidFill>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830796636"/>
                  </a:ext>
                </a:extLst>
              </a:tr>
              <a:tr h="720000">
                <a:tc>
                  <a:txBody>
                    <a:bodyPr/>
                    <a:lstStyle/>
                    <a:p>
                      <a:pPr algn="ctr"/>
                      <a:endParaRPr lang="en-GB" sz="2800" b="1" dirty="0">
                        <a:solidFill>
                          <a:schemeClr val="tx1"/>
                        </a:solidFill>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800" b="1" dirty="0">
                        <a:solidFill>
                          <a:schemeClr val="tx1"/>
                        </a:solidFill>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800" b="1">
                        <a:solidFill>
                          <a:schemeClr val="tx1"/>
                        </a:solidFill>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800" b="1">
                        <a:solidFill>
                          <a:schemeClr val="tx1"/>
                        </a:solidFill>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800" b="1" dirty="0">
                        <a:solidFill>
                          <a:schemeClr val="tx1"/>
                        </a:solidFill>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299963375"/>
                  </a:ext>
                </a:extLst>
              </a:tr>
            </a:tbl>
          </a:graphicData>
        </a:graphic>
      </p:graphicFrame>
    </p:spTree>
    <p:extLst>
      <p:ext uri="{BB962C8B-B14F-4D97-AF65-F5344CB8AC3E}">
        <p14:creationId xmlns:p14="http://schemas.microsoft.com/office/powerpoint/2010/main" val="21168825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2</a:t>
            </a:r>
          </a:p>
          <a:p>
            <a:pPr algn="ctr"/>
            <a:endParaRPr lang="en-GB" sz="2000" b="1" u="sng" dirty="0">
              <a:solidFill>
                <a:schemeClr val="bg2">
                  <a:lumMod val="50000"/>
                </a:schemeClr>
              </a:solidFill>
              <a:latin typeface="Century Gothic" panose="020B0502020202020204" pitchFamily="34" charset="0"/>
            </a:endParaRPr>
          </a:p>
          <a:p>
            <a:pPr lvl="0" algn="ctr" defTabSz="685800">
              <a:defRPr/>
            </a:pPr>
            <a:r>
              <a:rPr lang="en-GB" sz="2000" b="1" dirty="0">
                <a:solidFill>
                  <a:schemeClr val="tx1"/>
                </a:solidFill>
                <a:latin typeface="Century Gothic" panose="020B0502020202020204" pitchFamily="34" charset="0"/>
              </a:rPr>
              <a:t>Complete the calculation.</a:t>
            </a:r>
          </a:p>
          <a:p>
            <a:pPr lvl="0" algn="ctr" defTabSz="685800">
              <a:defRPr/>
            </a:pPr>
            <a:endParaRPr lang="en-GB" sz="2000" b="1" dirty="0">
              <a:solidFill>
                <a:schemeClr val="tx1"/>
              </a:solidFill>
              <a:latin typeface="Century Gothic" panose="020B0502020202020204" pitchFamily="34" charset="0"/>
            </a:endParaRPr>
          </a:p>
        </p:txBody>
      </p:sp>
      <p:pic>
        <p:nvPicPr>
          <p:cNvPr id="13" name="Picture 12" descr="A close up of a sign&#10;&#10;Description generated with high confidence">
            <a:extLst>
              <a:ext uri="{FF2B5EF4-FFF2-40B4-BE49-F238E27FC236}">
                <a16:creationId xmlns:a16="http://schemas.microsoft.com/office/drawing/2014/main" id="{CD35A1AD-2F88-42AA-A76D-1D9CE14DE44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4" name="TextBox 13">
            <a:extLst>
              <a:ext uri="{FF2B5EF4-FFF2-40B4-BE49-F238E27FC236}">
                <a16:creationId xmlns:a16="http://schemas.microsoft.com/office/drawing/2014/main" id="{C0FB3DE3-1BDC-4E91-BB83-D9DE447483DA}"/>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aphicFrame>
        <p:nvGraphicFramePr>
          <p:cNvPr id="67" name="Table 66">
            <a:extLst>
              <a:ext uri="{FF2B5EF4-FFF2-40B4-BE49-F238E27FC236}">
                <a16:creationId xmlns:a16="http://schemas.microsoft.com/office/drawing/2014/main" id="{CC50B6FE-09C9-4828-8EAB-29CAA252CB25}"/>
              </a:ext>
            </a:extLst>
          </p:cNvPr>
          <p:cNvGraphicFramePr>
            <a:graphicFrameLocks noGrp="1"/>
          </p:cNvGraphicFramePr>
          <p:nvPr>
            <p:extLst>
              <p:ext uri="{D42A27DB-BD31-4B8C-83A1-F6EECF244321}">
                <p14:modId xmlns:p14="http://schemas.microsoft.com/office/powerpoint/2010/main" val="2172214159"/>
              </p:ext>
            </p:extLst>
          </p:nvPr>
        </p:nvGraphicFramePr>
        <p:xfrm>
          <a:off x="2772000" y="1607790"/>
          <a:ext cx="3600000" cy="2880000"/>
        </p:xfrm>
        <a:graphic>
          <a:graphicData uri="http://schemas.openxmlformats.org/drawingml/2006/table">
            <a:tbl>
              <a:tblPr firstRow="1" bandRow="1">
                <a:tableStyleId>{5940675A-B579-460E-94D1-54222C63F5DA}</a:tableStyleId>
              </a:tblPr>
              <a:tblGrid>
                <a:gridCol w="720000">
                  <a:extLst>
                    <a:ext uri="{9D8B030D-6E8A-4147-A177-3AD203B41FA5}">
                      <a16:colId xmlns:a16="http://schemas.microsoft.com/office/drawing/2014/main" val="1412831266"/>
                    </a:ext>
                  </a:extLst>
                </a:gridCol>
                <a:gridCol w="720000">
                  <a:extLst>
                    <a:ext uri="{9D8B030D-6E8A-4147-A177-3AD203B41FA5}">
                      <a16:colId xmlns:a16="http://schemas.microsoft.com/office/drawing/2014/main" val="3445209635"/>
                    </a:ext>
                  </a:extLst>
                </a:gridCol>
                <a:gridCol w="720000">
                  <a:extLst>
                    <a:ext uri="{9D8B030D-6E8A-4147-A177-3AD203B41FA5}">
                      <a16:colId xmlns:a16="http://schemas.microsoft.com/office/drawing/2014/main" val="85543246"/>
                    </a:ext>
                  </a:extLst>
                </a:gridCol>
                <a:gridCol w="720000">
                  <a:extLst>
                    <a:ext uri="{9D8B030D-6E8A-4147-A177-3AD203B41FA5}">
                      <a16:colId xmlns:a16="http://schemas.microsoft.com/office/drawing/2014/main" val="1534360540"/>
                    </a:ext>
                  </a:extLst>
                </a:gridCol>
                <a:gridCol w="720000">
                  <a:extLst>
                    <a:ext uri="{9D8B030D-6E8A-4147-A177-3AD203B41FA5}">
                      <a16:colId xmlns:a16="http://schemas.microsoft.com/office/drawing/2014/main" val="1539448882"/>
                    </a:ext>
                  </a:extLst>
                </a:gridCol>
              </a:tblGrid>
              <a:tr h="720000">
                <a:tc>
                  <a:txBody>
                    <a:bodyPr/>
                    <a:lstStyle/>
                    <a:p>
                      <a:pPr algn="ctr"/>
                      <a:endParaRPr lang="en-GB" sz="2800" b="1" dirty="0">
                        <a:solidFill>
                          <a:schemeClr val="tx1"/>
                        </a:solidFill>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b="1" dirty="0">
                          <a:solidFill>
                            <a:schemeClr val="tx1"/>
                          </a:solidFill>
                          <a:latin typeface="Century Gothic" panose="020B0502020202020204" pitchFamily="34" charset="0"/>
                        </a:rPr>
                        <a:t>5</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solidFill>
                      <a:schemeClr val="bg1"/>
                    </a:solidFill>
                  </a:tcPr>
                </a:tc>
                <a:tc>
                  <a:txBody>
                    <a:bodyPr/>
                    <a:lstStyle/>
                    <a:p>
                      <a:pPr algn="ctr"/>
                      <a:r>
                        <a:rPr lang="en-GB" sz="2800" b="1" dirty="0">
                          <a:solidFill>
                            <a:schemeClr val="tx1"/>
                          </a:solidFill>
                          <a:latin typeface="Century Gothic" panose="020B0502020202020204" pitchFamily="34" charset="0"/>
                        </a:rPr>
                        <a:t>1</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b="1" dirty="0">
                          <a:solidFill>
                            <a:schemeClr val="tx1"/>
                          </a:solidFill>
                          <a:latin typeface="Century Gothic" panose="020B0502020202020204" pitchFamily="34" charset="0"/>
                        </a:rPr>
                        <a:t>5</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b="1" dirty="0">
                          <a:solidFill>
                            <a:schemeClr val="tx1"/>
                          </a:solidFill>
                          <a:latin typeface="Century Gothic" panose="020B0502020202020204" pitchFamily="34" charset="0"/>
                        </a:rPr>
                        <a:t>9</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solidFill>
                      <a:schemeClr val="bg1"/>
                    </a:solidFill>
                  </a:tcPr>
                </a:tc>
                <a:extLst>
                  <a:ext uri="{0D108BD9-81ED-4DB2-BD59-A6C34878D82A}">
                    <a16:rowId xmlns:a16="http://schemas.microsoft.com/office/drawing/2014/main" val="3286858051"/>
                  </a:ext>
                </a:extLst>
              </a:tr>
              <a:tr h="720000">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2800" b="1" dirty="0">
                          <a:solidFill>
                            <a:schemeClr val="tx1"/>
                          </a:solidFill>
                          <a:latin typeface="Century Gothic" panose="020B0502020202020204" pitchFamily="34" charset="0"/>
                        </a:rPr>
                        <a:t>+</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b="1" dirty="0">
                          <a:solidFill>
                            <a:schemeClr val="tx1"/>
                          </a:solidFill>
                          <a:latin typeface="Century Gothic" panose="020B0502020202020204" pitchFamily="34" charset="0"/>
                        </a:rPr>
                        <a:t>2</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b="1" dirty="0">
                          <a:solidFill>
                            <a:schemeClr val="tx1"/>
                          </a:solidFill>
                          <a:latin typeface="Century Gothic" panose="020B0502020202020204" pitchFamily="34" charset="0"/>
                        </a:rPr>
                        <a:t>8</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b="1" dirty="0">
                          <a:solidFill>
                            <a:schemeClr val="tx1"/>
                          </a:solidFill>
                          <a:latin typeface="Century Gothic" panose="020B0502020202020204" pitchFamily="34" charset="0"/>
                        </a:rPr>
                        <a:t>6</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b="1" dirty="0">
                          <a:solidFill>
                            <a:schemeClr val="tx1"/>
                          </a:solidFill>
                          <a:latin typeface="Century Gothic" panose="020B0502020202020204" pitchFamily="34" charset="0"/>
                        </a:rPr>
                        <a:t>2</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769463373"/>
                  </a:ext>
                </a:extLst>
              </a:tr>
              <a:tr h="720000">
                <a:tc>
                  <a:txBody>
                    <a:bodyPr/>
                    <a:lstStyle/>
                    <a:p>
                      <a:pPr algn="ctr"/>
                      <a:endParaRPr lang="en-GB" sz="2800" b="1">
                        <a:solidFill>
                          <a:srgbClr val="FF0000"/>
                        </a:solidFill>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b="1" dirty="0">
                          <a:solidFill>
                            <a:srgbClr val="FF0000"/>
                          </a:solidFill>
                          <a:latin typeface="Century Gothic" panose="020B0502020202020204" pitchFamily="34" charset="0"/>
                        </a:rPr>
                        <a:t>8</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b="1" dirty="0">
                          <a:solidFill>
                            <a:srgbClr val="FF0000"/>
                          </a:solidFill>
                          <a:latin typeface="Century Gothic" panose="020B0502020202020204" pitchFamily="34" charset="0"/>
                        </a:rPr>
                        <a:t>0</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b="1" dirty="0">
                          <a:solidFill>
                            <a:srgbClr val="FF0000"/>
                          </a:solidFill>
                          <a:latin typeface="Century Gothic" panose="020B0502020202020204" pitchFamily="34" charset="0"/>
                        </a:rPr>
                        <a:t>2</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b="1" dirty="0">
                          <a:solidFill>
                            <a:srgbClr val="FF0000"/>
                          </a:solidFill>
                          <a:latin typeface="Century Gothic" panose="020B0502020202020204" pitchFamily="34" charset="0"/>
                        </a:rPr>
                        <a:t>1</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830796636"/>
                  </a:ext>
                </a:extLst>
              </a:tr>
              <a:tr h="720000">
                <a:tc>
                  <a:txBody>
                    <a:bodyPr/>
                    <a:lstStyle/>
                    <a:p>
                      <a:pPr algn="ctr"/>
                      <a:endParaRPr lang="en-GB" sz="2800" b="1" dirty="0">
                        <a:solidFill>
                          <a:schemeClr val="tx1"/>
                        </a:solidFill>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800" b="1" dirty="0">
                        <a:solidFill>
                          <a:schemeClr val="tx1"/>
                        </a:solidFill>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800" b="1">
                        <a:solidFill>
                          <a:schemeClr val="tx1"/>
                        </a:solidFill>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800" b="1">
                        <a:solidFill>
                          <a:schemeClr val="tx1"/>
                        </a:solidFill>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800" b="1" dirty="0">
                        <a:solidFill>
                          <a:schemeClr val="tx1"/>
                        </a:solidFill>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299963375"/>
                  </a:ext>
                </a:extLst>
              </a:tr>
            </a:tbl>
          </a:graphicData>
        </a:graphic>
      </p:graphicFrame>
      <p:sp>
        <p:nvSpPr>
          <p:cNvPr id="7" name="TextBox 6">
            <a:extLst>
              <a:ext uri="{FF2B5EF4-FFF2-40B4-BE49-F238E27FC236}">
                <a16:creationId xmlns:a16="http://schemas.microsoft.com/office/drawing/2014/main" id="{AB89DF6E-DB81-45CC-B3F2-E1AAF9078277}"/>
              </a:ext>
            </a:extLst>
          </p:cNvPr>
          <p:cNvSpPr txBox="1"/>
          <p:nvPr/>
        </p:nvSpPr>
        <p:spPr>
          <a:xfrm>
            <a:off x="5228789" y="3785568"/>
            <a:ext cx="102201" cy="369332"/>
          </a:xfrm>
          <a:prstGeom prst="rect">
            <a:avLst/>
          </a:prstGeom>
          <a:noFill/>
        </p:spPr>
        <p:txBody>
          <a:bodyPr wrap="square" rtlCol="0">
            <a:spAutoFit/>
          </a:bodyPr>
          <a:lstStyle/>
          <a:p>
            <a:pPr algn="ctr"/>
            <a:r>
              <a:rPr lang="en-GB" b="1" dirty="0">
                <a:solidFill>
                  <a:srgbClr val="FF0000"/>
                </a:solidFill>
                <a:latin typeface="Century Gothic "/>
              </a:rPr>
              <a:t>1</a:t>
            </a:r>
          </a:p>
        </p:txBody>
      </p:sp>
      <p:sp>
        <p:nvSpPr>
          <p:cNvPr id="9" name="TextBox 8">
            <a:extLst>
              <a:ext uri="{FF2B5EF4-FFF2-40B4-BE49-F238E27FC236}">
                <a16:creationId xmlns:a16="http://schemas.microsoft.com/office/drawing/2014/main" id="{DCA914E6-E95F-40B5-9B00-31404898667F}"/>
              </a:ext>
            </a:extLst>
          </p:cNvPr>
          <p:cNvSpPr txBox="1"/>
          <p:nvPr/>
        </p:nvSpPr>
        <p:spPr>
          <a:xfrm>
            <a:off x="4520899" y="3785568"/>
            <a:ext cx="102201" cy="369332"/>
          </a:xfrm>
          <a:prstGeom prst="rect">
            <a:avLst/>
          </a:prstGeom>
          <a:noFill/>
        </p:spPr>
        <p:txBody>
          <a:bodyPr wrap="square" rtlCol="0">
            <a:spAutoFit/>
          </a:bodyPr>
          <a:lstStyle/>
          <a:p>
            <a:pPr algn="ctr"/>
            <a:r>
              <a:rPr lang="en-GB" b="1" dirty="0">
                <a:solidFill>
                  <a:srgbClr val="FF0000"/>
                </a:solidFill>
                <a:latin typeface="Century Gothic "/>
              </a:rPr>
              <a:t>1</a:t>
            </a:r>
          </a:p>
        </p:txBody>
      </p:sp>
      <p:sp>
        <p:nvSpPr>
          <p:cNvPr id="10" name="TextBox 9">
            <a:extLst>
              <a:ext uri="{FF2B5EF4-FFF2-40B4-BE49-F238E27FC236}">
                <a16:creationId xmlns:a16="http://schemas.microsoft.com/office/drawing/2014/main" id="{EACFE2B2-2A81-4A01-866B-F9E0954E0C85}"/>
              </a:ext>
            </a:extLst>
          </p:cNvPr>
          <p:cNvSpPr txBox="1"/>
          <p:nvPr/>
        </p:nvSpPr>
        <p:spPr>
          <a:xfrm>
            <a:off x="3813009" y="3785568"/>
            <a:ext cx="102201" cy="369332"/>
          </a:xfrm>
          <a:prstGeom prst="rect">
            <a:avLst/>
          </a:prstGeom>
          <a:noFill/>
        </p:spPr>
        <p:txBody>
          <a:bodyPr wrap="square" rtlCol="0">
            <a:spAutoFit/>
          </a:bodyPr>
          <a:lstStyle/>
          <a:p>
            <a:pPr algn="ctr"/>
            <a:r>
              <a:rPr lang="en-GB" b="1" dirty="0">
                <a:solidFill>
                  <a:srgbClr val="FF0000"/>
                </a:solidFill>
                <a:latin typeface="Century Gothic "/>
              </a:rPr>
              <a:t>1</a:t>
            </a:r>
          </a:p>
        </p:txBody>
      </p:sp>
    </p:spTree>
    <p:extLst>
      <p:ext uri="{BB962C8B-B14F-4D97-AF65-F5344CB8AC3E}">
        <p14:creationId xmlns:p14="http://schemas.microsoft.com/office/powerpoint/2010/main" val="26346338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0FAF844F8D8A5418E98F34D21016ED8" ma:contentTypeVersion="17" ma:contentTypeDescription="Create a new document." ma:contentTypeScope="" ma:versionID="571e11c5eb0f57803ce0a807acb8b90a">
  <xsd:schema xmlns:xsd="http://www.w3.org/2001/XMLSchema" xmlns:xs="http://www.w3.org/2001/XMLSchema" xmlns:p="http://schemas.microsoft.com/office/2006/metadata/properties" xmlns:ns1="http://schemas.microsoft.com/sharepoint/v3" xmlns:ns2="86144f90-c7b6-48d0-aae5-f5e9e48cc3df" xmlns:ns3="0f0ae0ff-29c4-4766-b250-c1a9bee8d430" targetNamespace="http://schemas.microsoft.com/office/2006/metadata/properties" ma:root="true" ma:fieldsID="23555bd6f297cf4c0acd9aacdfd8cc7f" ns1:_="" ns2:_="" ns3:_="">
    <xsd:import namespace="http://schemas.microsoft.com/sharepoint/v3"/>
    <xsd:import namespace="86144f90-c7b6-48d0-aae5-f5e9e48cc3df"/>
    <xsd:import namespace="0f0ae0ff-29c4-4766-b250-c1a9bee8d430"/>
    <xsd:element name="properties">
      <xsd:complexType>
        <xsd:sequence>
          <xsd:element name="documentManagement">
            <xsd:complexType>
              <xsd:all>
                <xsd:element ref="ns2:SharedWithUsers" minOccurs="0"/>
                <xsd:element ref="ns2:SharedWithDetails" minOccurs="0"/>
                <xsd:element ref="ns2:LastSharedByUser" minOccurs="0"/>
                <xsd:element ref="ns2:LastSharedByTime" minOccurs="0"/>
                <xsd:element ref="ns2:TaxKeywordTaxHTField" minOccurs="0"/>
                <xsd:element ref="ns2:TaxCatchAll" minOccurs="0"/>
                <xsd:element ref="ns3:MediaServiceMetadata" minOccurs="0"/>
                <xsd:element ref="ns3:MediaServiceFastMetadata" minOccurs="0"/>
                <xsd:element ref="ns3:MediaServiceDateTaken" minOccurs="0"/>
                <xsd:element ref="ns3:MediaServiceAutoTags" minOccurs="0"/>
                <xsd:element ref="ns3:MediaServiceLocation" minOccurs="0"/>
                <xsd:element ref="ns1:_ip_UnifiedCompliancePolicyProperties" minOccurs="0"/>
                <xsd:element ref="ns1:_ip_UnifiedCompliancePolicyUIAction" minOccurs="0"/>
                <xsd:element ref="ns3:MediaServiceOCR" minOccurs="0"/>
                <xsd:element ref="ns3:MediaServiceEventHashCode" minOccurs="0"/>
                <xsd:element ref="ns3:MediaServiceGenerationTim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description="" ma:hidden="true" ma:internalName="_ip_UnifiedCompliancePolicyProperties">
      <xsd:simpleType>
        <xsd:restriction base="dms:Note"/>
      </xsd:simpleType>
    </xsd:element>
    <xsd:element name="_ip_UnifiedCompliancePolicyUIAction" ma:index="21" nillable="true" ma:displayName="Unified Compliance Policy UI Action" ma:descrip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6144f90-c7b6-48d0-aae5-f5e9e48cc3df"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LastSharedByUser" ma:index="10" nillable="true" ma:displayName="Last Shared By User" ma:description="" ma:internalName="LastSharedByUser" ma:readOnly="true">
      <xsd:simpleType>
        <xsd:restriction base="dms:Note">
          <xsd:maxLength value="255"/>
        </xsd:restriction>
      </xsd:simpleType>
    </xsd:element>
    <xsd:element name="LastSharedByTime" ma:index="11" nillable="true" ma:displayName="Last Shared By Time" ma:description="" ma:internalName="LastSharedByTime" ma:readOnly="true">
      <xsd:simpleType>
        <xsd:restriction base="dms:DateTime"/>
      </xsd:simpleType>
    </xsd:element>
    <xsd:element name="TaxKeywordTaxHTField" ma:index="13" nillable="true" ma:taxonomy="true" ma:internalName="TaxKeywordTaxHTField" ma:taxonomyFieldName="TaxKeyword" ma:displayName="Enterprise Keywords" ma:fieldId="{23f27201-bee3-471e-b2e7-b64fd8b7ca38}" ma:taxonomyMulti="true" ma:sspId="00000000-0000-0000-0000-000000000000" ma:termSetId="00000000-0000-0000-0000-000000000000" ma:anchorId="00000000-0000-0000-0000-000000000000" ma:open="true" ma:isKeyword="true">
      <xsd:complexType>
        <xsd:sequence>
          <xsd:element ref="pc:Terms" minOccurs="0" maxOccurs="1"/>
        </xsd:sequence>
      </xsd:complexType>
    </xsd:element>
    <xsd:element name="TaxCatchAll" ma:index="14" nillable="true" ma:displayName="Taxonomy Catch All Column" ma:description="" ma:hidden="true" ma:list="{22ec0cf8-456d-4606-8852-2ed8c6b517f4}" ma:internalName="TaxCatchAll" ma:showField="CatchAllData" ma:web="86144f90-c7b6-48d0-aae5-f5e9e48cc3df">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0f0ae0ff-29c4-4766-b250-c1a9bee8d430" elementFormDefault="qualified">
    <xsd:import namespace="http://schemas.microsoft.com/office/2006/documentManagement/types"/>
    <xsd:import namespace="http://schemas.microsoft.com/office/infopath/2007/PartnerControls"/>
    <xsd:element name="MediaServiceMetadata" ma:index="15" nillable="true" ma:displayName="MediaServiceMetadata" ma:description="" ma:hidden="true" ma:internalName="MediaServiceMetadata" ma:readOnly="true">
      <xsd:simpleType>
        <xsd:restriction base="dms:Note"/>
      </xsd:simpleType>
    </xsd:element>
    <xsd:element name="MediaServiceFastMetadata" ma:index="16" nillable="true" ma:displayName="MediaServiceFastMetadata" ma:description="" ma:hidden="true" ma:internalName="MediaServiceFastMetadata" ma:readOnly="true">
      <xsd:simpleType>
        <xsd:restriction base="dms:Note"/>
      </xsd:simpleType>
    </xsd:element>
    <xsd:element name="MediaServiceDateTaken" ma:index="17" nillable="true" ma:displayName="MediaServiceDateTaken" ma:description="" ma:hidden="true" ma:internalName="MediaServiceDateTaken" ma:readOnly="true">
      <xsd:simpleType>
        <xsd:restriction base="dms:Text"/>
      </xsd:simpleType>
    </xsd:element>
    <xsd:element name="MediaServiceAutoTags" ma:index="18" nillable="true" ma:displayName="MediaServiceAutoTags" ma:description="" ma:internalName="MediaServiceAutoTags" ma:readOnly="true">
      <xsd:simpleType>
        <xsd:restriction base="dms:Text"/>
      </xsd:simpleType>
    </xsd:element>
    <xsd:element name="MediaServiceLocation" ma:index="19" nillable="true" ma:displayName="MediaServiceLocation" ma:description="" ma:internalName="MediaServiceLocation" ma:readOnly="true">
      <xsd:simpleType>
        <xsd:restriction base="dms:Text"/>
      </xsd:simpleType>
    </xsd:element>
    <xsd:element name="MediaServiceOCR" ma:index="22" nillable="true" ma:displayName="MediaServiceOCR" ma:internalName="MediaServiceOCR" ma:readOnly="true">
      <xsd:simpleType>
        <xsd:restriction base="dms:Note">
          <xsd:maxLength value="255"/>
        </xsd:restriction>
      </xsd:simpleType>
    </xsd:element>
    <xsd:element name="MediaServiceEventHashCode" ma:index="23" nillable="true" ma:displayName="MediaServiceEventHashCode" ma:hidden="true" ma:internalName="MediaServiceEventHashCode" ma:readOnly="true">
      <xsd:simpleType>
        <xsd:restriction base="dms:Text"/>
      </xsd:simpleType>
    </xsd:element>
    <xsd:element name="MediaServiceGenerationTime" ma:index="24" nillable="true" ma:displayName="MediaServiceGenerationTime" ma:hidden="true" ma:internalName="MediaServiceGenerationTim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TaxKeywordTaxHTField xmlns="86144f90-c7b6-48d0-aae5-f5e9e48cc3df">
      <Terms xmlns="http://schemas.microsoft.com/office/infopath/2007/PartnerControls"/>
    </TaxKeywordTaxHTField>
    <_ip_UnifiedCompliancePolicyProperties xmlns="http://schemas.microsoft.com/sharepoint/v3" xsi:nil="true"/>
    <TaxCatchAll xmlns="86144f90-c7b6-48d0-aae5-f5e9e48cc3d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04E2DA8-50E1-430C-B497-D7FEF241201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86144f90-c7b6-48d0-aae5-f5e9e48cc3df"/>
    <ds:schemaRef ds:uri="0f0ae0ff-29c4-4766-b250-c1a9bee8d43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EF8F11D-A449-4684-B8E0-461263A2E192}">
  <ds:schemaRefs>
    <ds:schemaRef ds:uri="http://schemas.openxmlformats.org/package/2006/metadata/core-properties"/>
    <ds:schemaRef ds:uri="86144f90-c7b6-48d0-aae5-f5e9e48cc3df"/>
    <ds:schemaRef ds:uri="http://www.w3.org/XML/1998/namespace"/>
    <ds:schemaRef ds:uri="http://purl.org/dc/elements/1.1/"/>
    <ds:schemaRef ds:uri="http://schemas.microsoft.com/office/infopath/2007/PartnerControls"/>
    <ds:schemaRef ds:uri="http://schemas.microsoft.com/office/2006/documentManagement/types"/>
    <ds:schemaRef ds:uri="http://purl.org/dc/dcmitype/"/>
    <ds:schemaRef ds:uri="0f0ae0ff-29c4-4766-b250-c1a9bee8d430"/>
    <ds:schemaRef ds:uri="http://schemas.microsoft.com/sharepoint/v3"/>
    <ds:schemaRef ds:uri="http://schemas.microsoft.com/office/2006/metadata/properties"/>
    <ds:schemaRef ds:uri="http://purl.org/dc/terms/"/>
  </ds:schemaRefs>
</ds:datastoreItem>
</file>

<file path=customXml/itemProps3.xml><?xml version="1.0" encoding="utf-8"?>
<ds:datastoreItem xmlns:ds="http://schemas.openxmlformats.org/officeDocument/2006/customXml" ds:itemID="{8BE7001C-4FE1-4FF1-8D32-419BDEA7C0F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2010</TotalTime>
  <Words>770</Words>
  <Application>Microsoft Office PowerPoint</Application>
  <PresentationFormat>On-screen Show (4:3)</PresentationFormat>
  <Paragraphs>502</Paragraphs>
  <Slides>19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Arial</vt:lpstr>
      <vt:lpstr>Calibri</vt:lpstr>
      <vt:lpstr>Calibri Light</vt:lpstr>
      <vt:lpstr>Century Gothic</vt:lpstr>
      <vt:lpstr>Century Gothic </vt:lpstr>
      <vt:lpstr>SassoonCRInfantMedium</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Year 4 Add Two 4-Digit Numbers 3 PowerPoint Presentation</dc:title>
  <dc:creator>Ashleigh Sobol</dc:creator>
  <cp:lastModifiedBy>Victoria Worthington</cp:lastModifiedBy>
  <cp:revision>75</cp:revision>
  <dcterms:created xsi:type="dcterms:W3CDTF">2018-03-17T10:08:43Z</dcterms:created>
  <dcterms:modified xsi:type="dcterms:W3CDTF">2019-07-24T11:12:47Z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0x01010060FAF844F8D8A5418E98F34D21016ED8</vt:lpwstr>
  </property>
  <property fmtid="{D5CDD505-2E9C-101B-9397-08002B2CF9AE}" pid="3" name="TaxKeyword">
    <vt:lpwstr/>
  </property>
</Properties>
</file>