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1" r:id="rId5"/>
    <p:sldId id="388" r:id="rId6"/>
    <p:sldId id="366" r:id="rId7"/>
    <p:sldId id="369" r:id="rId8"/>
    <p:sldId id="389" r:id="rId9"/>
    <p:sldId id="371" r:id="rId10"/>
    <p:sldId id="390" r:id="rId11"/>
    <p:sldId id="401" r:id="rId12"/>
    <p:sldId id="402" r:id="rId13"/>
    <p:sldId id="393" r:id="rId14"/>
    <p:sldId id="394" r:id="rId15"/>
    <p:sldId id="395" r:id="rId16"/>
    <p:sldId id="403" r:id="rId17"/>
    <p:sldId id="404" r:id="rId18"/>
    <p:sldId id="398" r:id="rId19"/>
    <p:sldId id="39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3399"/>
    <a:srgbClr val="4472C4"/>
    <a:srgbClr val="92D050"/>
    <a:srgbClr val="00B0F0"/>
    <a:srgbClr val="FFD757"/>
    <a:srgbClr val="CC66FF"/>
    <a:srgbClr val="CC99FF"/>
    <a:srgbClr val="DBB7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21" autoAdjust="0"/>
    <p:restoredTop sz="94660"/>
  </p:normalViewPr>
  <p:slideViewPr>
    <p:cSldViewPr snapToGrid="0">
      <p:cViewPr varScale="1">
        <p:scale>
          <a:sx n="69" d="100"/>
          <a:sy n="69" d="100"/>
        </p:scale>
        <p:origin x="132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na Szilvasy" userId="59fb472d-eed4-4f11-9686-c2c8db02a2cd" providerId="ADAL" clId="{07239DD6-4D09-4D45-BB35-7366DED77059}"/>
    <pc:docChg chg="undo custSel addSld delSld modSld">
      <pc:chgData name="Davina Szilvasy" userId="59fb472d-eed4-4f11-9686-c2c8db02a2cd" providerId="ADAL" clId="{07239DD6-4D09-4D45-BB35-7366DED77059}" dt="2019-05-01T10:53:21.420" v="117" actId="2696"/>
      <pc:docMkLst>
        <pc:docMk/>
      </pc:docMkLst>
      <pc:sldChg chg="modSp">
        <pc:chgData name="Davina Szilvasy" userId="59fb472d-eed4-4f11-9686-c2c8db02a2cd" providerId="ADAL" clId="{07239DD6-4D09-4D45-BB35-7366DED77059}" dt="2019-05-01T08:49:57.274" v="53"/>
        <pc:sldMkLst>
          <pc:docMk/>
          <pc:sldMk cId="2637481266" sldId="256"/>
        </pc:sldMkLst>
        <pc:spChg chg="mod">
          <ac:chgData name="Davina Szilvasy" userId="59fb472d-eed4-4f11-9686-c2c8db02a2cd" providerId="ADAL" clId="{07239DD6-4D09-4D45-BB35-7366DED77059}" dt="2019-05-01T08:49:57.274" v="53"/>
          <ac:spMkLst>
            <pc:docMk/>
            <pc:sldMk cId="2637481266" sldId="256"/>
            <ac:spMk id="12" creationId="{6330B164-923D-4AE4-8399-2CF7D30C87DE}"/>
          </ac:spMkLst>
        </pc:spChg>
        <pc:spChg chg="mod">
          <ac:chgData name="Davina Szilvasy" userId="59fb472d-eed4-4f11-9686-c2c8db02a2cd" providerId="ADAL" clId="{07239DD6-4D09-4D45-BB35-7366DED77059}" dt="2019-05-01T08:16:23.578" v="0" actId="255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07239DD6-4D09-4D45-BB35-7366DED77059}" dt="2019-05-01T08:49:57.274" v="53"/>
        <pc:sldMkLst>
          <pc:docMk/>
          <pc:sldMk cId="3855900595" sldId="301"/>
        </pc:sldMkLst>
        <pc:spChg chg="mod">
          <ac:chgData name="Davina Szilvasy" userId="59fb472d-eed4-4f11-9686-c2c8db02a2cd" providerId="ADAL" clId="{07239DD6-4D09-4D45-BB35-7366DED77059}" dt="2019-05-01T08:49:57.274" v="53"/>
          <ac:spMkLst>
            <pc:docMk/>
            <pc:sldMk cId="3855900595" sldId="301"/>
            <ac:spMk id="9" creationId="{89291BC8-DA80-4A53-B636-5FF85423534D}"/>
          </ac:spMkLst>
        </pc:spChg>
        <pc:picChg chg="mod">
          <ac:chgData name="Davina Szilvasy" userId="59fb472d-eed4-4f11-9686-c2c8db02a2cd" providerId="ADAL" clId="{07239DD6-4D09-4D45-BB35-7366DED77059}" dt="2019-05-01T08:49:57.274" v="53"/>
          <ac:picMkLst>
            <pc:docMk/>
            <pc:sldMk cId="3855900595" sldId="301"/>
            <ac:picMk id="7" creationId="{C4DDB06A-3313-4956-960E-3ACC1F652CD2}"/>
          </ac:picMkLst>
        </pc:picChg>
      </pc:sldChg>
      <pc:sldChg chg="modSp">
        <pc:chgData name="Davina Szilvasy" userId="59fb472d-eed4-4f11-9686-c2c8db02a2cd" providerId="ADAL" clId="{07239DD6-4D09-4D45-BB35-7366DED77059}" dt="2019-05-01T08:49:57.274" v="53"/>
        <pc:sldMkLst>
          <pc:docMk/>
          <pc:sldMk cId="3183323376" sldId="366"/>
        </pc:sldMkLst>
        <pc:spChg chg="mod">
          <ac:chgData name="Davina Szilvasy" userId="59fb472d-eed4-4f11-9686-c2c8db02a2cd" providerId="ADAL" clId="{07239DD6-4D09-4D45-BB35-7366DED77059}" dt="2019-05-01T08:49:57.274" v="53"/>
          <ac:spMkLst>
            <pc:docMk/>
            <pc:sldMk cId="3183323376" sldId="366"/>
            <ac:spMk id="39" creationId="{5583E6B3-376E-4EBE-969C-DBBC27B33758}"/>
          </ac:spMkLst>
        </pc:spChg>
      </pc:sldChg>
      <pc:sldChg chg="modSp">
        <pc:chgData name="Davina Szilvasy" userId="59fb472d-eed4-4f11-9686-c2c8db02a2cd" providerId="ADAL" clId="{07239DD6-4D09-4D45-BB35-7366DED77059}" dt="2019-05-01T08:49:57.274" v="53"/>
        <pc:sldMkLst>
          <pc:docMk/>
          <pc:sldMk cId="1318084305" sldId="369"/>
        </pc:sldMkLst>
        <pc:spChg chg="mod">
          <ac:chgData name="Davina Szilvasy" userId="59fb472d-eed4-4f11-9686-c2c8db02a2cd" providerId="ADAL" clId="{07239DD6-4D09-4D45-BB35-7366DED77059}" dt="2019-05-01T08:49:57.274" v="53"/>
          <ac:spMkLst>
            <pc:docMk/>
            <pc:sldMk cId="1318084305" sldId="369"/>
            <ac:spMk id="30" creationId="{50F635A0-FD4E-4C03-9150-01FC181EACAB}"/>
          </ac:spMkLst>
        </pc:spChg>
      </pc:sldChg>
      <pc:sldChg chg="modSp">
        <pc:chgData name="Davina Szilvasy" userId="59fb472d-eed4-4f11-9686-c2c8db02a2cd" providerId="ADAL" clId="{07239DD6-4D09-4D45-BB35-7366DED77059}" dt="2019-05-01T08:49:57.274" v="53"/>
        <pc:sldMkLst>
          <pc:docMk/>
          <pc:sldMk cId="2770293024" sldId="371"/>
        </pc:sldMkLst>
        <pc:spChg chg="mod">
          <ac:chgData name="Davina Szilvasy" userId="59fb472d-eed4-4f11-9686-c2c8db02a2cd" providerId="ADAL" clId="{07239DD6-4D09-4D45-BB35-7366DED77059}" dt="2019-05-01T08:49:57.274" v="53"/>
          <ac:spMkLst>
            <pc:docMk/>
            <pc:sldMk cId="2770293024" sldId="371"/>
            <ac:spMk id="21" creationId="{FFFBDDBB-5FA8-4244-94BC-4AC461429D87}"/>
          </ac:spMkLst>
        </pc:spChg>
      </pc:sldChg>
      <pc:sldChg chg="modSp">
        <pc:chgData name="Davina Szilvasy" userId="59fb472d-eed4-4f11-9686-c2c8db02a2cd" providerId="ADAL" clId="{07239DD6-4D09-4D45-BB35-7366DED77059}" dt="2019-05-01T08:49:57.274" v="53"/>
        <pc:sldMkLst>
          <pc:docMk/>
          <pc:sldMk cId="2545998290" sldId="387"/>
        </pc:sldMkLst>
        <pc:spChg chg="mod">
          <ac:chgData name="Davina Szilvasy" userId="59fb472d-eed4-4f11-9686-c2c8db02a2cd" providerId="ADAL" clId="{07239DD6-4D09-4D45-BB35-7366DED77059}" dt="2019-05-01T08:49:57.274" v="53"/>
          <ac:spMkLst>
            <pc:docMk/>
            <pc:sldMk cId="2545998290" sldId="387"/>
            <ac:spMk id="11" creationId="{047EF11E-0DD1-4DC5-828E-67DFECF1BFE1}"/>
          </ac:spMkLst>
        </pc:spChg>
      </pc:sldChg>
      <pc:sldChg chg="delSp modSp">
        <pc:chgData name="Davina Szilvasy" userId="59fb472d-eed4-4f11-9686-c2c8db02a2cd" providerId="ADAL" clId="{07239DD6-4D09-4D45-BB35-7366DED77059}" dt="2019-05-01T08:49:57.274" v="53"/>
        <pc:sldMkLst>
          <pc:docMk/>
          <pc:sldMk cId="2053065548" sldId="388"/>
        </pc:sldMkLst>
        <pc:spChg chg="del">
          <ac:chgData name="Davina Szilvasy" userId="59fb472d-eed4-4f11-9686-c2c8db02a2cd" providerId="ADAL" clId="{07239DD6-4D09-4D45-BB35-7366DED77059}" dt="2019-05-01T08:16:49.724" v="1" actId="478"/>
          <ac:spMkLst>
            <pc:docMk/>
            <pc:sldMk cId="2053065548" sldId="388"/>
            <ac:spMk id="5" creationId="{5A2DCEC6-6D25-4599-B099-9561E48FE657}"/>
          </ac:spMkLst>
        </pc:spChg>
        <pc:spChg chg="mod">
          <ac:chgData name="Davina Szilvasy" userId="59fb472d-eed4-4f11-9686-c2c8db02a2cd" providerId="ADAL" clId="{07239DD6-4D09-4D45-BB35-7366DED77059}" dt="2019-05-01T08:49:57.274" v="53"/>
          <ac:spMkLst>
            <pc:docMk/>
            <pc:sldMk cId="2053065548" sldId="388"/>
            <ac:spMk id="39" creationId="{5583E6B3-376E-4EBE-969C-DBBC27B33758}"/>
          </ac:spMkLst>
        </pc:spChg>
      </pc:sldChg>
      <pc:sldChg chg="modSp">
        <pc:chgData name="Davina Szilvasy" userId="59fb472d-eed4-4f11-9686-c2c8db02a2cd" providerId="ADAL" clId="{07239DD6-4D09-4D45-BB35-7366DED77059}" dt="2019-05-01T08:49:57.274" v="53"/>
        <pc:sldMkLst>
          <pc:docMk/>
          <pc:sldMk cId="157375619" sldId="389"/>
        </pc:sldMkLst>
        <pc:spChg chg="mod">
          <ac:chgData name="Davina Szilvasy" userId="59fb472d-eed4-4f11-9686-c2c8db02a2cd" providerId="ADAL" clId="{07239DD6-4D09-4D45-BB35-7366DED77059}" dt="2019-05-01T08:17:16.624" v="4" actId="2085"/>
          <ac:spMkLst>
            <pc:docMk/>
            <pc:sldMk cId="157375619" sldId="389"/>
            <ac:spMk id="11" creationId="{4E6FAA88-D441-42C0-A53E-CFAFBAC2C86F}"/>
          </ac:spMkLst>
        </pc:spChg>
        <pc:spChg chg="mod">
          <ac:chgData name="Davina Szilvasy" userId="59fb472d-eed4-4f11-9686-c2c8db02a2cd" providerId="ADAL" clId="{07239DD6-4D09-4D45-BB35-7366DED77059}" dt="2019-05-01T08:17:10.860" v="3" actId="208"/>
          <ac:spMkLst>
            <pc:docMk/>
            <pc:sldMk cId="157375619" sldId="389"/>
            <ac:spMk id="12" creationId="{EDA74C51-89FE-4E85-8A3C-970AF6BCE8B4}"/>
          </ac:spMkLst>
        </pc:spChg>
        <pc:spChg chg="mod">
          <ac:chgData name="Davina Szilvasy" userId="59fb472d-eed4-4f11-9686-c2c8db02a2cd" providerId="ADAL" clId="{07239DD6-4D09-4D45-BB35-7366DED77059}" dt="2019-05-01T08:17:32.172" v="7" actId="207"/>
          <ac:spMkLst>
            <pc:docMk/>
            <pc:sldMk cId="157375619" sldId="389"/>
            <ac:spMk id="29" creationId="{37F2B387-077B-4D62-B1A7-B3AAF7A86020}"/>
          </ac:spMkLst>
        </pc:spChg>
        <pc:spChg chg="mod">
          <ac:chgData name="Davina Szilvasy" userId="59fb472d-eed4-4f11-9686-c2c8db02a2cd" providerId="ADAL" clId="{07239DD6-4D09-4D45-BB35-7366DED77059}" dt="2019-05-01T08:49:57.274" v="53"/>
          <ac:spMkLst>
            <pc:docMk/>
            <pc:sldMk cId="157375619" sldId="389"/>
            <ac:spMk id="30" creationId="{50F635A0-FD4E-4C03-9150-01FC181EACAB}"/>
          </ac:spMkLst>
        </pc:spChg>
        <pc:spChg chg="mod">
          <ac:chgData name="Davina Szilvasy" userId="59fb472d-eed4-4f11-9686-c2c8db02a2cd" providerId="ADAL" clId="{07239DD6-4D09-4D45-BB35-7366DED77059}" dt="2019-05-01T08:17:23.381" v="5" actId="208"/>
          <ac:spMkLst>
            <pc:docMk/>
            <pc:sldMk cId="157375619" sldId="389"/>
            <ac:spMk id="40" creationId="{63472E46-0268-48E4-859E-669362EB72A4}"/>
          </ac:spMkLst>
        </pc:spChg>
        <pc:grpChg chg="mod">
          <ac:chgData name="Davina Szilvasy" userId="59fb472d-eed4-4f11-9686-c2c8db02a2cd" providerId="ADAL" clId="{07239DD6-4D09-4D45-BB35-7366DED77059}" dt="2019-05-01T08:17:06.409" v="2" actId="207"/>
          <ac:grpSpMkLst>
            <pc:docMk/>
            <pc:sldMk cId="157375619" sldId="389"/>
            <ac:grpSpMk id="9" creationId="{43DEABEB-E5B9-49F6-BB0B-29F22CC8A6D2}"/>
          </ac:grpSpMkLst>
        </pc:grpChg>
        <pc:cxnChg chg="mod">
          <ac:chgData name="Davina Szilvasy" userId="59fb472d-eed4-4f11-9686-c2c8db02a2cd" providerId="ADAL" clId="{07239DD6-4D09-4D45-BB35-7366DED77059}" dt="2019-05-01T08:17:10.860" v="3" actId="208"/>
          <ac:cxnSpMkLst>
            <pc:docMk/>
            <pc:sldMk cId="157375619" sldId="389"/>
            <ac:cxnSpMk id="14" creationId="{DABB28E2-E730-42B5-8EE2-9F67BB8D8282}"/>
          </ac:cxnSpMkLst>
        </pc:cxnChg>
        <pc:cxnChg chg="mod">
          <ac:chgData name="Davina Szilvasy" userId="59fb472d-eed4-4f11-9686-c2c8db02a2cd" providerId="ADAL" clId="{07239DD6-4D09-4D45-BB35-7366DED77059}" dt="2019-05-01T08:17:10.860" v="3" actId="208"/>
          <ac:cxnSpMkLst>
            <pc:docMk/>
            <pc:sldMk cId="157375619" sldId="389"/>
            <ac:cxnSpMk id="15" creationId="{972659A6-E02C-4447-BE71-30EF1BD7201F}"/>
          </ac:cxnSpMkLst>
        </pc:cxnChg>
        <pc:cxnChg chg="mod">
          <ac:chgData name="Davina Szilvasy" userId="59fb472d-eed4-4f11-9686-c2c8db02a2cd" providerId="ADAL" clId="{07239DD6-4D09-4D45-BB35-7366DED77059}" dt="2019-05-01T08:17:23.381" v="5" actId="208"/>
          <ac:cxnSpMkLst>
            <pc:docMk/>
            <pc:sldMk cId="157375619" sldId="389"/>
            <ac:cxnSpMk id="32" creationId="{DA0A7F45-0DF8-49AF-A542-26A30DC16C35}"/>
          </ac:cxnSpMkLst>
        </pc:cxnChg>
        <pc:cxnChg chg="mod">
          <ac:chgData name="Davina Szilvasy" userId="59fb472d-eed4-4f11-9686-c2c8db02a2cd" providerId="ADAL" clId="{07239DD6-4D09-4D45-BB35-7366DED77059}" dt="2019-05-01T08:17:23.381" v="5" actId="208"/>
          <ac:cxnSpMkLst>
            <pc:docMk/>
            <pc:sldMk cId="157375619" sldId="389"/>
            <ac:cxnSpMk id="33" creationId="{E8D064C5-0805-4D91-9695-87946599E98B}"/>
          </ac:cxnSpMkLst>
        </pc:cxnChg>
      </pc:sldChg>
      <pc:sldChg chg="modSp">
        <pc:chgData name="Davina Szilvasy" userId="59fb472d-eed4-4f11-9686-c2c8db02a2cd" providerId="ADAL" clId="{07239DD6-4D09-4D45-BB35-7366DED77059}" dt="2019-05-01T08:49:57.274" v="53"/>
        <pc:sldMkLst>
          <pc:docMk/>
          <pc:sldMk cId="3733204735" sldId="390"/>
        </pc:sldMkLst>
        <pc:spChg chg="mod">
          <ac:chgData name="Davina Szilvasy" userId="59fb472d-eed4-4f11-9686-c2c8db02a2cd" providerId="ADAL" clId="{07239DD6-4D09-4D45-BB35-7366DED77059}" dt="2019-05-01T08:49:57.274" v="53"/>
          <ac:spMkLst>
            <pc:docMk/>
            <pc:sldMk cId="3733204735" sldId="390"/>
            <ac:spMk id="21" creationId="{FFFBDDBB-5FA8-4244-94BC-4AC461429D87}"/>
          </ac:spMkLst>
        </pc:spChg>
      </pc:sldChg>
      <pc:sldChg chg="addSp modSp">
        <pc:chgData name="Davina Szilvasy" userId="59fb472d-eed4-4f11-9686-c2c8db02a2cd" providerId="ADAL" clId="{07239DD6-4D09-4D45-BB35-7366DED77059}" dt="2019-05-01T10:52:52.793" v="95" actId="14100"/>
        <pc:sldMkLst>
          <pc:docMk/>
          <pc:sldMk cId="3353190375" sldId="391"/>
        </pc:sldMkLst>
        <pc:spChg chg="mod">
          <ac:chgData name="Davina Szilvasy" userId="59fb472d-eed4-4f11-9686-c2c8db02a2cd" providerId="ADAL" clId="{07239DD6-4D09-4D45-BB35-7366DED77059}" dt="2019-05-01T08:49:57.274" v="53"/>
          <ac:spMkLst>
            <pc:docMk/>
            <pc:sldMk cId="3353190375" sldId="391"/>
            <ac:spMk id="21" creationId="{FFFBDDBB-5FA8-4244-94BC-4AC461429D87}"/>
          </ac:spMkLst>
        </pc:spChg>
        <pc:spChg chg="mod">
          <ac:chgData name="Davina Szilvasy" userId="59fb472d-eed4-4f11-9686-c2c8db02a2cd" providerId="ADAL" clId="{07239DD6-4D09-4D45-BB35-7366DED77059}" dt="2019-05-01T10:52:27.307" v="90" actId="1076"/>
          <ac:spMkLst>
            <pc:docMk/>
            <pc:sldMk cId="3353190375" sldId="391"/>
            <ac:spMk id="24" creationId="{7EE66542-D0AF-43AD-B0AA-458B253F4A1B}"/>
          </ac:spMkLst>
        </pc:spChg>
        <pc:spChg chg="add mod">
          <ac:chgData name="Davina Szilvasy" userId="59fb472d-eed4-4f11-9686-c2c8db02a2cd" providerId="ADAL" clId="{07239DD6-4D09-4D45-BB35-7366DED77059}" dt="2019-05-01T10:51:35.243" v="75" actId="14100"/>
          <ac:spMkLst>
            <pc:docMk/>
            <pc:sldMk cId="3353190375" sldId="391"/>
            <ac:spMk id="25" creationId="{08061AA0-BAE5-4546-BCCB-F5CAFC12CEBC}"/>
          </ac:spMkLst>
        </pc:spChg>
        <pc:spChg chg="add mod">
          <ac:chgData name="Davina Szilvasy" userId="59fb472d-eed4-4f11-9686-c2c8db02a2cd" providerId="ADAL" clId="{07239DD6-4D09-4D45-BB35-7366DED77059}" dt="2019-05-01T10:52:03.926" v="82" actId="1076"/>
          <ac:spMkLst>
            <pc:docMk/>
            <pc:sldMk cId="3353190375" sldId="391"/>
            <ac:spMk id="26" creationId="{BF8036B7-21D5-4230-B473-9BAC5C727C5D}"/>
          </ac:spMkLst>
        </pc:spChg>
        <pc:spChg chg="add mod">
          <ac:chgData name="Davina Szilvasy" userId="59fb472d-eed4-4f11-9686-c2c8db02a2cd" providerId="ADAL" clId="{07239DD6-4D09-4D45-BB35-7366DED77059}" dt="2019-05-01T10:52:52.793" v="95" actId="14100"/>
          <ac:spMkLst>
            <pc:docMk/>
            <pc:sldMk cId="3353190375" sldId="391"/>
            <ac:spMk id="27" creationId="{E6F2E852-9F04-4C17-9BC0-8C16A38B4C87}"/>
          </ac:spMkLst>
        </pc:spChg>
        <pc:spChg chg="mod">
          <ac:chgData name="Davina Szilvasy" userId="59fb472d-eed4-4f11-9686-c2c8db02a2cd" providerId="ADAL" clId="{07239DD6-4D09-4D45-BB35-7366DED77059}" dt="2019-05-01T10:51:59.213" v="81" actId="1076"/>
          <ac:spMkLst>
            <pc:docMk/>
            <pc:sldMk cId="3353190375" sldId="391"/>
            <ac:spMk id="31" creationId="{60D98D2B-3AD3-4AEE-BAF7-0328DB9828BF}"/>
          </ac:spMkLst>
        </pc:spChg>
        <pc:spChg chg="mod">
          <ac:chgData name="Davina Szilvasy" userId="59fb472d-eed4-4f11-9686-c2c8db02a2cd" providerId="ADAL" clId="{07239DD6-4D09-4D45-BB35-7366DED77059}" dt="2019-05-01T10:51:40.159" v="76" actId="1076"/>
          <ac:spMkLst>
            <pc:docMk/>
            <pc:sldMk cId="3353190375" sldId="391"/>
            <ac:spMk id="44" creationId="{44EB8F93-A2A9-40BB-8399-20BCC084DBE5}"/>
          </ac:spMkLst>
        </pc:spChg>
      </pc:sldChg>
      <pc:sldChg chg="modSp del">
        <pc:chgData name="Davina Szilvasy" userId="59fb472d-eed4-4f11-9686-c2c8db02a2cd" providerId="ADAL" clId="{07239DD6-4D09-4D45-BB35-7366DED77059}" dt="2019-05-01T10:53:21.420" v="117" actId="2696"/>
        <pc:sldMkLst>
          <pc:docMk/>
          <pc:sldMk cId="2223712683" sldId="392"/>
        </pc:sldMkLst>
        <pc:spChg chg="mod">
          <ac:chgData name="Davina Szilvasy" userId="59fb472d-eed4-4f11-9686-c2c8db02a2cd" providerId="ADAL" clId="{07239DD6-4D09-4D45-BB35-7366DED77059}" dt="2019-05-01T08:49:57.274" v="53"/>
          <ac:spMkLst>
            <pc:docMk/>
            <pc:sldMk cId="2223712683" sldId="392"/>
            <ac:spMk id="21" creationId="{FFFBDDBB-5FA8-4244-94BC-4AC461429D87}"/>
          </ac:spMkLst>
        </pc:spChg>
      </pc:sldChg>
      <pc:sldChg chg="modSp">
        <pc:chgData name="Davina Szilvasy" userId="59fb472d-eed4-4f11-9686-c2c8db02a2cd" providerId="ADAL" clId="{07239DD6-4D09-4D45-BB35-7366DED77059}" dt="2019-05-01T08:49:57.274" v="53"/>
        <pc:sldMkLst>
          <pc:docMk/>
          <pc:sldMk cId="2065233908" sldId="393"/>
        </pc:sldMkLst>
        <pc:spChg chg="mod">
          <ac:chgData name="Davina Szilvasy" userId="59fb472d-eed4-4f11-9686-c2c8db02a2cd" providerId="ADAL" clId="{07239DD6-4D09-4D45-BB35-7366DED77059}" dt="2019-05-01T08:49:57.274" v="53"/>
          <ac:spMkLst>
            <pc:docMk/>
            <pc:sldMk cId="2065233908" sldId="393"/>
            <ac:spMk id="21" creationId="{FFFBDDBB-5FA8-4244-94BC-4AC461429D87}"/>
          </ac:spMkLst>
        </pc:spChg>
      </pc:sldChg>
      <pc:sldChg chg="modSp">
        <pc:chgData name="Davina Szilvasy" userId="59fb472d-eed4-4f11-9686-c2c8db02a2cd" providerId="ADAL" clId="{07239DD6-4D09-4D45-BB35-7366DED77059}" dt="2019-05-01T08:49:57.274" v="53"/>
        <pc:sldMkLst>
          <pc:docMk/>
          <pc:sldMk cId="3604379901" sldId="394"/>
        </pc:sldMkLst>
        <pc:spChg chg="mod">
          <ac:chgData name="Davina Szilvasy" userId="59fb472d-eed4-4f11-9686-c2c8db02a2cd" providerId="ADAL" clId="{07239DD6-4D09-4D45-BB35-7366DED77059}" dt="2019-05-01T08:18:18.526" v="8" actId="208"/>
          <ac:spMkLst>
            <pc:docMk/>
            <pc:sldMk cId="3604379901" sldId="394"/>
            <ac:spMk id="2" creationId="{E3E0595A-9032-41C1-BA1D-74D4C737AF71}"/>
          </ac:spMkLst>
        </pc:spChg>
        <pc:spChg chg="mod">
          <ac:chgData name="Davina Szilvasy" userId="59fb472d-eed4-4f11-9686-c2c8db02a2cd" providerId="ADAL" clId="{07239DD6-4D09-4D45-BB35-7366DED77059}" dt="2019-05-01T08:18:18.526" v="8" actId="208"/>
          <ac:spMkLst>
            <pc:docMk/>
            <pc:sldMk cId="3604379901" sldId="394"/>
            <ac:spMk id="4" creationId="{0C75A96E-1A4D-4934-B2A3-ADF4FD218CAF}"/>
          </ac:spMkLst>
        </pc:spChg>
        <pc:spChg chg="mod">
          <ac:chgData name="Davina Szilvasy" userId="59fb472d-eed4-4f11-9686-c2c8db02a2cd" providerId="ADAL" clId="{07239DD6-4D09-4D45-BB35-7366DED77059}" dt="2019-05-01T08:49:57.274" v="53"/>
          <ac:spMkLst>
            <pc:docMk/>
            <pc:sldMk cId="3604379901" sldId="394"/>
            <ac:spMk id="21" creationId="{FFFBDDBB-5FA8-4244-94BC-4AC461429D87}"/>
          </ac:spMkLst>
        </pc:spChg>
        <pc:spChg chg="mod">
          <ac:chgData name="Davina Szilvasy" userId="59fb472d-eed4-4f11-9686-c2c8db02a2cd" providerId="ADAL" clId="{07239DD6-4D09-4D45-BB35-7366DED77059}" dt="2019-05-01T08:18:35.594" v="12" actId="207"/>
          <ac:spMkLst>
            <pc:docMk/>
            <pc:sldMk cId="3604379901" sldId="394"/>
            <ac:spMk id="29" creationId="{82B3DBE3-6138-4C26-BBFB-645B2EB3EA19}"/>
          </ac:spMkLst>
        </pc:spChg>
        <pc:spChg chg="mod">
          <ac:chgData name="Davina Szilvasy" userId="59fb472d-eed4-4f11-9686-c2c8db02a2cd" providerId="ADAL" clId="{07239DD6-4D09-4D45-BB35-7366DED77059}" dt="2019-05-01T08:18:49.664" v="13" actId="207"/>
          <ac:spMkLst>
            <pc:docMk/>
            <pc:sldMk cId="3604379901" sldId="394"/>
            <ac:spMk id="30" creationId="{E9AC9CFC-3892-4318-AD1C-E20608C939AD}"/>
          </ac:spMkLst>
        </pc:spChg>
        <pc:spChg chg="mod">
          <ac:chgData name="Davina Szilvasy" userId="59fb472d-eed4-4f11-9686-c2c8db02a2cd" providerId="ADAL" clId="{07239DD6-4D09-4D45-BB35-7366DED77059}" dt="2019-05-01T08:18:31.839" v="11" actId="207"/>
          <ac:spMkLst>
            <pc:docMk/>
            <pc:sldMk cId="3604379901" sldId="394"/>
            <ac:spMk id="31" creationId="{4633E815-F104-4C35-8E8B-86DF7E106662}"/>
          </ac:spMkLst>
        </pc:spChg>
      </pc:sldChg>
      <pc:sldChg chg="modSp">
        <pc:chgData name="Davina Szilvasy" userId="59fb472d-eed4-4f11-9686-c2c8db02a2cd" providerId="ADAL" clId="{07239DD6-4D09-4D45-BB35-7366DED77059}" dt="2019-05-01T08:50:26.907" v="59" actId="20577"/>
        <pc:sldMkLst>
          <pc:docMk/>
          <pc:sldMk cId="739393175" sldId="395"/>
        </pc:sldMkLst>
        <pc:spChg chg="mod">
          <ac:chgData name="Davina Szilvasy" userId="59fb472d-eed4-4f11-9686-c2c8db02a2cd" providerId="ADAL" clId="{07239DD6-4D09-4D45-BB35-7366DED77059}" dt="2019-05-01T08:50:26.907" v="59" actId="20577"/>
          <ac:spMkLst>
            <pc:docMk/>
            <pc:sldMk cId="739393175" sldId="395"/>
            <ac:spMk id="15" creationId="{467EAC9F-F5E9-44FB-8B97-BA1C0EF67F9F}"/>
          </ac:spMkLst>
        </pc:spChg>
        <pc:spChg chg="mod">
          <ac:chgData name="Davina Szilvasy" userId="59fb472d-eed4-4f11-9686-c2c8db02a2cd" providerId="ADAL" clId="{07239DD6-4D09-4D45-BB35-7366DED77059}" dt="2019-05-01T08:49:57.274" v="53"/>
          <ac:spMkLst>
            <pc:docMk/>
            <pc:sldMk cId="739393175" sldId="395"/>
            <ac:spMk id="21" creationId="{FFFBDDBB-5FA8-4244-94BC-4AC461429D87}"/>
          </ac:spMkLst>
        </pc:spChg>
      </pc:sldChg>
      <pc:sldChg chg="modSp">
        <pc:chgData name="Davina Szilvasy" userId="59fb472d-eed4-4f11-9686-c2c8db02a2cd" providerId="ADAL" clId="{07239DD6-4D09-4D45-BB35-7366DED77059}" dt="2019-05-01T08:50:31.191" v="65" actId="20577"/>
        <pc:sldMkLst>
          <pc:docMk/>
          <pc:sldMk cId="3292604782" sldId="396"/>
        </pc:sldMkLst>
        <pc:spChg chg="mod">
          <ac:chgData name="Davina Szilvasy" userId="59fb472d-eed4-4f11-9686-c2c8db02a2cd" providerId="ADAL" clId="{07239DD6-4D09-4D45-BB35-7366DED77059}" dt="2019-05-01T08:50:31.191" v="65" actId="20577"/>
          <ac:spMkLst>
            <pc:docMk/>
            <pc:sldMk cId="3292604782" sldId="396"/>
            <ac:spMk id="15" creationId="{467EAC9F-F5E9-44FB-8B97-BA1C0EF67F9F}"/>
          </ac:spMkLst>
        </pc:spChg>
        <pc:spChg chg="mod">
          <ac:chgData name="Davina Szilvasy" userId="59fb472d-eed4-4f11-9686-c2c8db02a2cd" providerId="ADAL" clId="{07239DD6-4D09-4D45-BB35-7366DED77059}" dt="2019-05-01T08:49:57.274" v="53"/>
          <ac:spMkLst>
            <pc:docMk/>
            <pc:sldMk cId="3292604782" sldId="396"/>
            <ac:spMk id="21" creationId="{FFFBDDBB-5FA8-4244-94BC-4AC461429D87}"/>
          </ac:spMkLst>
        </pc:spChg>
      </pc:sldChg>
      <pc:sldChg chg="modSp">
        <pc:chgData name="Davina Szilvasy" userId="59fb472d-eed4-4f11-9686-c2c8db02a2cd" providerId="ADAL" clId="{07239DD6-4D09-4D45-BB35-7366DED77059}" dt="2019-05-01T08:50:35.695" v="71" actId="20577"/>
        <pc:sldMkLst>
          <pc:docMk/>
          <pc:sldMk cId="2069812061" sldId="397"/>
        </pc:sldMkLst>
        <pc:spChg chg="mod">
          <ac:chgData name="Davina Szilvasy" userId="59fb472d-eed4-4f11-9686-c2c8db02a2cd" providerId="ADAL" clId="{07239DD6-4D09-4D45-BB35-7366DED77059}" dt="2019-05-01T08:50:35.695" v="71" actId="20577"/>
          <ac:spMkLst>
            <pc:docMk/>
            <pc:sldMk cId="2069812061" sldId="397"/>
            <ac:spMk id="15" creationId="{467EAC9F-F5E9-44FB-8B97-BA1C0EF67F9F}"/>
          </ac:spMkLst>
        </pc:spChg>
        <pc:spChg chg="mod">
          <ac:chgData name="Davina Szilvasy" userId="59fb472d-eed4-4f11-9686-c2c8db02a2cd" providerId="ADAL" clId="{07239DD6-4D09-4D45-BB35-7366DED77059}" dt="2019-05-01T08:49:57.274" v="53"/>
          <ac:spMkLst>
            <pc:docMk/>
            <pc:sldMk cId="2069812061" sldId="397"/>
            <ac:spMk id="21" creationId="{FFFBDDBB-5FA8-4244-94BC-4AC461429D87}"/>
          </ac:spMkLst>
        </pc:spChg>
      </pc:sldChg>
      <pc:sldChg chg="modSp">
        <pc:chgData name="Davina Szilvasy" userId="59fb472d-eed4-4f11-9686-c2c8db02a2cd" providerId="ADAL" clId="{07239DD6-4D09-4D45-BB35-7366DED77059}" dt="2019-05-01T08:49:57.274" v="53"/>
        <pc:sldMkLst>
          <pc:docMk/>
          <pc:sldMk cId="504519187" sldId="398"/>
        </pc:sldMkLst>
        <pc:spChg chg="mod">
          <ac:chgData name="Davina Szilvasy" userId="59fb472d-eed4-4f11-9686-c2c8db02a2cd" providerId="ADAL" clId="{07239DD6-4D09-4D45-BB35-7366DED77059}" dt="2019-05-01T08:49:57.274" v="53"/>
          <ac:spMkLst>
            <pc:docMk/>
            <pc:sldMk cId="504519187" sldId="398"/>
            <ac:spMk id="26" creationId="{39374D67-0190-4700-A268-49C9FCA1C4AB}"/>
          </ac:spMkLst>
        </pc:spChg>
        <pc:cxnChg chg="mod">
          <ac:chgData name="Davina Szilvasy" userId="59fb472d-eed4-4f11-9686-c2c8db02a2cd" providerId="ADAL" clId="{07239DD6-4D09-4D45-BB35-7366DED77059}" dt="2019-05-01T08:22:41.396" v="45" actId="692"/>
          <ac:cxnSpMkLst>
            <pc:docMk/>
            <pc:sldMk cId="504519187" sldId="398"/>
            <ac:cxnSpMk id="14" creationId="{901B8E64-CB90-461E-AB62-1C7617E9FDF4}"/>
          </ac:cxnSpMkLst>
        </pc:cxnChg>
        <pc:cxnChg chg="mod">
          <ac:chgData name="Davina Szilvasy" userId="59fb472d-eed4-4f11-9686-c2c8db02a2cd" providerId="ADAL" clId="{07239DD6-4D09-4D45-BB35-7366DED77059}" dt="2019-05-01T08:22:41.396" v="45" actId="692"/>
          <ac:cxnSpMkLst>
            <pc:docMk/>
            <pc:sldMk cId="504519187" sldId="398"/>
            <ac:cxnSpMk id="15" creationId="{1A97B1E8-7A8A-44C6-B341-9728A15861FA}"/>
          </ac:cxnSpMkLst>
        </pc:cxnChg>
        <pc:cxnChg chg="mod">
          <ac:chgData name="Davina Szilvasy" userId="59fb472d-eed4-4f11-9686-c2c8db02a2cd" providerId="ADAL" clId="{07239DD6-4D09-4D45-BB35-7366DED77059}" dt="2019-05-01T08:22:41.396" v="45" actId="692"/>
          <ac:cxnSpMkLst>
            <pc:docMk/>
            <pc:sldMk cId="504519187" sldId="398"/>
            <ac:cxnSpMk id="20" creationId="{EFC8D153-1F13-4467-9113-4D08E4A1A511}"/>
          </ac:cxnSpMkLst>
        </pc:cxnChg>
        <pc:cxnChg chg="mod">
          <ac:chgData name="Davina Szilvasy" userId="59fb472d-eed4-4f11-9686-c2c8db02a2cd" providerId="ADAL" clId="{07239DD6-4D09-4D45-BB35-7366DED77059}" dt="2019-05-01T08:22:41.396" v="45" actId="692"/>
          <ac:cxnSpMkLst>
            <pc:docMk/>
            <pc:sldMk cId="504519187" sldId="398"/>
            <ac:cxnSpMk id="21" creationId="{09C1106C-1F08-47F5-85C8-13DE638C8BC7}"/>
          </ac:cxnSpMkLst>
        </pc:cxnChg>
        <pc:cxnChg chg="mod">
          <ac:chgData name="Davina Szilvasy" userId="59fb472d-eed4-4f11-9686-c2c8db02a2cd" providerId="ADAL" clId="{07239DD6-4D09-4D45-BB35-7366DED77059}" dt="2019-05-01T08:22:17.408" v="42" actId="692"/>
          <ac:cxnSpMkLst>
            <pc:docMk/>
            <pc:sldMk cId="504519187" sldId="398"/>
            <ac:cxnSpMk id="27" creationId="{4BA39E5E-7458-499A-ADD6-F043126EA9E1}"/>
          </ac:cxnSpMkLst>
        </pc:cxnChg>
        <pc:cxnChg chg="mod">
          <ac:chgData name="Davina Szilvasy" userId="59fb472d-eed4-4f11-9686-c2c8db02a2cd" providerId="ADAL" clId="{07239DD6-4D09-4D45-BB35-7366DED77059}" dt="2019-05-01T08:22:27.162" v="44" actId="692"/>
          <ac:cxnSpMkLst>
            <pc:docMk/>
            <pc:sldMk cId="504519187" sldId="398"/>
            <ac:cxnSpMk id="28" creationId="{A2DA330E-5DFC-4538-B0A2-E948B086C1B2}"/>
          </ac:cxnSpMkLst>
        </pc:cxnChg>
        <pc:cxnChg chg="mod">
          <ac:chgData name="Davina Szilvasy" userId="59fb472d-eed4-4f11-9686-c2c8db02a2cd" providerId="ADAL" clId="{07239DD6-4D09-4D45-BB35-7366DED77059}" dt="2019-05-01T08:22:22.611" v="43" actId="692"/>
          <ac:cxnSpMkLst>
            <pc:docMk/>
            <pc:sldMk cId="504519187" sldId="398"/>
            <ac:cxnSpMk id="29" creationId="{55086AAE-5C5F-46C6-BD34-9947F397E9D9}"/>
          </ac:cxnSpMkLst>
        </pc:cxnChg>
        <pc:cxnChg chg="mod">
          <ac:chgData name="Davina Szilvasy" userId="59fb472d-eed4-4f11-9686-c2c8db02a2cd" providerId="ADAL" clId="{07239DD6-4D09-4D45-BB35-7366DED77059}" dt="2019-05-01T08:22:17.408" v="42" actId="692"/>
          <ac:cxnSpMkLst>
            <pc:docMk/>
            <pc:sldMk cId="504519187" sldId="398"/>
            <ac:cxnSpMk id="30" creationId="{E4A9FD6C-3273-4981-8C7E-EE3A3F445210}"/>
          </ac:cxnSpMkLst>
        </pc:cxnChg>
      </pc:sldChg>
      <pc:sldChg chg="addSp delSp modSp">
        <pc:chgData name="Davina Szilvasy" userId="59fb472d-eed4-4f11-9686-c2c8db02a2cd" providerId="ADAL" clId="{07239DD6-4D09-4D45-BB35-7366DED77059}" dt="2019-05-01T08:49:57.274" v="53"/>
        <pc:sldMkLst>
          <pc:docMk/>
          <pc:sldMk cId="4223569549" sldId="399"/>
        </pc:sldMkLst>
        <pc:spChg chg="add del">
          <ac:chgData name="Davina Szilvasy" userId="59fb472d-eed4-4f11-9686-c2c8db02a2cd" providerId="ADAL" clId="{07239DD6-4D09-4D45-BB35-7366DED77059}" dt="2019-05-01T08:23:42.253" v="48" actId="478"/>
          <ac:spMkLst>
            <pc:docMk/>
            <pc:sldMk cId="4223569549" sldId="399"/>
            <ac:spMk id="19" creationId="{5252A847-DE45-4FA3-A1F8-EEBEB845FF8E}"/>
          </ac:spMkLst>
        </pc:spChg>
        <pc:spChg chg="mod">
          <ac:chgData name="Davina Szilvasy" userId="59fb472d-eed4-4f11-9686-c2c8db02a2cd" providerId="ADAL" clId="{07239DD6-4D09-4D45-BB35-7366DED77059}" dt="2019-05-01T08:49:57.274" v="53"/>
          <ac:spMkLst>
            <pc:docMk/>
            <pc:sldMk cId="4223569549" sldId="399"/>
            <ac:spMk id="26" creationId="{39374D67-0190-4700-A268-49C9FCA1C4AB}"/>
          </ac:spMkLst>
        </pc:spChg>
        <pc:cxnChg chg="mod">
          <ac:chgData name="Davina Szilvasy" userId="59fb472d-eed4-4f11-9686-c2c8db02a2cd" providerId="ADAL" clId="{07239DD6-4D09-4D45-BB35-7366DED77059}" dt="2019-05-01T08:22:10.390" v="41" actId="1076"/>
          <ac:cxnSpMkLst>
            <pc:docMk/>
            <pc:sldMk cId="4223569549" sldId="399"/>
            <ac:cxnSpMk id="14" creationId="{901B8E64-CB90-461E-AB62-1C7617E9FDF4}"/>
          </ac:cxnSpMkLst>
        </pc:cxnChg>
        <pc:cxnChg chg="mod">
          <ac:chgData name="Davina Szilvasy" userId="59fb472d-eed4-4f11-9686-c2c8db02a2cd" providerId="ADAL" clId="{07239DD6-4D09-4D45-BB35-7366DED77059}" dt="2019-05-01T08:22:00.528" v="39" actId="1076"/>
          <ac:cxnSpMkLst>
            <pc:docMk/>
            <pc:sldMk cId="4223569549" sldId="399"/>
            <ac:cxnSpMk id="15" creationId="{1A97B1E8-7A8A-44C6-B341-9728A15861FA}"/>
          </ac:cxnSpMkLst>
        </pc:cxnChg>
        <pc:cxnChg chg="add del">
          <ac:chgData name="Davina Szilvasy" userId="59fb472d-eed4-4f11-9686-c2c8db02a2cd" providerId="ADAL" clId="{07239DD6-4D09-4D45-BB35-7366DED77059}" dt="2019-05-01T08:23:46.998" v="49"/>
          <ac:cxnSpMkLst>
            <pc:docMk/>
            <pc:sldMk cId="4223569549" sldId="399"/>
            <ac:cxnSpMk id="18" creationId="{326F1D58-83DC-48CE-A6ED-326DD3196C6E}"/>
          </ac:cxnSpMkLst>
        </pc:cxnChg>
        <pc:cxnChg chg="mod">
          <ac:chgData name="Davina Szilvasy" userId="59fb472d-eed4-4f11-9686-c2c8db02a2cd" providerId="ADAL" clId="{07239DD6-4D09-4D45-BB35-7366DED77059}" dt="2019-05-01T08:23:54.636" v="52" actId="1076"/>
          <ac:cxnSpMkLst>
            <pc:docMk/>
            <pc:sldMk cId="4223569549" sldId="399"/>
            <ac:cxnSpMk id="21" creationId="{09C1106C-1F08-47F5-85C8-13DE638C8BC7}"/>
          </ac:cxnSpMkLst>
        </pc:cxnChg>
        <pc:cxnChg chg="mod">
          <ac:chgData name="Davina Szilvasy" userId="59fb472d-eed4-4f11-9686-c2c8db02a2cd" providerId="ADAL" clId="{07239DD6-4D09-4D45-BB35-7366DED77059}" dt="2019-05-01T08:22:07.814" v="40" actId="692"/>
          <ac:cxnSpMkLst>
            <pc:docMk/>
            <pc:sldMk cId="4223569549" sldId="399"/>
            <ac:cxnSpMk id="27" creationId="{4BA39E5E-7458-499A-ADD6-F043126EA9E1}"/>
          </ac:cxnSpMkLst>
        </pc:cxnChg>
        <pc:cxnChg chg="mod">
          <ac:chgData name="Davina Szilvasy" userId="59fb472d-eed4-4f11-9686-c2c8db02a2cd" providerId="ADAL" clId="{07239DD6-4D09-4D45-BB35-7366DED77059}" dt="2019-05-01T08:21:53.453" v="38" actId="692"/>
          <ac:cxnSpMkLst>
            <pc:docMk/>
            <pc:sldMk cId="4223569549" sldId="399"/>
            <ac:cxnSpMk id="29" creationId="{55086AAE-5C5F-46C6-BD34-9947F397E9D9}"/>
          </ac:cxnSpMkLst>
        </pc:cxnChg>
        <pc:cxnChg chg="del mod">
          <ac:chgData name="Davina Szilvasy" userId="59fb472d-eed4-4f11-9686-c2c8db02a2cd" providerId="ADAL" clId="{07239DD6-4D09-4D45-BB35-7366DED77059}" dt="2019-05-01T08:23:48.541" v="50" actId="478"/>
          <ac:cxnSpMkLst>
            <pc:docMk/>
            <pc:sldMk cId="4223569549" sldId="399"/>
            <ac:cxnSpMk id="30" creationId="{E4A9FD6C-3273-4981-8C7E-EE3A3F445210}"/>
          </ac:cxnSpMkLst>
        </pc:cxnChg>
        <pc:cxnChg chg="add">
          <ac:chgData name="Davina Szilvasy" userId="59fb472d-eed4-4f11-9686-c2c8db02a2cd" providerId="ADAL" clId="{07239DD6-4D09-4D45-BB35-7366DED77059}" dt="2019-05-01T08:23:49.181" v="51"/>
          <ac:cxnSpMkLst>
            <pc:docMk/>
            <pc:sldMk cId="4223569549" sldId="399"/>
            <ac:cxnSpMk id="31" creationId="{14BF4A2C-6926-4484-9ECA-7E70E1BB92CE}"/>
          </ac:cxnSpMkLst>
        </pc:cxnChg>
      </pc:sldChg>
      <pc:sldChg chg="modSp add">
        <pc:chgData name="Davina Szilvasy" userId="59fb472d-eed4-4f11-9686-c2c8db02a2cd" providerId="ADAL" clId="{07239DD6-4D09-4D45-BB35-7366DED77059}" dt="2019-05-01T10:53:18.750" v="116" actId="207"/>
        <pc:sldMkLst>
          <pc:docMk/>
          <pc:sldMk cId="3576309002" sldId="400"/>
        </pc:sldMkLst>
        <pc:spChg chg="mod">
          <ac:chgData name="Davina Szilvasy" userId="59fb472d-eed4-4f11-9686-c2c8db02a2cd" providerId="ADAL" clId="{07239DD6-4D09-4D45-BB35-7366DED77059}" dt="2019-05-01T10:53:18.750" v="116" actId="207"/>
          <ac:spMkLst>
            <pc:docMk/>
            <pc:sldMk cId="3576309002" sldId="400"/>
            <ac:spMk id="19" creationId="{5252A847-DE45-4FA3-A1F8-EEBEB845FF8E}"/>
          </ac:spMkLst>
        </pc:spChg>
      </pc:sldChg>
    </pc:docChg>
  </pc:docChgLst>
  <pc:docChgLst>
    <pc:chgData name="Kyle Tidswell-Brown" userId="3518c4a0-5c99-4880-b127-cb60ccf11a39" providerId="ADAL" clId="{86308294-4E16-4708-BEA3-FFC732B6EABD}"/>
    <pc:docChg chg="modSld">
      <pc:chgData name="Kyle Tidswell-Brown" userId="3518c4a0-5c99-4880-b127-cb60ccf11a39" providerId="ADAL" clId="{86308294-4E16-4708-BEA3-FFC732B6EABD}" dt="2019-05-01T09:50:10.729" v="6" actId="20577"/>
      <pc:docMkLst>
        <pc:docMk/>
      </pc:docMkLst>
      <pc:sldChg chg="modSp">
        <pc:chgData name="Kyle Tidswell-Brown" userId="3518c4a0-5c99-4880-b127-cb60ccf11a39" providerId="ADAL" clId="{86308294-4E16-4708-BEA3-FFC732B6EABD}" dt="2019-05-01T09:50:10.729" v="6" actId="20577"/>
        <pc:sldMkLst>
          <pc:docMk/>
          <pc:sldMk cId="2637481266" sldId="256"/>
        </pc:sldMkLst>
        <pc:spChg chg="mod">
          <ac:chgData name="Kyle Tidswell-Brown" userId="3518c4a0-5c99-4880-b127-cb60ccf11a39" providerId="ADAL" clId="{86308294-4E16-4708-BEA3-FFC732B6EABD}" dt="2019-05-01T09:50:10.729" v="6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86308294-4E16-4708-BEA3-FFC732B6EABD}" dt="2019-05-01T09:50:04.573" v="1" actId="20577"/>
        <pc:sldMkLst>
          <pc:docMk/>
          <pc:sldMk cId="3855900595" sldId="301"/>
        </pc:sldMkLst>
        <pc:spChg chg="mod">
          <ac:chgData name="Kyle Tidswell-Brown" userId="3518c4a0-5c99-4880-b127-cb60ccf11a39" providerId="ADAL" clId="{86308294-4E16-4708-BEA3-FFC732B6EABD}" dt="2019-05-01T09:50:04.573" v="1" actId="20577"/>
          <ac:spMkLst>
            <pc:docMk/>
            <pc:sldMk cId="3855900595" sldId="301"/>
            <ac:spMk id="19" creationId="{5252A847-DE45-4FA3-A1F8-EEBEB845FF8E}"/>
          </ac:spMkLst>
        </pc:spChg>
      </pc:sldChg>
    </pc:docChg>
  </pc:docChgLst>
  <pc:docChgLst>
    <pc:chgData name="Victoria Worthington" userId="3602fdab-493b-4fe0-87da-353562330a36" providerId="ADAL" clId="{B80C9339-3134-435F-AA3F-091843FBC856}"/>
    <pc:docChg chg="undo modSld">
      <pc:chgData name="Victoria Worthington" userId="3602fdab-493b-4fe0-87da-353562330a36" providerId="ADAL" clId="{B80C9339-3134-435F-AA3F-091843FBC856}" dt="2019-05-02T11:28:26.300" v="8" actId="20577"/>
      <pc:docMkLst>
        <pc:docMk/>
      </pc:docMkLst>
      <pc:sldChg chg="modSp">
        <pc:chgData name="Victoria Worthington" userId="3602fdab-493b-4fe0-87da-353562330a36" providerId="ADAL" clId="{B80C9339-3134-435F-AA3F-091843FBC856}" dt="2019-05-02T11:28:26.300" v="8" actId="20577"/>
        <pc:sldMkLst>
          <pc:docMk/>
          <pc:sldMk cId="2637481266" sldId="256"/>
        </pc:sldMkLst>
        <pc:spChg chg="mod">
          <ac:chgData name="Victoria Worthington" userId="3602fdab-493b-4fe0-87da-353562330a36" providerId="ADAL" clId="{B80C9339-3134-435F-AA3F-091843FBC856}" dt="2019-05-02T11:28:26.300" v="8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Victoria Worthington" userId="3602fdab-493b-4fe0-87da-353562330a36" providerId="ADAL" clId="{B80C9339-3134-435F-AA3F-091843FBC856}" dt="2019-05-02T10:02:23.366" v="2" actId="20577"/>
        <pc:sldMkLst>
          <pc:docMk/>
          <pc:sldMk cId="3292604782" sldId="396"/>
        </pc:sldMkLst>
        <pc:spChg chg="mod">
          <ac:chgData name="Victoria Worthington" userId="3602fdab-493b-4fe0-87da-353562330a36" providerId="ADAL" clId="{B80C9339-3134-435F-AA3F-091843FBC856}" dt="2019-05-02T10:02:23.366" v="2" actId="20577"/>
          <ac:spMkLst>
            <pc:docMk/>
            <pc:sldMk cId="3292604782" sldId="396"/>
            <ac:spMk id="19" creationId="{5252A847-DE45-4FA3-A1F8-EEBEB845FF8E}"/>
          </ac:spMkLst>
        </pc:spChg>
      </pc:sldChg>
      <pc:sldChg chg="modSp">
        <pc:chgData name="Victoria Worthington" userId="3602fdab-493b-4fe0-87da-353562330a36" providerId="ADAL" clId="{B80C9339-3134-435F-AA3F-091843FBC856}" dt="2019-05-02T10:02:26.391" v="3" actId="20577"/>
        <pc:sldMkLst>
          <pc:docMk/>
          <pc:sldMk cId="2069812061" sldId="397"/>
        </pc:sldMkLst>
        <pc:spChg chg="mod">
          <ac:chgData name="Victoria Worthington" userId="3602fdab-493b-4fe0-87da-353562330a36" providerId="ADAL" clId="{B80C9339-3134-435F-AA3F-091843FBC856}" dt="2019-05-02T10:02:26.391" v="3" actId="20577"/>
          <ac:spMkLst>
            <pc:docMk/>
            <pc:sldMk cId="2069812061" sldId="397"/>
            <ac:spMk id="19" creationId="{5252A847-DE45-4FA3-A1F8-EEBEB845FF8E}"/>
          </ac:spMkLst>
        </pc:spChg>
      </pc:sldChg>
      <pc:sldChg chg="modSp">
        <pc:chgData name="Victoria Worthington" userId="3602fdab-493b-4fe0-87da-353562330a36" providerId="ADAL" clId="{B80C9339-3134-435F-AA3F-091843FBC856}" dt="2019-05-02T11:23:16.106" v="7" actId="688"/>
        <pc:sldMkLst>
          <pc:docMk/>
          <pc:sldMk cId="3576309002" sldId="400"/>
        </pc:sldMkLst>
        <pc:spChg chg="mod">
          <ac:chgData name="Victoria Worthington" userId="3602fdab-493b-4fe0-87da-353562330a36" providerId="ADAL" clId="{B80C9339-3134-435F-AA3F-091843FBC856}" dt="2019-05-02T10:02:04.772" v="1" actId="20577"/>
          <ac:spMkLst>
            <pc:docMk/>
            <pc:sldMk cId="3576309002" sldId="400"/>
            <ac:spMk id="19" creationId="{5252A847-DE45-4FA3-A1F8-EEBEB845FF8E}"/>
          </ac:spMkLst>
        </pc:spChg>
        <pc:grpChg chg="mod">
          <ac:chgData name="Victoria Worthington" userId="3602fdab-493b-4fe0-87da-353562330a36" providerId="ADAL" clId="{B80C9339-3134-435F-AA3F-091843FBC856}" dt="2019-05-02T11:23:16.106" v="7" actId="688"/>
          <ac:grpSpMkLst>
            <pc:docMk/>
            <pc:sldMk cId="3576309002" sldId="400"/>
            <ac:grpSpMk id="29" creationId="{B7425AD5-C967-40A0-A775-D0A813C92AD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Summer Block 5 – Properties of Shapes</a:t>
            </a:r>
            <a: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2: Compare and Order Angles</a:t>
            </a:r>
          </a:p>
        </p:txBody>
      </p:sp>
      <p:pic>
        <p:nvPicPr>
          <p:cNvPr id="7" name="Picture 6" descr="A close up of a sign&#10;&#10;Description generated with high confidence">
            <a:extLst>
              <a:ext uri="{FF2B5EF4-FFF2-40B4-BE49-F238E27FC236}">
                <a16:creationId xmlns:a16="http://schemas.microsoft.com/office/drawing/2014/main" id="{C4DDB06A-3313-4956-960E-3ACC1F652CD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9291BC8-DA80-4A53-B636-5FF85423534D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3855900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of these shapes contains the smallest angle?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20" name="Picture 19" descr="A close up of a sign&#10;&#10;Description generated with high confidence">
            <a:extLst>
              <a:ext uri="{FF2B5EF4-FFF2-40B4-BE49-F238E27FC236}">
                <a16:creationId xmlns:a16="http://schemas.microsoft.com/office/drawing/2014/main" id="{1D1751DA-365A-47A7-8ED5-53D2A84C141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FFBDDBB-5FA8-4244-94BC-4AC461429D87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7CAA530-72F2-410D-8610-B3F64A8C94EC}"/>
              </a:ext>
            </a:extLst>
          </p:cNvPr>
          <p:cNvGrpSpPr/>
          <p:nvPr/>
        </p:nvGrpSpPr>
        <p:grpSpPr>
          <a:xfrm>
            <a:off x="1055044" y="2107096"/>
            <a:ext cx="1908313" cy="1749287"/>
            <a:chOff x="1055044" y="2107096"/>
            <a:chExt cx="1908313" cy="1749287"/>
          </a:xfrm>
        </p:grpSpPr>
        <p:sp>
          <p:nvSpPr>
            <p:cNvPr id="2" name="Parallelogram 1">
              <a:extLst>
                <a:ext uri="{FF2B5EF4-FFF2-40B4-BE49-F238E27FC236}">
                  <a16:creationId xmlns:a16="http://schemas.microsoft.com/office/drawing/2014/main" id="{E3E0595A-9032-41C1-BA1D-74D4C737AF71}"/>
                </a:ext>
              </a:extLst>
            </p:cNvPr>
            <p:cNvSpPr/>
            <p:nvPr/>
          </p:nvSpPr>
          <p:spPr>
            <a:xfrm>
              <a:off x="1055044" y="2107096"/>
              <a:ext cx="1908313" cy="1749287"/>
            </a:xfrm>
            <a:prstGeom prst="parallelogram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2B3DBE3-6138-4C26-BBFB-645B2EB3EA19}"/>
                </a:ext>
              </a:extLst>
            </p:cNvPr>
            <p:cNvSpPr txBox="1"/>
            <p:nvPr/>
          </p:nvSpPr>
          <p:spPr>
            <a:xfrm>
              <a:off x="1813173" y="2689351"/>
              <a:ext cx="392054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3200" b="1" dirty="0">
                  <a:latin typeface="Century Gothic" panose="020B0502020202020204" pitchFamily="34" charset="0"/>
                </a:rPr>
                <a:t>A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CE1D18ED-E0D2-4606-97EA-01B3291EFDB1}"/>
              </a:ext>
            </a:extLst>
          </p:cNvPr>
          <p:cNvGrpSpPr/>
          <p:nvPr/>
        </p:nvGrpSpPr>
        <p:grpSpPr>
          <a:xfrm>
            <a:off x="3761587" y="2107096"/>
            <a:ext cx="1620825" cy="1749287"/>
            <a:chOff x="3761587" y="2107096"/>
            <a:chExt cx="1620825" cy="1749287"/>
          </a:xfrm>
        </p:grpSpPr>
        <p:sp>
          <p:nvSpPr>
            <p:cNvPr id="3" name="Right Triangle 2">
              <a:extLst>
                <a:ext uri="{FF2B5EF4-FFF2-40B4-BE49-F238E27FC236}">
                  <a16:creationId xmlns:a16="http://schemas.microsoft.com/office/drawing/2014/main" id="{5AAD8B02-6DE3-4BBF-AD7F-E5453AABB6F6}"/>
                </a:ext>
              </a:extLst>
            </p:cNvPr>
            <p:cNvSpPr/>
            <p:nvPr/>
          </p:nvSpPr>
          <p:spPr>
            <a:xfrm flipH="1">
              <a:off x="3761587" y="2107096"/>
              <a:ext cx="1620825" cy="1749287"/>
            </a:xfrm>
            <a:prstGeom prst="rtTriangle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9AC9CFC-3892-4318-AD1C-E20608C939AD}"/>
                </a:ext>
              </a:extLst>
            </p:cNvPr>
            <p:cNvSpPr txBox="1"/>
            <p:nvPr/>
          </p:nvSpPr>
          <p:spPr>
            <a:xfrm>
              <a:off x="4601377" y="3054815"/>
              <a:ext cx="392054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3200" b="1" dirty="0">
                  <a:latin typeface="Century Gothic" panose="020B0502020202020204" pitchFamily="34" charset="0"/>
                </a:rPr>
                <a:t>B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A748B504-4404-4134-928E-55550AD3A2BE}"/>
              </a:ext>
            </a:extLst>
          </p:cNvPr>
          <p:cNvGrpSpPr/>
          <p:nvPr/>
        </p:nvGrpSpPr>
        <p:grpSpPr>
          <a:xfrm>
            <a:off x="6709512" y="2107097"/>
            <a:ext cx="1379444" cy="1749286"/>
            <a:chOff x="6709512" y="2107097"/>
            <a:chExt cx="1379444" cy="1749286"/>
          </a:xfrm>
        </p:grpSpPr>
        <p:sp>
          <p:nvSpPr>
            <p:cNvPr id="4" name="Trapezoid 3">
              <a:extLst>
                <a:ext uri="{FF2B5EF4-FFF2-40B4-BE49-F238E27FC236}">
                  <a16:creationId xmlns:a16="http://schemas.microsoft.com/office/drawing/2014/main" id="{0C75A96E-1A4D-4934-B2A3-ADF4FD218CAF}"/>
                </a:ext>
              </a:extLst>
            </p:cNvPr>
            <p:cNvSpPr/>
            <p:nvPr/>
          </p:nvSpPr>
          <p:spPr>
            <a:xfrm rot="16200000">
              <a:off x="6524591" y="2292018"/>
              <a:ext cx="1749286" cy="1379444"/>
            </a:xfrm>
            <a:prstGeom prst="trapezoid">
              <a:avLst>
                <a:gd name="adj" fmla="val 38450"/>
              </a:avLst>
            </a:prstGeom>
            <a:solidFill>
              <a:schemeClr val="bg1"/>
            </a:solidFill>
            <a:ln w="28575"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633E815-F104-4C35-8E8B-86DF7E106662}"/>
                </a:ext>
              </a:extLst>
            </p:cNvPr>
            <p:cNvSpPr txBox="1"/>
            <p:nvPr/>
          </p:nvSpPr>
          <p:spPr>
            <a:xfrm>
              <a:off x="7203207" y="2689350"/>
              <a:ext cx="392054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3200" b="1" dirty="0">
                  <a:latin typeface="Century Gothic" panose="020B0502020202020204" pitchFamily="34" charset="0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65233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of these shapes contains the smallest angle?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20" name="Picture 19" descr="A close up of a sign&#10;&#10;Description generated with high confidence">
            <a:extLst>
              <a:ext uri="{FF2B5EF4-FFF2-40B4-BE49-F238E27FC236}">
                <a16:creationId xmlns:a16="http://schemas.microsoft.com/office/drawing/2014/main" id="{1D1751DA-365A-47A7-8ED5-53D2A84C141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FFBDDBB-5FA8-4244-94BC-4AC461429D87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7CAA530-72F2-410D-8610-B3F64A8C94EC}"/>
              </a:ext>
            </a:extLst>
          </p:cNvPr>
          <p:cNvGrpSpPr/>
          <p:nvPr/>
        </p:nvGrpSpPr>
        <p:grpSpPr>
          <a:xfrm>
            <a:off x="1055044" y="2107096"/>
            <a:ext cx="1908313" cy="1749287"/>
            <a:chOff x="1055044" y="2107096"/>
            <a:chExt cx="1908313" cy="1749287"/>
          </a:xfrm>
        </p:grpSpPr>
        <p:sp>
          <p:nvSpPr>
            <p:cNvPr id="2" name="Parallelogram 1">
              <a:extLst>
                <a:ext uri="{FF2B5EF4-FFF2-40B4-BE49-F238E27FC236}">
                  <a16:creationId xmlns:a16="http://schemas.microsoft.com/office/drawing/2014/main" id="{E3E0595A-9032-41C1-BA1D-74D4C737AF71}"/>
                </a:ext>
              </a:extLst>
            </p:cNvPr>
            <p:cNvSpPr/>
            <p:nvPr/>
          </p:nvSpPr>
          <p:spPr>
            <a:xfrm>
              <a:off x="1055044" y="2107096"/>
              <a:ext cx="1908313" cy="1749287"/>
            </a:xfrm>
            <a:prstGeom prst="parallelogram">
              <a:avLst/>
            </a:prstGeom>
            <a:solidFill>
              <a:schemeClr val="bg1"/>
            </a:solidFill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2B3DBE3-6138-4C26-BBFB-645B2EB3EA19}"/>
                </a:ext>
              </a:extLst>
            </p:cNvPr>
            <p:cNvSpPr txBox="1"/>
            <p:nvPr/>
          </p:nvSpPr>
          <p:spPr>
            <a:xfrm>
              <a:off x="1813173" y="2689351"/>
              <a:ext cx="392054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3200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A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CE1D18ED-E0D2-4606-97EA-01B3291EFDB1}"/>
              </a:ext>
            </a:extLst>
          </p:cNvPr>
          <p:cNvGrpSpPr/>
          <p:nvPr/>
        </p:nvGrpSpPr>
        <p:grpSpPr>
          <a:xfrm>
            <a:off x="3761587" y="2107096"/>
            <a:ext cx="1620825" cy="1749287"/>
            <a:chOff x="3761587" y="2107096"/>
            <a:chExt cx="1620825" cy="1749287"/>
          </a:xfrm>
        </p:grpSpPr>
        <p:sp>
          <p:nvSpPr>
            <p:cNvPr id="3" name="Right Triangle 2">
              <a:extLst>
                <a:ext uri="{FF2B5EF4-FFF2-40B4-BE49-F238E27FC236}">
                  <a16:creationId xmlns:a16="http://schemas.microsoft.com/office/drawing/2014/main" id="{5AAD8B02-6DE3-4BBF-AD7F-E5453AABB6F6}"/>
                </a:ext>
              </a:extLst>
            </p:cNvPr>
            <p:cNvSpPr/>
            <p:nvPr/>
          </p:nvSpPr>
          <p:spPr>
            <a:xfrm flipH="1">
              <a:off x="3761587" y="2107096"/>
              <a:ext cx="1620825" cy="1749287"/>
            </a:xfrm>
            <a:prstGeom prst="rtTriangle">
              <a:avLst/>
            </a:prstGeom>
            <a:solidFill>
              <a:srgbClr val="FF0000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9AC9CFC-3892-4318-AD1C-E20608C939AD}"/>
                </a:ext>
              </a:extLst>
            </p:cNvPr>
            <p:cNvSpPr txBox="1"/>
            <p:nvPr/>
          </p:nvSpPr>
          <p:spPr>
            <a:xfrm>
              <a:off x="4601377" y="3054815"/>
              <a:ext cx="392054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3200" b="1" dirty="0">
                  <a:latin typeface="Century Gothic" panose="020B0502020202020204" pitchFamily="34" charset="0"/>
                </a:rPr>
                <a:t>B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A748B504-4404-4134-928E-55550AD3A2BE}"/>
              </a:ext>
            </a:extLst>
          </p:cNvPr>
          <p:cNvGrpSpPr/>
          <p:nvPr/>
        </p:nvGrpSpPr>
        <p:grpSpPr>
          <a:xfrm>
            <a:off x="6709512" y="2107097"/>
            <a:ext cx="1379444" cy="1749286"/>
            <a:chOff x="6709512" y="2107097"/>
            <a:chExt cx="1379444" cy="1749286"/>
          </a:xfrm>
        </p:grpSpPr>
        <p:sp>
          <p:nvSpPr>
            <p:cNvPr id="4" name="Trapezoid 3">
              <a:extLst>
                <a:ext uri="{FF2B5EF4-FFF2-40B4-BE49-F238E27FC236}">
                  <a16:creationId xmlns:a16="http://schemas.microsoft.com/office/drawing/2014/main" id="{0C75A96E-1A4D-4934-B2A3-ADF4FD218CAF}"/>
                </a:ext>
              </a:extLst>
            </p:cNvPr>
            <p:cNvSpPr/>
            <p:nvPr/>
          </p:nvSpPr>
          <p:spPr>
            <a:xfrm rot="16200000">
              <a:off x="6524591" y="2292018"/>
              <a:ext cx="1749286" cy="1379444"/>
            </a:xfrm>
            <a:prstGeom prst="trapezoid">
              <a:avLst>
                <a:gd name="adj" fmla="val 38450"/>
              </a:avLst>
            </a:prstGeom>
            <a:solidFill>
              <a:schemeClr val="bg1"/>
            </a:solidFill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633E815-F104-4C35-8E8B-86DF7E106662}"/>
                </a:ext>
              </a:extLst>
            </p:cNvPr>
            <p:cNvSpPr txBox="1"/>
            <p:nvPr/>
          </p:nvSpPr>
          <p:spPr>
            <a:xfrm>
              <a:off x="7203207" y="2689350"/>
              <a:ext cx="392054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3200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04379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0" name="Picture 19" descr="A close up of a sign&#10;&#10;Description generated with high confidence">
            <a:extLst>
              <a:ext uri="{FF2B5EF4-FFF2-40B4-BE49-F238E27FC236}">
                <a16:creationId xmlns:a16="http://schemas.microsoft.com/office/drawing/2014/main" id="{1D1751DA-365A-47A7-8ED5-53D2A84C141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FFBDDBB-5FA8-4244-94BC-4AC461429D87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94C8AE3-0866-4579-924E-064BE56619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1338"/>
            <a:ext cx="8913124" cy="6322100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5040FFA8-ADA8-45B8-B63C-530D967DF4E4}"/>
              </a:ext>
            </a:extLst>
          </p:cNvPr>
          <p:cNvSpPr/>
          <p:nvPr/>
        </p:nvSpPr>
        <p:spPr>
          <a:xfrm>
            <a:off x="4571999" y="1802297"/>
            <a:ext cx="3313043" cy="2040835"/>
          </a:xfrm>
          <a:prstGeom prst="wedgeRoundRectCallout">
            <a:avLst>
              <a:gd name="adj1" fmla="val -63390"/>
              <a:gd name="adj2" fmla="val -1440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I have 3 angles. One angle is obtuse, one is 90° and the other is acute. I think that the 90° angle is the smallest angle.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33EC450-AF99-46DB-AB5F-322EE5A7C1FF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Kaito is discussing angles.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Is Kaito correct? Explain your answer.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393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0" name="Picture 19" descr="A close up of a sign&#10;&#10;Description generated with high confidence">
            <a:extLst>
              <a:ext uri="{FF2B5EF4-FFF2-40B4-BE49-F238E27FC236}">
                <a16:creationId xmlns:a16="http://schemas.microsoft.com/office/drawing/2014/main" id="{1D1751DA-365A-47A7-8ED5-53D2A84C141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FFBDDBB-5FA8-4244-94BC-4AC461429D87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94C8AE3-0866-4579-924E-064BE56619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1338"/>
            <a:ext cx="8913124" cy="6322100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5040FFA8-ADA8-45B8-B63C-530D967DF4E4}"/>
              </a:ext>
            </a:extLst>
          </p:cNvPr>
          <p:cNvSpPr/>
          <p:nvPr/>
        </p:nvSpPr>
        <p:spPr>
          <a:xfrm>
            <a:off x="4571999" y="1802297"/>
            <a:ext cx="3313043" cy="2040835"/>
          </a:xfrm>
          <a:prstGeom prst="wedgeRoundRectCallout">
            <a:avLst>
              <a:gd name="adj1" fmla="val -63390"/>
              <a:gd name="adj2" fmla="val -1440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I have 3 angles. One angle is obtuse, one is 90° and the other is acute. I think that the 90° angle is the smallest angle.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33EC450-AF99-46DB-AB5F-322EE5A7C1FF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Kaito is discussing angles.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Is </a:t>
            </a:r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Kaito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 correct? Explain your answer.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Kaito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 is incorrect because...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5885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0" name="Picture 19" descr="A close up of a sign&#10;&#10;Description generated with high confidence">
            <a:extLst>
              <a:ext uri="{FF2B5EF4-FFF2-40B4-BE49-F238E27FC236}">
                <a16:creationId xmlns:a16="http://schemas.microsoft.com/office/drawing/2014/main" id="{1D1751DA-365A-47A7-8ED5-53D2A84C141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FFBDDBB-5FA8-4244-94BC-4AC461429D87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94C8AE3-0866-4579-924E-064BE56619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1338"/>
            <a:ext cx="8913124" cy="6322100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5040FFA8-ADA8-45B8-B63C-530D967DF4E4}"/>
              </a:ext>
            </a:extLst>
          </p:cNvPr>
          <p:cNvSpPr/>
          <p:nvPr/>
        </p:nvSpPr>
        <p:spPr>
          <a:xfrm>
            <a:off x="4571999" y="1802297"/>
            <a:ext cx="3313043" cy="2040835"/>
          </a:xfrm>
          <a:prstGeom prst="wedgeRoundRectCallout">
            <a:avLst>
              <a:gd name="adj1" fmla="val -63390"/>
              <a:gd name="adj2" fmla="val -1440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I have 3 angles. One angle is obtuse, one is 90° and the other is acute. I think that the 90° angle is the smallest angle.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33EC450-AF99-46DB-AB5F-322EE5A7C1FF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Kaito is discussing angles.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Is </a:t>
            </a:r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Kaito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 correct? Explain your answer.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 err="1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Kaito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 is incorrect because an acute angle is smaller than 90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°.</a:t>
            </a: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318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If you join together the end points of the matching lines below, do they make 4 angles in order from smallest to largest? 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Be sure to compare the smallest side of each angle created.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01B8E64-CB90-461E-AB62-1C7617E9FDF4}"/>
              </a:ext>
            </a:extLst>
          </p:cNvPr>
          <p:cNvCxnSpPr>
            <a:cxnSpLocks/>
          </p:cNvCxnSpPr>
          <p:nvPr/>
        </p:nvCxnSpPr>
        <p:spPr>
          <a:xfrm flipH="1" flipV="1">
            <a:off x="1221561" y="2149592"/>
            <a:ext cx="795273" cy="844406"/>
          </a:xfrm>
          <a:prstGeom prst="line">
            <a:avLst/>
          </a:prstGeom>
          <a:ln w="76200" cap="rnd"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A97B1E8-7A8A-44C6-B341-9728A15861FA}"/>
              </a:ext>
            </a:extLst>
          </p:cNvPr>
          <p:cNvCxnSpPr>
            <a:cxnSpLocks/>
          </p:cNvCxnSpPr>
          <p:nvPr/>
        </p:nvCxnSpPr>
        <p:spPr>
          <a:xfrm flipH="1">
            <a:off x="4601224" y="2478893"/>
            <a:ext cx="1440000" cy="0"/>
          </a:xfrm>
          <a:prstGeom prst="line">
            <a:avLst/>
          </a:prstGeom>
          <a:ln w="76200" cap="rnd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FC8D153-1F13-4467-9113-4D08E4A1A511}"/>
              </a:ext>
            </a:extLst>
          </p:cNvPr>
          <p:cNvCxnSpPr>
            <a:cxnSpLocks/>
          </p:cNvCxnSpPr>
          <p:nvPr/>
        </p:nvCxnSpPr>
        <p:spPr>
          <a:xfrm flipH="1">
            <a:off x="6993442" y="2033806"/>
            <a:ext cx="698286" cy="955631"/>
          </a:xfrm>
          <a:prstGeom prst="line">
            <a:avLst/>
          </a:prstGeom>
          <a:ln w="76200" cap="rnd">
            <a:solidFill>
              <a:srgbClr val="4AD66B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9C1106C-1F08-47F5-85C8-13DE638C8BC7}"/>
              </a:ext>
            </a:extLst>
          </p:cNvPr>
          <p:cNvCxnSpPr>
            <a:cxnSpLocks/>
          </p:cNvCxnSpPr>
          <p:nvPr/>
        </p:nvCxnSpPr>
        <p:spPr>
          <a:xfrm flipH="1" flipV="1">
            <a:off x="2788455" y="2191739"/>
            <a:ext cx="1144455" cy="639766"/>
          </a:xfrm>
          <a:prstGeom prst="line">
            <a:avLst/>
          </a:prstGeom>
          <a:ln w="76200" cap="rnd">
            <a:solidFill>
              <a:srgbClr val="FF3399"/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BA39E5E-7458-499A-ADD6-F043126EA9E1}"/>
              </a:ext>
            </a:extLst>
          </p:cNvPr>
          <p:cNvCxnSpPr>
            <a:cxnSpLocks/>
          </p:cNvCxnSpPr>
          <p:nvPr/>
        </p:nvCxnSpPr>
        <p:spPr>
          <a:xfrm flipV="1">
            <a:off x="1801415" y="3443800"/>
            <a:ext cx="0" cy="1620000"/>
          </a:xfrm>
          <a:prstGeom prst="line">
            <a:avLst/>
          </a:prstGeom>
          <a:ln w="76200" cap="rnd"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2DA330E-5DFC-4538-B0A2-E948B086C1B2}"/>
              </a:ext>
            </a:extLst>
          </p:cNvPr>
          <p:cNvCxnSpPr>
            <a:cxnSpLocks/>
          </p:cNvCxnSpPr>
          <p:nvPr/>
        </p:nvCxnSpPr>
        <p:spPr>
          <a:xfrm flipH="1" flipV="1">
            <a:off x="7342585" y="3487930"/>
            <a:ext cx="36821" cy="1620000"/>
          </a:xfrm>
          <a:prstGeom prst="line">
            <a:avLst/>
          </a:prstGeom>
          <a:ln w="76200" cap="rnd">
            <a:solidFill>
              <a:srgbClr val="4AD66B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5086AAE-5C5F-46C6-BD34-9947F397E9D9}"/>
              </a:ext>
            </a:extLst>
          </p:cNvPr>
          <p:cNvCxnSpPr>
            <a:cxnSpLocks/>
          </p:cNvCxnSpPr>
          <p:nvPr/>
        </p:nvCxnSpPr>
        <p:spPr>
          <a:xfrm flipH="1" flipV="1">
            <a:off x="5426480" y="3447470"/>
            <a:ext cx="34717" cy="1620000"/>
          </a:xfrm>
          <a:prstGeom prst="line">
            <a:avLst/>
          </a:prstGeom>
          <a:ln w="76200" cap="rnd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4A9FD6C-3273-4981-8C7E-EE3A3F445210}"/>
              </a:ext>
            </a:extLst>
          </p:cNvPr>
          <p:cNvCxnSpPr>
            <a:cxnSpLocks/>
          </p:cNvCxnSpPr>
          <p:nvPr/>
        </p:nvCxnSpPr>
        <p:spPr>
          <a:xfrm flipH="1" flipV="1">
            <a:off x="3630918" y="3443800"/>
            <a:ext cx="2052" cy="1620000"/>
          </a:xfrm>
          <a:prstGeom prst="line">
            <a:avLst/>
          </a:prstGeom>
          <a:ln w="76200" cap="rnd">
            <a:solidFill>
              <a:srgbClr val="FF3399"/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037EFC09-C21C-4230-AD23-265A78C45C02}"/>
              </a:ext>
            </a:extLst>
          </p:cNvPr>
          <p:cNvSpPr/>
          <p:nvPr/>
        </p:nvSpPr>
        <p:spPr>
          <a:xfrm>
            <a:off x="1637748" y="5317227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91CF42A-A584-45F9-B553-8F15F4F82572}"/>
              </a:ext>
            </a:extLst>
          </p:cNvPr>
          <p:cNvSpPr/>
          <p:nvPr/>
        </p:nvSpPr>
        <p:spPr>
          <a:xfrm>
            <a:off x="3484805" y="5317227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A0EEDF6-FD50-4577-BC7B-47D72D5A8D18}"/>
              </a:ext>
            </a:extLst>
          </p:cNvPr>
          <p:cNvSpPr/>
          <p:nvPr/>
        </p:nvSpPr>
        <p:spPr>
          <a:xfrm>
            <a:off x="5331862" y="5317227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78FCCEB-1930-4527-8E4A-9109C22008C5}"/>
              </a:ext>
            </a:extLst>
          </p:cNvPr>
          <p:cNvSpPr/>
          <p:nvPr/>
        </p:nvSpPr>
        <p:spPr>
          <a:xfrm>
            <a:off x="7178918" y="5317227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4</a:t>
            </a:r>
          </a:p>
        </p:txBody>
      </p:sp>
      <p:pic>
        <p:nvPicPr>
          <p:cNvPr id="25" name="Picture 24" descr="A close up of a sign&#10;&#10;Description generated with high confidence">
            <a:extLst>
              <a:ext uri="{FF2B5EF4-FFF2-40B4-BE49-F238E27FC236}">
                <a16:creationId xmlns:a16="http://schemas.microsoft.com/office/drawing/2014/main" id="{528E3918-2FE4-4E19-838A-3B855CB79B7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39374D67-0190-4700-A268-49C9FCA1C4AB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5045191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If you join together the end points of the matching lines below, do they make 4 angles in order from smallest to largest? 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Be sure to compare the smallest side of each angle created.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Yes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01B8E64-CB90-461E-AB62-1C7617E9FDF4}"/>
              </a:ext>
            </a:extLst>
          </p:cNvPr>
          <p:cNvCxnSpPr>
            <a:cxnSpLocks/>
          </p:cNvCxnSpPr>
          <p:nvPr/>
        </p:nvCxnSpPr>
        <p:spPr>
          <a:xfrm flipH="1" flipV="1">
            <a:off x="991831" y="4204594"/>
            <a:ext cx="795273" cy="844406"/>
          </a:xfrm>
          <a:prstGeom prst="line">
            <a:avLst/>
          </a:prstGeom>
          <a:ln w="76200" cap="rnd"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A97B1E8-7A8A-44C6-B341-9728A15861FA}"/>
              </a:ext>
            </a:extLst>
          </p:cNvPr>
          <p:cNvCxnSpPr>
            <a:cxnSpLocks/>
          </p:cNvCxnSpPr>
          <p:nvPr/>
        </p:nvCxnSpPr>
        <p:spPr>
          <a:xfrm flipH="1">
            <a:off x="4021197" y="5065838"/>
            <a:ext cx="1440000" cy="0"/>
          </a:xfrm>
          <a:prstGeom prst="line">
            <a:avLst/>
          </a:prstGeom>
          <a:ln w="76200" cap="rnd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FC8D153-1F13-4467-9113-4D08E4A1A511}"/>
              </a:ext>
            </a:extLst>
          </p:cNvPr>
          <p:cNvCxnSpPr>
            <a:cxnSpLocks/>
          </p:cNvCxnSpPr>
          <p:nvPr/>
        </p:nvCxnSpPr>
        <p:spPr>
          <a:xfrm flipH="1">
            <a:off x="6681120" y="5063800"/>
            <a:ext cx="698286" cy="955631"/>
          </a:xfrm>
          <a:prstGeom prst="line">
            <a:avLst/>
          </a:prstGeom>
          <a:ln w="76200">
            <a:solidFill>
              <a:srgbClr val="4AD66B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9C1106C-1F08-47F5-85C8-13DE638C8BC7}"/>
              </a:ext>
            </a:extLst>
          </p:cNvPr>
          <p:cNvCxnSpPr>
            <a:cxnSpLocks/>
          </p:cNvCxnSpPr>
          <p:nvPr/>
        </p:nvCxnSpPr>
        <p:spPr>
          <a:xfrm flipH="1" flipV="1">
            <a:off x="2486463" y="4424034"/>
            <a:ext cx="1144455" cy="639766"/>
          </a:xfrm>
          <a:prstGeom prst="line">
            <a:avLst/>
          </a:prstGeom>
          <a:ln w="76200" cap="rnd">
            <a:solidFill>
              <a:srgbClr val="FF3399"/>
            </a:solidFill>
            <a:round/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BA39E5E-7458-499A-ADD6-F043126EA9E1}"/>
              </a:ext>
            </a:extLst>
          </p:cNvPr>
          <p:cNvCxnSpPr>
            <a:cxnSpLocks/>
          </p:cNvCxnSpPr>
          <p:nvPr/>
        </p:nvCxnSpPr>
        <p:spPr>
          <a:xfrm flipV="1">
            <a:off x="1801415" y="3443800"/>
            <a:ext cx="0" cy="1620000"/>
          </a:xfrm>
          <a:prstGeom prst="line">
            <a:avLst/>
          </a:prstGeom>
          <a:ln w="76200" cap="rnd"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2DA330E-5DFC-4538-B0A2-E948B086C1B2}"/>
              </a:ext>
            </a:extLst>
          </p:cNvPr>
          <p:cNvCxnSpPr>
            <a:cxnSpLocks/>
          </p:cNvCxnSpPr>
          <p:nvPr/>
        </p:nvCxnSpPr>
        <p:spPr>
          <a:xfrm flipH="1" flipV="1">
            <a:off x="7342585" y="3487930"/>
            <a:ext cx="36821" cy="1620000"/>
          </a:xfrm>
          <a:prstGeom prst="line">
            <a:avLst/>
          </a:prstGeom>
          <a:ln w="76200">
            <a:solidFill>
              <a:srgbClr val="4AD66B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5086AAE-5C5F-46C6-BD34-9947F397E9D9}"/>
              </a:ext>
            </a:extLst>
          </p:cNvPr>
          <p:cNvCxnSpPr>
            <a:cxnSpLocks/>
          </p:cNvCxnSpPr>
          <p:nvPr/>
        </p:nvCxnSpPr>
        <p:spPr>
          <a:xfrm flipH="1" flipV="1">
            <a:off x="5426480" y="3447470"/>
            <a:ext cx="34717" cy="1620000"/>
          </a:xfrm>
          <a:prstGeom prst="line">
            <a:avLst/>
          </a:prstGeom>
          <a:ln w="76200" cap="rnd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037EFC09-C21C-4230-AD23-265A78C45C02}"/>
              </a:ext>
            </a:extLst>
          </p:cNvPr>
          <p:cNvSpPr/>
          <p:nvPr/>
        </p:nvSpPr>
        <p:spPr>
          <a:xfrm>
            <a:off x="1637748" y="5317227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91CF42A-A584-45F9-B553-8F15F4F82572}"/>
              </a:ext>
            </a:extLst>
          </p:cNvPr>
          <p:cNvSpPr/>
          <p:nvPr/>
        </p:nvSpPr>
        <p:spPr>
          <a:xfrm>
            <a:off x="3484805" y="5317227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A0EEDF6-FD50-4577-BC7B-47D72D5A8D18}"/>
              </a:ext>
            </a:extLst>
          </p:cNvPr>
          <p:cNvSpPr/>
          <p:nvPr/>
        </p:nvSpPr>
        <p:spPr>
          <a:xfrm>
            <a:off x="5331862" y="5317227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78FCCEB-1930-4527-8E4A-9109C22008C5}"/>
              </a:ext>
            </a:extLst>
          </p:cNvPr>
          <p:cNvSpPr/>
          <p:nvPr/>
        </p:nvSpPr>
        <p:spPr>
          <a:xfrm>
            <a:off x="7178918" y="5317227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4</a:t>
            </a:r>
          </a:p>
        </p:txBody>
      </p:sp>
      <p:pic>
        <p:nvPicPr>
          <p:cNvPr id="25" name="Picture 24" descr="A close up of a sign&#10;&#10;Description generated with high confidence">
            <a:extLst>
              <a:ext uri="{FF2B5EF4-FFF2-40B4-BE49-F238E27FC236}">
                <a16:creationId xmlns:a16="http://schemas.microsoft.com/office/drawing/2014/main" id="{528E3918-2FE4-4E19-838A-3B855CB79B7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39374D67-0190-4700-A268-49C9FCA1C4AB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4BF4A2C-6926-4484-9ECA-7E70E1BB92CE}"/>
              </a:ext>
            </a:extLst>
          </p:cNvPr>
          <p:cNvCxnSpPr>
            <a:cxnSpLocks/>
          </p:cNvCxnSpPr>
          <p:nvPr/>
        </p:nvCxnSpPr>
        <p:spPr>
          <a:xfrm flipH="1" flipV="1">
            <a:off x="3630918" y="3443800"/>
            <a:ext cx="2052" cy="1620000"/>
          </a:xfrm>
          <a:prstGeom prst="line">
            <a:avLst/>
          </a:prstGeom>
          <a:ln w="76200" cap="rnd">
            <a:solidFill>
              <a:srgbClr val="FF3399"/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3569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Label these angles as acute, right angle or obtuse.</a:t>
            </a: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8D7B104A-1038-44E9-969A-35FA3D42724A}"/>
              </a:ext>
            </a:extLst>
          </p:cNvPr>
          <p:cNvGrpSpPr/>
          <p:nvPr/>
        </p:nvGrpSpPr>
        <p:grpSpPr>
          <a:xfrm>
            <a:off x="836758" y="1794927"/>
            <a:ext cx="2260149" cy="969231"/>
            <a:chOff x="2661179" y="4256732"/>
            <a:chExt cx="1546492" cy="664332"/>
          </a:xfrm>
        </p:grpSpPr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2988815F-CC26-4B14-823B-3F189FFE4BF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61179" y="4256732"/>
              <a:ext cx="552360" cy="664332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57D68725-C29A-46C7-90A8-F9215AB4D55F}"/>
                </a:ext>
              </a:extLst>
            </p:cNvPr>
            <p:cNvCxnSpPr>
              <a:cxnSpLocks/>
            </p:cNvCxnSpPr>
            <p:nvPr/>
          </p:nvCxnSpPr>
          <p:spPr>
            <a:xfrm>
              <a:off x="3201831" y="4914564"/>
              <a:ext cx="1005840" cy="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E619F7AD-FBAE-4EB1-891A-4E471C9F9741}"/>
              </a:ext>
            </a:extLst>
          </p:cNvPr>
          <p:cNvGrpSpPr/>
          <p:nvPr/>
        </p:nvGrpSpPr>
        <p:grpSpPr>
          <a:xfrm>
            <a:off x="765638" y="4045418"/>
            <a:ext cx="1862126" cy="1199239"/>
            <a:chOff x="3176336" y="4305972"/>
            <a:chExt cx="1005840" cy="611052"/>
          </a:xfrm>
        </p:grpSpPr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87050155-C003-4ACA-BFE6-066D12BC182F}"/>
                </a:ext>
              </a:extLst>
            </p:cNvPr>
            <p:cNvCxnSpPr/>
            <p:nvPr/>
          </p:nvCxnSpPr>
          <p:spPr>
            <a:xfrm flipV="1">
              <a:off x="3176336" y="4305972"/>
              <a:ext cx="1005840" cy="611052"/>
            </a:xfrm>
            <a:prstGeom prst="line">
              <a:avLst/>
            </a:prstGeom>
            <a:ln w="381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8340C049-BDEA-4A7C-88D0-1E06E493C614}"/>
                </a:ext>
              </a:extLst>
            </p:cNvPr>
            <p:cNvCxnSpPr>
              <a:cxnSpLocks/>
            </p:cNvCxnSpPr>
            <p:nvPr/>
          </p:nvCxnSpPr>
          <p:spPr>
            <a:xfrm>
              <a:off x="3176336" y="4914564"/>
              <a:ext cx="1005840" cy="0"/>
            </a:xfrm>
            <a:prstGeom prst="line">
              <a:avLst/>
            </a:prstGeom>
            <a:ln w="381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0D2C8257-34F9-4D56-BD6A-441A36334D6E}"/>
              </a:ext>
            </a:extLst>
          </p:cNvPr>
          <p:cNvGrpSpPr/>
          <p:nvPr/>
        </p:nvGrpSpPr>
        <p:grpSpPr>
          <a:xfrm rot="5400000">
            <a:off x="6009061" y="2014296"/>
            <a:ext cx="1757343" cy="1452440"/>
            <a:chOff x="3200400" y="2613203"/>
            <a:chExt cx="1371600" cy="1375611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418F7D5A-B4A6-4752-B5D8-2F11D707C0D5}"/>
                </a:ext>
              </a:extLst>
            </p:cNvPr>
            <p:cNvGrpSpPr/>
            <p:nvPr/>
          </p:nvGrpSpPr>
          <p:grpSpPr>
            <a:xfrm>
              <a:off x="3200400" y="2613203"/>
              <a:ext cx="1371600" cy="1375611"/>
              <a:chOff x="3037367" y="2053389"/>
              <a:chExt cx="1371600" cy="1375611"/>
            </a:xfrm>
          </p:grpSpPr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0A76049E-2D80-4FCE-8F5F-BBACFD2880E8}"/>
                  </a:ext>
                </a:extLst>
              </p:cNvPr>
              <p:cNvCxnSpPr/>
              <p:nvPr/>
            </p:nvCxnSpPr>
            <p:spPr>
              <a:xfrm flipV="1">
                <a:off x="3048000" y="2053389"/>
                <a:ext cx="0" cy="1375611"/>
              </a:xfrm>
              <a:prstGeom prst="line">
                <a:avLst/>
              </a:prstGeom>
              <a:ln w="38100">
                <a:solidFill>
                  <a:srgbClr val="CC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9654EEEB-508F-4951-B482-D601959C7CB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37367" y="3418367"/>
                <a:ext cx="1371600" cy="1"/>
              </a:xfrm>
              <a:prstGeom prst="line">
                <a:avLst/>
              </a:prstGeom>
              <a:ln w="38100">
                <a:solidFill>
                  <a:srgbClr val="CC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CF5AC70E-2B1B-4563-A33F-05DA2F4D22D8}"/>
                </a:ext>
              </a:extLst>
            </p:cNvPr>
            <p:cNvSpPr/>
            <p:nvPr/>
          </p:nvSpPr>
          <p:spPr>
            <a:xfrm>
              <a:off x="3221666" y="3797897"/>
              <a:ext cx="148919" cy="180285"/>
            </a:xfrm>
            <a:prstGeom prst="rect">
              <a:avLst/>
            </a:prstGeom>
            <a:noFill/>
            <a:ln w="28575">
              <a:solidFill>
                <a:srgbClr val="CC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153F42C4-98D9-4E57-A343-DCB4126A2BEB}"/>
              </a:ext>
            </a:extLst>
          </p:cNvPr>
          <p:cNvGrpSpPr/>
          <p:nvPr/>
        </p:nvGrpSpPr>
        <p:grpSpPr>
          <a:xfrm rot="20493883">
            <a:off x="5308572" y="4920611"/>
            <a:ext cx="2711571" cy="603675"/>
            <a:chOff x="2279074" y="4534885"/>
            <a:chExt cx="1894393" cy="376611"/>
          </a:xfrm>
        </p:grpSpPr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0C76DA88-6E4A-4AAA-A42C-A94A513A159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279074" y="4534885"/>
              <a:ext cx="894788" cy="376611"/>
            </a:xfrm>
            <a:prstGeom prst="line">
              <a:avLst/>
            </a:prstGeom>
            <a:ln w="38100"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3C421500-C118-4123-BD13-6ACB74CBCE34}"/>
                </a:ext>
              </a:extLst>
            </p:cNvPr>
            <p:cNvCxnSpPr>
              <a:cxnSpLocks/>
            </p:cNvCxnSpPr>
            <p:nvPr/>
          </p:nvCxnSpPr>
          <p:spPr>
            <a:xfrm>
              <a:off x="3167627" y="4909525"/>
              <a:ext cx="1005840" cy="0"/>
            </a:xfrm>
            <a:prstGeom prst="line">
              <a:avLst/>
            </a:prstGeom>
            <a:ln w="38100"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443A4026-78E8-41C8-A2DB-336C42CD81A1}"/>
              </a:ext>
            </a:extLst>
          </p:cNvPr>
          <p:cNvGrpSpPr/>
          <p:nvPr/>
        </p:nvGrpSpPr>
        <p:grpSpPr>
          <a:xfrm>
            <a:off x="3633411" y="2634392"/>
            <a:ext cx="1824593" cy="1589216"/>
            <a:chOff x="3371172" y="2883694"/>
            <a:chExt cx="1824593" cy="1589216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3D57CF1B-DA99-4882-AEF8-57357E6D2F16}"/>
                </a:ext>
              </a:extLst>
            </p:cNvPr>
            <p:cNvGrpSpPr/>
            <p:nvPr/>
          </p:nvGrpSpPr>
          <p:grpSpPr>
            <a:xfrm>
              <a:off x="3519646" y="2883694"/>
              <a:ext cx="1676119" cy="1368365"/>
              <a:chOff x="3204256" y="4275626"/>
              <a:chExt cx="1005840" cy="740643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F3F68164-39E0-4A7E-ACF3-023CFAAA3D3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216135" y="4275626"/>
                <a:ext cx="482851" cy="735605"/>
              </a:xfrm>
              <a:prstGeom prst="line">
                <a:avLst/>
              </a:prstGeom>
              <a:ln w="38100">
                <a:solidFill>
                  <a:srgbClr val="FF993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6CB53099-41C5-4327-8CE0-98464A11D9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04256" y="5016269"/>
                <a:ext cx="1005840" cy="0"/>
              </a:xfrm>
              <a:prstGeom prst="line">
                <a:avLst/>
              </a:prstGeom>
              <a:ln w="38100">
                <a:solidFill>
                  <a:srgbClr val="FF993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Arc 3">
              <a:extLst>
                <a:ext uri="{FF2B5EF4-FFF2-40B4-BE49-F238E27FC236}">
                  <a16:creationId xmlns:a16="http://schemas.microsoft.com/office/drawing/2014/main" id="{77A1D826-A553-426E-B26C-DA9A18D3F0ED}"/>
                </a:ext>
              </a:extLst>
            </p:cNvPr>
            <p:cNvSpPr/>
            <p:nvPr/>
          </p:nvSpPr>
          <p:spPr>
            <a:xfrm rot="1024525">
              <a:off x="3371172" y="3784906"/>
              <a:ext cx="708794" cy="688004"/>
            </a:xfrm>
            <a:prstGeom prst="arc">
              <a:avLst>
                <a:gd name="adj1" fmla="val 15988510"/>
                <a:gd name="adj2" fmla="val 218470"/>
              </a:avLst>
            </a:prstGeom>
            <a:ln w="28575">
              <a:solidFill>
                <a:srgbClr val="FF99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1" name="Arc 40">
            <a:extLst>
              <a:ext uri="{FF2B5EF4-FFF2-40B4-BE49-F238E27FC236}">
                <a16:creationId xmlns:a16="http://schemas.microsoft.com/office/drawing/2014/main" id="{02512772-3F8E-423C-AC47-2A26655BCC77}"/>
              </a:ext>
            </a:extLst>
          </p:cNvPr>
          <p:cNvSpPr/>
          <p:nvPr/>
        </p:nvSpPr>
        <p:spPr>
          <a:xfrm rot="20121111">
            <a:off x="1058313" y="2382433"/>
            <a:ext cx="1154802" cy="1156032"/>
          </a:xfrm>
          <a:prstGeom prst="arc">
            <a:avLst>
              <a:gd name="adj1" fmla="val 16101905"/>
              <a:gd name="adj2" fmla="val 159452"/>
            </a:avLst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Arc 41">
            <a:extLst>
              <a:ext uri="{FF2B5EF4-FFF2-40B4-BE49-F238E27FC236}">
                <a16:creationId xmlns:a16="http://schemas.microsoft.com/office/drawing/2014/main" id="{2F2FEDCC-9A6F-4ECC-A54D-3831D6903D00}"/>
              </a:ext>
            </a:extLst>
          </p:cNvPr>
          <p:cNvSpPr/>
          <p:nvPr/>
        </p:nvSpPr>
        <p:spPr>
          <a:xfrm rot="1024525">
            <a:off x="853724" y="4894658"/>
            <a:ext cx="563198" cy="522582"/>
          </a:xfrm>
          <a:prstGeom prst="arc">
            <a:avLst>
              <a:gd name="adj1" fmla="val 16971712"/>
              <a:gd name="adj2" fmla="val 0"/>
            </a:avLst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Arc 42">
            <a:extLst>
              <a:ext uri="{FF2B5EF4-FFF2-40B4-BE49-F238E27FC236}">
                <a16:creationId xmlns:a16="http://schemas.microsoft.com/office/drawing/2014/main" id="{F1247E5B-6422-4F2B-B84F-27F3641CC36B}"/>
              </a:ext>
            </a:extLst>
          </p:cNvPr>
          <p:cNvSpPr/>
          <p:nvPr/>
        </p:nvSpPr>
        <p:spPr>
          <a:xfrm rot="18931088">
            <a:off x="6361754" y="5182203"/>
            <a:ext cx="563198" cy="561600"/>
          </a:xfrm>
          <a:prstGeom prst="arc">
            <a:avLst>
              <a:gd name="adj1" fmla="val 12982996"/>
              <a:gd name="adj2" fmla="val 2344262"/>
            </a:avLst>
          </a:prstGeom>
          <a:ln w="28575"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38" name="Picture 37" descr="A close up of a sign&#10;&#10;Description generated with high confidence">
            <a:extLst>
              <a:ext uri="{FF2B5EF4-FFF2-40B4-BE49-F238E27FC236}">
                <a16:creationId xmlns:a16="http://schemas.microsoft.com/office/drawing/2014/main" id="{E248D9C4-1741-4578-9B52-5EE88003F9F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5583E6B3-376E-4EBE-969C-DBBC27B33758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A7E753A-3213-4F67-865D-AB7B9630A8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561134"/>
              </p:ext>
            </p:extLst>
          </p:nvPr>
        </p:nvGraphicFramePr>
        <p:xfrm>
          <a:off x="1559491" y="2904769"/>
          <a:ext cx="16019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1950">
                  <a:extLst>
                    <a:ext uri="{9D8B030D-6E8A-4147-A177-3AD203B41FA5}">
                      <a16:colId xmlns:a16="http://schemas.microsoft.com/office/drawing/2014/main" val="322436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0798176"/>
                  </a:ext>
                </a:extLst>
              </a:tr>
            </a:tbl>
          </a:graphicData>
        </a:graphic>
      </p:graphicFrame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AC870D53-63F2-46AB-9052-B489F65A1E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955328"/>
              </p:ext>
            </p:extLst>
          </p:nvPr>
        </p:nvGraphicFramePr>
        <p:xfrm>
          <a:off x="6057071" y="1375093"/>
          <a:ext cx="16019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1950">
                  <a:extLst>
                    <a:ext uri="{9D8B030D-6E8A-4147-A177-3AD203B41FA5}">
                      <a16:colId xmlns:a16="http://schemas.microsoft.com/office/drawing/2014/main" val="322436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0798176"/>
                  </a:ext>
                </a:extLst>
              </a:tr>
            </a:tbl>
          </a:graphicData>
        </a:graphic>
      </p:graphicFrame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84C933B7-B73B-442A-ADEC-E030FCE937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909219"/>
              </p:ext>
            </p:extLst>
          </p:nvPr>
        </p:nvGraphicFramePr>
        <p:xfrm>
          <a:off x="3818969" y="4147758"/>
          <a:ext cx="16019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1950">
                  <a:extLst>
                    <a:ext uri="{9D8B030D-6E8A-4147-A177-3AD203B41FA5}">
                      <a16:colId xmlns:a16="http://schemas.microsoft.com/office/drawing/2014/main" val="322436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0798176"/>
                  </a:ext>
                </a:extLst>
              </a:tr>
            </a:tbl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803D7C8F-A74A-4505-A81A-873F41D53E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550141"/>
              </p:ext>
            </p:extLst>
          </p:nvPr>
        </p:nvGraphicFramePr>
        <p:xfrm>
          <a:off x="895726" y="5390904"/>
          <a:ext cx="16019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1950">
                  <a:extLst>
                    <a:ext uri="{9D8B030D-6E8A-4147-A177-3AD203B41FA5}">
                      <a16:colId xmlns:a16="http://schemas.microsoft.com/office/drawing/2014/main" val="322436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0798176"/>
                  </a:ext>
                </a:extLst>
              </a:tr>
            </a:tbl>
          </a:graphicData>
        </a:graphic>
      </p:graphicFrame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F152ED18-8E69-4970-B8C3-4E5D590588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9400972"/>
              </p:ext>
            </p:extLst>
          </p:nvPr>
        </p:nvGraphicFramePr>
        <p:xfrm>
          <a:off x="5878202" y="5670381"/>
          <a:ext cx="16019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1950">
                  <a:extLst>
                    <a:ext uri="{9D8B030D-6E8A-4147-A177-3AD203B41FA5}">
                      <a16:colId xmlns:a16="http://schemas.microsoft.com/office/drawing/2014/main" val="322436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0798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3065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Label these angles as acute, right angle or obtuse.</a:t>
            </a: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8D7B104A-1038-44E9-969A-35FA3D42724A}"/>
              </a:ext>
            </a:extLst>
          </p:cNvPr>
          <p:cNvGrpSpPr/>
          <p:nvPr/>
        </p:nvGrpSpPr>
        <p:grpSpPr>
          <a:xfrm>
            <a:off x="836758" y="1794927"/>
            <a:ext cx="2260149" cy="969231"/>
            <a:chOff x="2661179" y="4256732"/>
            <a:chExt cx="1546492" cy="664332"/>
          </a:xfrm>
        </p:grpSpPr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2988815F-CC26-4B14-823B-3F189FFE4BF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61179" y="4256732"/>
              <a:ext cx="552360" cy="664332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57D68725-C29A-46C7-90A8-F9215AB4D55F}"/>
                </a:ext>
              </a:extLst>
            </p:cNvPr>
            <p:cNvCxnSpPr>
              <a:cxnSpLocks/>
            </p:cNvCxnSpPr>
            <p:nvPr/>
          </p:nvCxnSpPr>
          <p:spPr>
            <a:xfrm>
              <a:off x="3201831" y="4914564"/>
              <a:ext cx="1005840" cy="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E619F7AD-FBAE-4EB1-891A-4E471C9F9741}"/>
              </a:ext>
            </a:extLst>
          </p:cNvPr>
          <p:cNvGrpSpPr/>
          <p:nvPr/>
        </p:nvGrpSpPr>
        <p:grpSpPr>
          <a:xfrm>
            <a:off x="765638" y="4045418"/>
            <a:ext cx="1862126" cy="1199239"/>
            <a:chOff x="3176336" y="4305972"/>
            <a:chExt cx="1005840" cy="611052"/>
          </a:xfrm>
        </p:grpSpPr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87050155-C003-4ACA-BFE6-066D12BC182F}"/>
                </a:ext>
              </a:extLst>
            </p:cNvPr>
            <p:cNvCxnSpPr/>
            <p:nvPr/>
          </p:nvCxnSpPr>
          <p:spPr>
            <a:xfrm flipV="1">
              <a:off x="3176336" y="4305972"/>
              <a:ext cx="1005840" cy="611052"/>
            </a:xfrm>
            <a:prstGeom prst="line">
              <a:avLst/>
            </a:prstGeom>
            <a:ln w="381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8340C049-BDEA-4A7C-88D0-1E06E493C614}"/>
                </a:ext>
              </a:extLst>
            </p:cNvPr>
            <p:cNvCxnSpPr>
              <a:cxnSpLocks/>
            </p:cNvCxnSpPr>
            <p:nvPr/>
          </p:nvCxnSpPr>
          <p:spPr>
            <a:xfrm>
              <a:off x="3176336" y="4914564"/>
              <a:ext cx="1005840" cy="0"/>
            </a:xfrm>
            <a:prstGeom prst="line">
              <a:avLst/>
            </a:prstGeom>
            <a:ln w="381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0D2C8257-34F9-4D56-BD6A-441A36334D6E}"/>
              </a:ext>
            </a:extLst>
          </p:cNvPr>
          <p:cNvGrpSpPr/>
          <p:nvPr/>
        </p:nvGrpSpPr>
        <p:grpSpPr>
          <a:xfrm rot="5400000">
            <a:off x="6009061" y="2014296"/>
            <a:ext cx="1757343" cy="1452440"/>
            <a:chOff x="3200400" y="2613203"/>
            <a:chExt cx="1371600" cy="1375611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418F7D5A-B4A6-4752-B5D8-2F11D707C0D5}"/>
                </a:ext>
              </a:extLst>
            </p:cNvPr>
            <p:cNvGrpSpPr/>
            <p:nvPr/>
          </p:nvGrpSpPr>
          <p:grpSpPr>
            <a:xfrm>
              <a:off x="3200400" y="2613203"/>
              <a:ext cx="1371600" cy="1375611"/>
              <a:chOff x="3037367" y="2053389"/>
              <a:chExt cx="1371600" cy="1375611"/>
            </a:xfrm>
          </p:grpSpPr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0A76049E-2D80-4FCE-8F5F-BBACFD2880E8}"/>
                  </a:ext>
                </a:extLst>
              </p:cNvPr>
              <p:cNvCxnSpPr/>
              <p:nvPr/>
            </p:nvCxnSpPr>
            <p:spPr>
              <a:xfrm flipV="1">
                <a:off x="3048000" y="2053389"/>
                <a:ext cx="0" cy="1375611"/>
              </a:xfrm>
              <a:prstGeom prst="line">
                <a:avLst/>
              </a:prstGeom>
              <a:ln w="38100">
                <a:solidFill>
                  <a:srgbClr val="CC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9654EEEB-508F-4951-B482-D601959C7CB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37367" y="3418367"/>
                <a:ext cx="1371600" cy="1"/>
              </a:xfrm>
              <a:prstGeom prst="line">
                <a:avLst/>
              </a:prstGeom>
              <a:ln w="38100">
                <a:solidFill>
                  <a:srgbClr val="CC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CF5AC70E-2B1B-4563-A33F-05DA2F4D22D8}"/>
                </a:ext>
              </a:extLst>
            </p:cNvPr>
            <p:cNvSpPr/>
            <p:nvPr/>
          </p:nvSpPr>
          <p:spPr>
            <a:xfrm>
              <a:off x="3221666" y="3797897"/>
              <a:ext cx="148919" cy="180285"/>
            </a:xfrm>
            <a:prstGeom prst="rect">
              <a:avLst/>
            </a:prstGeom>
            <a:noFill/>
            <a:ln w="28575">
              <a:solidFill>
                <a:srgbClr val="CC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153F42C4-98D9-4E57-A343-DCB4126A2BEB}"/>
              </a:ext>
            </a:extLst>
          </p:cNvPr>
          <p:cNvGrpSpPr/>
          <p:nvPr/>
        </p:nvGrpSpPr>
        <p:grpSpPr>
          <a:xfrm rot="20493883">
            <a:off x="5308572" y="4920611"/>
            <a:ext cx="2711571" cy="603675"/>
            <a:chOff x="2279074" y="4534885"/>
            <a:chExt cx="1894393" cy="376611"/>
          </a:xfrm>
        </p:grpSpPr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0C76DA88-6E4A-4AAA-A42C-A94A513A159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279074" y="4534885"/>
              <a:ext cx="894788" cy="376611"/>
            </a:xfrm>
            <a:prstGeom prst="line">
              <a:avLst/>
            </a:prstGeom>
            <a:ln w="38100"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3C421500-C118-4123-BD13-6ACB74CBCE34}"/>
                </a:ext>
              </a:extLst>
            </p:cNvPr>
            <p:cNvCxnSpPr>
              <a:cxnSpLocks/>
            </p:cNvCxnSpPr>
            <p:nvPr/>
          </p:nvCxnSpPr>
          <p:spPr>
            <a:xfrm>
              <a:off x="3167627" y="4909525"/>
              <a:ext cx="1005840" cy="0"/>
            </a:xfrm>
            <a:prstGeom prst="line">
              <a:avLst/>
            </a:prstGeom>
            <a:ln w="38100"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443A4026-78E8-41C8-A2DB-336C42CD81A1}"/>
              </a:ext>
            </a:extLst>
          </p:cNvPr>
          <p:cNvGrpSpPr/>
          <p:nvPr/>
        </p:nvGrpSpPr>
        <p:grpSpPr>
          <a:xfrm>
            <a:off x="3633411" y="2634392"/>
            <a:ext cx="1824593" cy="1589216"/>
            <a:chOff x="3371172" y="2883694"/>
            <a:chExt cx="1824593" cy="1589216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3D57CF1B-DA99-4882-AEF8-57357E6D2F16}"/>
                </a:ext>
              </a:extLst>
            </p:cNvPr>
            <p:cNvGrpSpPr/>
            <p:nvPr/>
          </p:nvGrpSpPr>
          <p:grpSpPr>
            <a:xfrm>
              <a:off x="3519646" y="2883694"/>
              <a:ext cx="1676119" cy="1368365"/>
              <a:chOff x="3204256" y="4275626"/>
              <a:chExt cx="1005840" cy="740643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F3F68164-39E0-4A7E-ACF3-023CFAAA3D3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216135" y="4275626"/>
                <a:ext cx="482851" cy="735605"/>
              </a:xfrm>
              <a:prstGeom prst="line">
                <a:avLst/>
              </a:prstGeom>
              <a:ln w="38100">
                <a:solidFill>
                  <a:srgbClr val="FF993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6CB53099-41C5-4327-8CE0-98464A11D9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04256" y="5016269"/>
                <a:ext cx="1005840" cy="0"/>
              </a:xfrm>
              <a:prstGeom prst="line">
                <a:avLst/>
              </a:prstGeom>
              <a:ln w="38100">
                <a:solidFill>
                  <a:srgbClr val="FF993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Arc 3">
              <a:extLst>
                <a:ext uri="{FF2B5EF4-FFF2-40B4-BE49-F238E27FC236}">
                  <a16:creationId xmlns:a16="http://schemas.microsoft.com/office/drawing/2014/main" id="{77A1D826-A553-426E-B26C-DA9A18D3F0ED}"/>
                </a:ext>
              </a:extLst>
            </p:cNvPr>
            <p:cNvSpPr/>
            <p:nvPr/>
          </p:nvSpPr>
          <p:spPr>
            <a:xfrm rot="1024525">
              <a:off x="3371172" y="3784906"/>
              <a:ext cx="708794" cy="688004"/>
            </a:xfrm>
            <a:prstGeom prst="arc">
              <a:avLst>
                <a:gd name="adj1" fmla="val 15988510"/>
                <a:gd name="adj2" fmla="val 260152"/>
              </a:avLst>
            </a:prstGeom>
            <a:ln w="28575">
              <a:solidFill>
                <a:srgbClr val="FF99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1" name="Arc 40">
            <a:extLst>
              <a:ext uri="{FF2B5EF4-FFF2-40B4-BE49-F238E27FC236}">
                <a16:creationId xmlns:a16="http://schemas.microsoft.com/office/drawing/2014/main" id="{02512772-3F8E-423C-AC47-2A26655BCC77}"/>
              </a:ext>
            </a:extLst>
          </p:cNvPr>
          <p:cNvSpPr/>
          <p:nvPr/>
        </p:nvSpPr>
        <p:spPr>
          <a:xfrm rot="20121111">
            <a:off x="1058313" y="2382433"/>
            <a:ext cx="1154802" cy="1156032"/>
          </a:xfrm>
          <a:prstGeom prst="arc">
            <a:avLst>
              <a:gd name="adj1" fmla="val 16101905"/>
              <a:gd name="adj2" fmla="val 159452"/>
            </a:avLst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Arc 41">
            <a:extLst>
              <a:ext uri="{FF2B5EF4-FFF2-40B4-BE49-F238E27FC236}">
                <a16:creationId xmlns:a16="http://schemas.microsoft.com/office/drawing/2014/main" id="{2F2FEDCC-9A6F-4ECC-A54D-3831D6903D00}"/>
              </a:ext>
            </a:extLst>
          </p:cNvPr>
          <p:cNvSpPr/>
          <p:nvPr/>
        </p:nvSpPr>
        <p:spPr>
          <a:xfrm rot="1024525">
            <a:off x="853724" y="4894658"/>
            <a:ext cx="563198" cy="522582"/>
          </a:xfrm>
          <a:prstGeom prst="arc">
            <a:avLst>
              <a:gd name="adj1" fmla="val 16971712"/>
              <a:gd name="adj2" fmla="val 0"/>
            </a:avLst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Arc 42">
            <a:extLst>
              <a:ext uri="{FF2B5EF4-FFF2-40B4-BE49-F238E27FC236}">
                <a16:creationId xmlns:a16="http://schemas.microsoft.com/office/drawing/2014/main" id="{F1247E5B-6422-4F2B-B84F-27F3641CC36B}"/>
              </a:ext>
            </a:extLst>
          </p:cNvPr>
          <p:cNvSpPr/>
          <p:nvPr/>
        </p:nvSpPr>
        <p:spPr>
          <a:xfrm rot="18931088">
            <a:off x="6361754" y="5182203"/>
            <a:ext cx="563198" cy="561600"/>
          </a:xfrm>
          <a:prstGeom prst="arc">
            <a:avLst>
              <a:gd name="adj1" fmla="val 12982996"/>
              <a:gd name="adj2" fmla="val 2344262"/>
            </a:avLst>
          </a:prstGeom>
          <a:ln w="28575"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38" name="Picture 37" descr="A close up of a sign&#10;&#10;Description generated with high confidence">
            <a:extLst>
              <a:ext uri="{FF2B5EF4-FFF2-40B4-BE49-F238E27FC236}">
                <a16:creationId xmlns:a16="http://schemas.microsoft.com/office/drawing/2014/main" id="{E248D9C4-1741-4578-9B52-5EE88003F9F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5583E6B3-376E-4EBE-969C-DBBC27B33758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A7E753A-3213-4F67-865D-AB7B9630A8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199754"/>
              </p:ext>
            </p:extLst>
          </p:nvPr>
        </p:nvGraphicFramePr>
        <p:xfrm>
          <a:off x="1559491" y="2904769"/>
          <a:ext cx="16019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1950">
                  <a:extLst>
                    <a:ext uri="{9D8B030D-6E8A-4147-A177-3AD203B41FA5}">
                      <a16:colId xmlns:a16="http://schemas.microsoft.com/office/drawing/2014/main" val="322436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Obtuse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0798176"/>
                  </a:ext>
                </a:extLst>
              </a:tr>
            </a:tbl>
          </a:graphicData>
        </a:graphic>
      </p:graphicFrame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AC870D53-63F2-46AB-9052-B489F65A1E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828714"/>
              </p:ext>
            </p:extLst>
          </p:nvPr>
        </p:nvGraphicFramePr>
        <p:xfrm>
          <a:off x="6057071" y="1375093"/>
          <a:ext cx="16019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1950">
                  <a:extLst>
                    <a:ext uri="{9D8B030D-6E8A-4147-A177-3AD203B41FA5}">
                      <a16:colId xmlns:a16="http://schemas.microsoft.com/office/drawing/2014/main" val="322436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Right Angle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0798176"/>
                  </a:ext>
                </a:extLst>
              </a:tr>
            </a:tbl>
          </a:graphicData>
        </a:graphic>
      </p:graphicFrame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84C933B7-B73B-442A-ADEC-E030FCE937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1913571"/>
              </p:ext>
            </p:extLst>
          </p:nvPr>
        </p:nvGraphicFramePr>
        <p:xfrm>
          <a:off x="3818969" y="4147758"/>
          <a:ext cx="16019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1950">
                  <a:extLst>
                    <a:ext uri="{9D8B030D-6E8A-4147-A177-3AD203B41FA5}">
                      <a16:colId xmlns:a16="http://schemas.microsoft.com/office/drawing/2014/main" val="322436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Acute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0798176"/>
                  </a:ext>
                </a:extLst>
              </a:tr>
            </a:tbl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803D7C8F-A74A-4505-A81A-873F41D53E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565937"/>
              </p:ext>
            </p:extLst>
          </p:nvPr>
        </p:nvGraphicFramePr>
        <p:xfrm>
          <a:off x="895726" y="5390904"/>
          <a:ext cx="16019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1950">
                  <a:extLst>
                    <a:ext uri="{9D8B030D-6E8A-4147-A177-3AD203B41FA5}">
                      <a16:colId xmlns:a16="http://schemas.microsoft.com/office/drawing/2014/main" val="322436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Acute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0798176"/>
                  </a:ext>
                </a:extLst>
              </a:tr>
            </a:tbl>
          </a:graphicData>
        </a:graphic>
      </p:graphicFrame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F152ED18-8E69-4970-B8C3-4E5D590588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105743"/>
              </p:ext>
            </p:extLst>
          </p:nvPr>
        </p:nvGraphicFramePr>
        <p:xfrm>
          <a:off x="5878202" y="5670381"/>
          <a:ext cx="16019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1950">
                  <a:extLst>
                    <a:ext uri="{9D8B030D-6E8A-4147-A177-3AD203B41FA5}">
                      <a16:colId xmlns:a16="http://schemas.microsoft.com/office/drawing/2014/main" val="322436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Obtuse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0798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3323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angle is the largest?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3DEABEB-E5B9-49F6-BB0B-29F22CC8A6D2}"/>
              </a:ext>
            </a:extLst>
          </p:cNvPr>
          <p:cNvGrpSpPr/>
          <p:nvPr/>
        </p:nvGrpSpPr>
        <p:grpSpPr>
          <a:xfrm>
            <a:off x="1580575" y="1721959"/>
            <a:ext cx="2113714" cy="2001958"/>
            <a:chOff x="544326" y="955008"/>
            <a:chExt cx="2113714" cy="2001958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0BCDD52-2EDF-4EAC-9ACC-80FB07D623D3}"/>
                </a:ext>
              </a:extLst>
            </p:cNvPr>
            <p:cNvGrpSpPr/>
            <p:nvPr/>
          </p:nvGrpSpPr>
          <p:grpSpPr>
            <a:xfrm>
              <a:off x="544326" y="955008"/>
              <a:ext cx="2113714" cy="2001958"/>
              <a:chOff x="8090885" y="1246822"/>
              <a:chExt cx="2113714" cy="2001958"/>
            </a:xfrm>
          </p:grpSpPr>
          <p:sp>
            <p:nvSpPr>
              <p:cNvPr id="12" name="Arc 11">
                <a:extLst>
                  <a:ext uri="{FF2B5EF4-FFF2-40B4-BE49-F238E27FC236}">
                    <a16:creationId xmlns:a16="http://schemas.microsoft.com/office/drawing/2014/main" id="{EDA74C51-89FE-4E85-8A3C-970AF6BCE8B4}"/>
                  </a:ext>
                </a:extLst>
              </p:cNvPr>
              <p:cNvSpPr/>
              <p:nvPr/>
            </p:nvSpPr>
            <p:spPr>
              <a:xfrm>
                <a:off x="8090885" y="1246822"/>
                <a:ext cx="525466" cy="545202"/>
              </a:xfrm>
              <a:prstGeom prst="arc">
                <a:avLst>
                  <a:gd name="adj1" fmla="val 19688924"/>
                  <a:gd name="adj2" fmla="val 8165946"/>
                </a:avLst>
              </a:prstGeom>
              <a:ln w="38100">
                <a:solidFill>
                  <a:srgbClr val="4472C4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3B7E0A06-9A46-431A-AC5C-4DB83F1E6205}"/>
                  </a:ext>
                </a:extLst>
              </p:cNvPr>
              <p:cNvGrpSpPr/>
              <p:nvPr/>
            </p:nvGrpSpPr>
            <p:grpSpPr>
              <a:xfrm>
                <a:off x="8143391" y="1279207"/>
                <a:ext cx="2061208" cy="1969573"/>
                <a:chOff x="946710" y="1236850"/>
                <a:chExt cx="1625638" cy="1630604"/>
              </a:xfrm>
            </p:grpSpPr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DABB28E2-E730-42B5-8EE2-9F67BB8D82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55949" y="1244600"/>
                  <a:ext cx="2902" cy="1622854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972659A6-E02C-4447-BE71-30EF1BD7201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6710" y="1236850"/>
                  <a:ext cx="1625638" cy="37536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E6FAA88-D441-42C0-A53E-CFAFBAC2C86F}"/>
                </a:ext>
              </a:extLst>
            </p:cNvPr>
            <p:cNvSpPr txBox="1"/>
            <p:nvPr/>
          </p:nvSpPr>
          <p:spPr>
            <a:xfrm>
              <a:off x="855905" y="1384056"/>
              <a:ext cx="45120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A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7F958B1F-E694-4BAE-8D4D-73342342D5F8}"/>
              </a:ext>
            </a:extLst>
          </p:cNvPr>
          <p:cNvGrpSpPr/>
          <p:nvPr/>
        </p:nvGrpSpPr>
        <p:grpSpPr>
          <a:xfrm rot="11668105">
            <a:off x="5464745" y="1213170"/>
            <a:ext cx="1948893" cy="2504448"/>
            <a:chOff x="6299180" y="1474267"/>
            <a:chExt cx="1948893" cy="2504448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A0F524A1-F233-44B3-8CB3-88EDD2B648DD}"/>
                </a:ext>
              </a:extLst>
            </p:cNvPr>
            <p:cNvGrpSpPr/>
            <p:nvPr/>
          </p:nvGrpSpPr>
          <p:grpSpPr>
            <a:xfrm>
              <a:off x="6435090" y="1474267"/>
              <a:ext cx="1812983" cy="2504448"/>
              <a:chOff x="2413529" y="726099"/>
              <a:chExt cx="1812983" cy="2504448"/>
            </a:xfrm>
          </p:grpSpPr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3FC716EF-C2A2-4ED8-8DF5-54C1B7509D73}"/>
                  </a:ext>
                </a:extLst>
              </p:cNvPr>
              <p:cNvGrpSpPr/>
              <p:nvPr/>
            </p:nvGrpSpPr>
            <p:grpSpPr>
              <a:xfrm>
                <a:off x="2413529" y="726099"/>
                <a:ext cx="1812983" cy="2504448"/>
                <a:chOff x="3883320" y="705453"/>
                <a:chExt cx="1812983" cy="2504448"/>
              </a:xfrm>
            </p:grpSpPr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1A1922B2-8F11-4AC5-B2D4-2646DD74DC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895089" y="1174751"/>
                  <a:ext cx="1" cy="203515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DA7BFBCE-43A3-40A2-A079-EF8FC32837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883320" y="705453"/>
                  <a:ext cx="1812983" cy="485978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C9D5D71-2BA6-481C-B07A-0692B6EEED09}"/>
                  </a:ext>
                </a:extLst>
              </p:cNvPr>
              <p:cNvSpPr txBox="1"/>
              <p:nvPr/>
            </p:nvSpPr>
            <p:spPr>
              <a:xfrm rot="9931895">
                <a:off x="2801741" y="1345074"/>
                <a:ext cx="451201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GB" sz="2800" b="1" dirty="0">
                    <a:latin typeface="Century Gothic" panose="020B0502020202020204" pitchFamily="34" charset="0"/>
                  </a:rPr>
                  <a:t>B</a:t>
                </a:r>
              </a:p>
            </p:txBody>
          </p:sp>
        </p:grpSp>
        <p:sp>
          <p:nvSpPr>
            <p:cNvPr id="35" name="Arc 34">
              <a:extLst>
                <a:ext uri="{FF2B5EF4-FFF2-40B4-BE49-F238E27FC236}">
                  <a16:creationId xmlns:a16="http://schemas.microsoft.com/office/drawing/2014/main" id="{503C591E-E065-42D1-AAB7-7E8F926DCBC5}"/>
                </a:ext>
              </a:extLst>
            </p:cNvPr>
            <p:cNvSpPr/>
            <p:nvPr/>
          </p:nvSpPr>
          <p:spPr>
            <a:xfrm rot="20291868">
              <a:off x="6299180" y="1830868"/>
              <a:ext cx="525466" cy="545202"/>
            </a:xfrm>
            <a:prstGeom prst="arc">
              <a:avLst>
                <a:gd name="adj1" fmla="val 19688924"/>
                <a:gd name="adj2" fmla="val 8165946"/>
              </a:avLst>
            </a:prstGeom>
            <a:ln w="38100">
              <a:solidFill>
                <a:srgbClr val="4472C4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29624D6-B907-4899-978D-315961A15A44}"/>
              </a:ext>
            </a:extLst>
          </p:cNvPr>
          <p:cNvGrpSpPr/>
          <p:nvPr/>
        </p:nvGrpSpPr>
        <p:grpSpPr>
          <a:xfrm rot="7751897">
            <a:off x="3545551" y="4171141"/>
            <a:ext cx="1713149" cy="2165512"/>
            <a:chOff x="3911796" y="3182343"/>
            <a:chExt cx="1713149" cy="2165512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9B841B61-B210-4B0D-B24A-21762E6BB3C0}"/>
                </a:ext>
              </a:extLst>
            </p:cNvPr>
            <p:cNvGrpSpPr/>
            <p:nvPr/>
          </p:nvGrpSpPr>
          <p:grpSpPr>
            <a:xfrm>
              <a:off x="4076476" y="3188970"/>
              <a:ext cx="1548469" cy="2158885"/>
              <a:chOff x="1624382" y="1776177"/>
              <a:chExt cx="1548469" cy="2158885"/>
            </a:xfrm>
          </p:grpSpPr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98CFA75C-F5C9-4C53-AE01-5B3D0A46811D}"/>
                  </a:ext>
                </a:extLst>
              </p:cNvPr>
              <p:cNvGrpSpPr/>
              <p:nvPr/>
            </p:nvGrpSpPr>
            <p:grpSpPr>
              <a:xfrm>
                <a:off x="1624382" y="1776177"/>
                <a:ext cx="1548469" cy="2158885"/>
                <a:chOff x="2211460" y="1232514"/>
                <a:chExt cx="1952579" cy="2532685"/>
              </a:xfrm>
            </p:grpSpPr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DA0A7F45-0DF8-49AF-A542-26A30DC16C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211460" y="1244602"/>
                  <a:ext cx="26280" cy="2520597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E8D064C5-0805-4D91-9695-87946599E9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230960" y="1232514"/>
                  <a:ext cx="1933079" cy="214862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7F2B387-077B-4D62-B1A7-B3AAF7A86020}"/>
                  </a:ext>
                </a:extLst>
              </p:cNvPr>
              <p:cNvSpPr txBox="1"/>
              <p:nvPr/>
            </p:nvSpPr>
            <p:spPr>
              <a:xfrm rot="13945387">
                <a:off x="1729899" y="2314960"/>
                <a:ext cx="451201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GB" sz="2800" b="1" dirty="0">
                    <a:latin typeface="Century Gothic" panose="020B0502020202020204" pitchFamily="34" charset="0"/>
                  </a:rPr>
                  <a:t>C</a:t>
                </a:r>
              </a:p>
            </p:txBody>
          </p:sp>
        </p:grpSp>
        <p:sp>
          <p:nvSpPr>
            <p:cNvPr id="40" name="Arc 39">
              <a:extLst>
                <a:ext uri="{FF2B5EF4-FFF2-40B4-BE49-F238E27FC236}">
                  <a16:creationId xmlns:a16="http://schemas.microsoft.com/office/drawing/2014/main" id="{63472E46-0268-48E4-859E-669362EB72A4}"/>
                </a:ext>
              </a:extLst>
            </p:cNvPr>
            <p:cNvSpPr/>
            <p:nvPr/>
          </p:nvSpPr>
          <p:spPr>
            <a:xfrm>
              <a:off x="3911796" y="3182343"/>
              <a:ext cx="525466" cy="545202"/>
            </a:xfrm>
            <a:prstGeom prst="arc">
              <a:avLst>
                <a:gd name="adj1" fmla="val 1678786"/>
                <a:gd name="adj2" fmla="val 6457232"/>
              </a:avLst>
            </a:prstGeom>
            <a:ln w="38100">
              <a:solidFill>
                <a:srgbClr val="4472C4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8" name="Picture 27" descr="A close up of a sign&#10;&#10;Description generated with high confidence">
            <a:extLst>
              <a:ext uri="{FF2B5EF4-FFF2-40B4-BE49-F238E27FC236}">
                <a16:creationId xmlns:a16="http://schemas.microsoft.com/office/drawing/2014/main" id="{D18ED2BE-7238-4C7C-807D-EE8945BD31D8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50F635A0-FD4E-4C03-9150-01FC181EACAB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1318084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angle is the largest?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3DEABEB-E5B9-49F6-BB0B-29F22CC8A6D2}"/>
              </a:ext>
            </a:extLst>
          </p:cNvPr>
          <p:cNvGrpSpPr/>
          <p:nvPr/>
        </p:nvGrpSpPr>
        <p:grpSpPr>
          <a:xfrm>
            <a:off x="1580575" y="1721959"/>
            <a:ext cx="2113714" cy="2001958"/>
            <a:chOff x="544326" y="955008"/>
            <a:chExt cx="2113714" cy="2001958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0BCDD52-2EDF-4EAC-9ACC-80FB07D623D3}"/>
                </a:ext>
              </a:extLst>
            </p:cNvPr>
            <p:cNvGrpSpPr/>
            <p:nvPr/>
          </p:nvGrpSpPr>
          <p:grpSpPr>
            <a:xfrm>
              <a:off x="544326" y="955008"/>
              <a:ext cx="2113714" cy="2001958"/>
              <a:chOff x="8090885" y="1246822"/>
              <a:chExt cx="2113714" cy="2001958"/>
            </a:xfrm>
          </p:grpSpPr>
          <p:sp>
            <p:nvSpPr>
              <p:cNvPr id="12" name="Arc 11">
                <a:extLst>
                  <a:ext uri="{FF2B5EF4-FFF2-40B4-BE49-F238E27FC236}">
                    <a16:creationId xmlns:a16="http://schemas.microsoft.com/office/drawing/2014/main" id="{EDA74C51-89FE-4E85-8A3C-970AF6BCE8B4}"/>
                  </a:ext>
                </a:extLst>
              </p:cNvPr>
              <p:cNvSpPr/>
              <p:nvPr/>
            </p:nvSpPr>
            <p:spPr>
              <a:xfrm>
                <a:off x="8090885" y="1246822"/>
                <a:ext cx="525466" cy="545202"/>
              </a:xfrm>
              <a:prstGeom prst="arc">
                <a:avLst>
                  <a:gd name="adj1" fmla="val 19688924"/>
                  <a:gd name="adj2" fmla="val 8165946"/>
                </a:avLst>
              </a:prstGeom>
              <a:ln w="381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3B7E0A06-9A46-431A-AC5C-4DB83F1E6205}"/>
                  </a:ext>
                </a:extLst>
              </p:cNvPr>
              <p:cNvGrpSpPr/>
              <p:nvPr/>
            </p:nvGrpSpPr>
            <p:grpSpPr>
              <a:xfrm>
                <a:off x="8143391" y="1279207"/>
                <a:ext cx="2061208" cy="1969573"/>
                <a:chOff x="946710" y="1236850"/>
                <a:chExt cx="1625638" cy="1630604"/>
              </a:xfrm>
            </p:grpSpPr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DABB28E2-E730-42B5-8EE2-9F67BB8D82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55949" y="1244600"/>
                  <a:ext cx="2902" cy="1622854"/>
                </a:xfrm>
                <a:prstGeom prst="line">
                  <a:avLst/>
                </a:prstGeom>
                <a:ln w="3810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972659A6-E02C-4447-BE71-30EF1BD7201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6710" y="1236850"/>
                  <a:ext cx="1625638" cy="375360"/>
                </a:xfrm>
                <a:prstGeom prst="line">
                  <a:avLst/>
                </a:prstGeom>
                <a:ln w="3810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E6FAA88-D441-42C0-A53E-CFAFBAC2C86F}"/>
                </a:ext>
              </a:extLst>
            </p:cNvPr>
            <p:cNvSpPr txBox="1"/>
            <p:nvPr/>
          </p:nvSpPr>
          <p:spPr>
            <a:xfrm>
              <a:off x="855905" y="1384056"/>
              <a:ext cx="451201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800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A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7F958B1F-E694-4BAE-8D4D-73342342D5F8}"/>
              </a:ext>
            </a:extLst>
          </p:cNvPr>
          <p:cNvGrpSpPr/>
          <p:nvPr/>
        </p:nvGrpSpPr>
        <p:grpSpPr>
          <a:xfrm rot="11668105">
            <a:off x="5464745" y="1213170"/>
            <a:ext cx="1948893" cy="2504448"/>
            <a:chOff x="6299180" y="1474267"/>
            <a:chExt cx="1948893" cy="2504448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A0F524A1-F233-44B3-8CB3-88EDD2B648DD}"/>
                </a:ext>
              </a:extLst>
            </p:cNvPr>
            <p:cNvGrpSpPr/>
            <p:nvPr/>
          </p:nvGrpSpPr>
          <p:grpSpPr>
            <a:xfrm>
              <a:off x="6435090" y="1474267"/>
              <a:ext cx="1812983" cy="2504448"/>
              <a:chOff x="2413529" y="726099"/>
              <a:chExt cx="1812983" cy="2504448"/>
            </a:xfrm>
          </p:grpSpPr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3FC716EF-C2A2-4ED8-8DF5-54C1B7509D73}"/>
                  </a:ext>
                </a:extLst>
              </p:cNvPr>
              <p:cNvGrpSpPr/>
              <p:nvPr/>
            </p:nvGrpSpPr>
            <p:grpSpPr>
              <a:xfrm>
                <a:off x="2413529" y="726099"/>
                <a:ext cx="1812983" cy="2504448"/>
                <a:chOff x="3883320" y="705453"/>
                <a:chExt cx="1812983" cy="2504448"/>
              </a:xfrm>
            </p:grpSpPr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1A1922B2-8F11-4AC5-B2D4-2646DD74DC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895089" y="1174751"/>
                  <a:ext cx="1" cy="203515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DA7BFBCE-43A3-40A2-A079-EF8FC32837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883320" y="705453"/>
                  <a:ext cx="1812983" cy="485978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C9D5D71-2BA6-481C-B07A-0692B6EEED09}"/>
                  </a:ext>
                </a:extLst>
              </p:cNvPr>
              <p:cNvSpPr txBox="1"/>
              <p:nvPr/>
            </p:nvSpPr>
            <p:spPr>
              <a:xfrm rot="9931895">
                <a:off x="2801741" y="1345074"/>
                <a:ext cx="451201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GB" sz="28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B</a:t>
                </a:r>
              </a:p>
            </p:txBody>
          </p:sp>
        </p:grpSp>
        <p:sp>
          <p:nvSpPr>
            <p:cNvPr id="35" name="Arc 34">
              <a:extLst>
                <a:ext uri="{FF2B5EF4-FFF2-40B4-BE49-F238E27FC236}">
                  <a16:creationId xmlns:a16="http://schemas.microsoft.com/office/drawing/2014/main" id="{503C591E-E065-42D1-AAB7-7E8F926DCBC5}"/>
                </a:ext>
              </a:extLst>
            </p:cNvPr>
            <p:cNvSpPr/>
            <p:nvPr/>
          </p:nvSpPr>
          <p:spPr>
            <a:xfrm rot="20291868">
              <a:off x="6299180" y="1830868"/>
              <a:ext cx="525466" cy="545202"/>
            </a:xfrm>
            <a:prstGeom prst="arc">
              <a:avLst>
                <a:gd name="adj1" fmla="val 19688924"/>
                <a:gd name="adj2" fmla="val 8165946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FF0000"/>
                </a:solidFill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29624D6-B907-4899-978D-315961A15A44}"/>
              </a:ext>
            </a:extLst>
          </p:cNvPr>
          <p:cNvGrpSpPr/>
          <p:nvPr/>
        </p:nvGrpSpPr>
        <p:grpSpPr>
          <a:xfrm rot="7751897">
            <a:off x="3545551" y="4171141"/>
            <a:ext cx="1713149" cy="2165512"/>
            <a:chOff x="3911796" y="3182343"/>
            <a:chExt cx="1713149" cy="2165512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9B841B61-B210-4B0D-B24A-21762E6BB3C0}"/>
                </a:ext>
              </a:extLst>
            </p:cNvPr>
            <p:cNvGrpSpPr/>
            <p:nvPr/>
          </p:nvGrpSpPr>
          <p:grpSpPr>
            <a:xfrm>
              <a:off x="4076476" y="3188970"/>
              <a:ext cx="1548469" cy="2158885"/>
              <a:chOff x="1624382" y="1776177"/>
              <a:chExt cx="1548469" cy="2158885"/>
            </a:xfrm>
          </p:grpSpPr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98CFA75C-F5C9-4C53-AE01-5B3D0A46811D}"/>
                  </a:ext>
                </a:extLst>
              </p:cNvPr>
              <p:cNvGrpSpPr/>
              <p:nvPr/>
            </p:nvGrpSpPr>
            <p:grpSpPr>
              <a:xfrm>
                <a:off x="1624382" y="1776177"/>
                <a:ext cx="1548469" cy="2158885"/>
                <a:chOff x="2211460" y="1232514"/>
                <a:chExt cx="1952579" cy="2532685"/>
              </a:xfrm>
            </p:grpSpPr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DA0A7F45-0DF8-49AF-A542-26A30DC16C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211460" y="1244602"/>
                  <a:ext cx="26280" cy="2520597"/>
                </a:xfrm>
                <a:prstGeom prst="line">
                  <a:avLst/>
                </a:prstGeom>
                <a:ln w="3810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E8D064C5-0805-4D91-9695-87946599E9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230960" y="1232514"/>
                  <a:ext cx="1933079" cy="2148622"/>
                </a:xfrm>
                <a:prstGeom prst="line">
                  <a:avLst/>
                </a:prstGeom>
                <a:ln w="3810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7F2B387-077B-4D62-B1A7-B3AAF7A86020}"/>
                  </a:ext>
                </a:extLst>
              </p:cNvPr>
              <p:cNvSpPr txBox="1"/>
              <p:nvPr/>
            </p:nvSpPr>
            <p:spPr>
              <a:xfrm rot="13945387">
                <a:off x="1729899" y="2314960"/>
                <a:ext cx="451201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GB" sz="2800" b="1" dirty="0">
                    <a:solidFill>
                      <a:schemeClr val="bg1">
                        <a:lumMod val="50000"/>
                      </a:schemeClr>
                    </a:solidFill>
                    <a:latin typeface="Century Gothic" panose="020B0502020202020204" pitchFamily="34" charset="0"/>
                  </a:rPr>
                  <a:t>C</a:t>
                </a:r>
              </a:p>
            </p:txBody>
          </p:sp>
        </p:grpSp>
        <p:sp>
          <p:nvSpPr>
            <p:cNvPr id="40" name="Arc 39">
              <a:extLst>
                <a:ext uri="{FF2B5EF4-FFF2-40B4-BE49-F238E27FC236}">
                  <a16:creationId xmlns:a16="http://schemas.microsoft.com/office/drawing/2014/main" id="{63472E46-0268-48E4-859E-669362EB72A4}"/>
                </a:ext>
              </a:extLst>
            </p:cNvPr>
            <p:cNvSpPr/>
            <p:nvPr/>
          </p:nvSpPr>
          <p:spPr>
            <a:xfrm>
              <a:off x="3911796" y="3182343"/>
              <a:ext cx="525466" cy="545202"/>
            </a:xfrm>
            <a:prstGeom prst="arc">
              <a:avLst>
                <a:gd name="adj1" fmla="val 1678786"/>
                <a:gd name="adj2" fmla="val 6457232"/>
              </a:avLst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8" name="Picture 27" descr="A close up of a sign&#10;&#10;Description generated with high confidence">
            <a:extLst>
              <a:ext uri="{FF2B5EF4-FFF2-40B4-BE49-F238E27FC236}">
                <a16:creationId xmlns:a16="http://schemas.microsoft.com/office/drawing/2014/main" id="{D18ED2BE-7238-4C7C-807D-EE8945BD31D8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50F635A0-FD4E-4C03-9150-01FC181EACAB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157375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Here are some segments with different sized angles at their points.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Put the angles in order from smallest to largest.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F762A6C-D134-47AB-BB67-0A3541A18916}"/>
              </a:ext>
            </a:extLst>
          </p:cNvPr>
          <p:cNvGrpSpPr/>
          <p:nvPr/>
        </p:nvGrpSpPr>
        <p:grpSpPr>
          <a:xfrm>
            <a:off x="837623" y="1965574"/>
            <a:ext cx="4103832" cy="4103833"/>
            <a:chOff x="837623" y="1965574"/>
            <a:chExt cx="4103832" cy="4103833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A74CE08F-B781-4EBA-B750-D8FB945FD8FA}"/>
                </a:ext>
              </a:extLst>
            </p:cNvPr>
            <p:cNvSpPr/>
            <p:nvPr/>
          </p:nvSpPr>
          <p:spPr>
            <a:xfrm>
              <a:off x="837623" y="1965574"/>
              <a:ext cx="4103832" cy="4103832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F6AD3EF-4C2C-404C-BEA9-5C9DD48702F3}"/>
                </a:ext>
              </a:extLst>
            </p:cNvPr>
            <p:cNvCxnSpPr>
              <a:cxnSpLocks/>
              <a:stCxn id="30" idx="0"/>
            </p:cNvCxnSpPr>
            <p:nvPr/>
          </p:nvCxnSpPr>
          <p:spPr>
            <a:xfrm flipH="1">
              <a:off x="2886077" y="1965574"/>
              <a:ext cx="3462" cy="205841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A47CC82F-EF55-4A5A-B1B3-D99832000C40}"/>
                </a:ext>
              </a:extLst>
            </p:cNvPr>
            <p:cNvCxnSpPr>
              <a:cxnSpLocks/>
              <a:stCxn id="30" idx="7"/>
            </p:cNvCxnSpPr>
            <p:nvPr/>
          </p:nvCxnSpPr>
          <p:spPr>
            <a:xfrm flipH="1">
              <a:off x="2887808" y="2566566"/>
              <a:ext cx="1452655" cy="145742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04ED323-5E12-4686-8E54-38E666488B4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886077" y="4023987"/>
              <a:ext cx="3462" cy="204542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D0A3261A-695F-4C08-8AA6-FB522F5746B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81137" y="4023987"/>
              <a:ext cx="1899085" cy="828478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A670809B-22BC-4223-B271-0ED53120CA32}"/>
                </a:ext>
              </a:extLst>
            </p:cNvPr>
            <p:cNvSpPr txBox="1"/>
            <p:nvPr/>
          </p:nvSpPr>
          <p:spPr>
            <a:xfrm>
              <a:off x="2726222" y="2972399"/>
              <a:ext cx="98913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A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405DB75F-85BC-400E-A666-644F48F26308}"/>
                </a:ext>
              </a:extLst>
            </p:cNvPr>
            <p:cNvSpPr txBox="1"/>
            <p:nvPr/>
          </p:nvSpPr>
          <p:spPr>
            <a:xfrm>
              <a:off x="2048107" y="4309665"/>
              <a:ext cx="98913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C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ADE70DFD-B776-42F7-8BA4-4ADA4E233A1F}"/>
                </a:ext>
              </a:extLst>
            </p:cNvPr>
            <p:cNvSpPr txBox="1"/>
            <p:nvPr/>
          </p:nvSpPr>
          <p:spPr>
            <a:xfrm>
              <a:off x="2857486" y="3954832"/>
              <a:ext cx="98913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B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7E414AB-B2A7-4977-96C7-6BA0BA67AEDA}"/>
                </a:ext>
              </a:extLst>
            </p:cNvPr>
            <p:cNvSpPr txBox="1"/>
            <p:nvPr/>
          </p:nvSpPr>
          <p:spPr>
            <a:xfrm>
              <a:off x="1859011" y="3403382"/>
              <a:ext cx="98913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D</a:t>
              </a:r>
            </a:p>
          </p:txBody>
        </p:sp>
      </p:grpSp>
      <p:pic>
        <p:nvPicPr>
          <p:cNvPr id="20" name="Picture 19" descr="A close up of a sign&#10;&#10;Description generated with high confidence">
            <a:extLst>
              <a:ext uri="{FF2B5EF4-FFF2-40B4-BE49-F238E27FC236}">
                <a16:creationId xmlns:a16="http://schemas.microsoft.com/office/drawing/2014/main" id="{1D1751DA-365A-47A7-8ED5-53D2A84C141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FFBDDBB-5FA8-4244-94BC-4AC461429D87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2770293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Here are some segments with different sized angles at their points.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Put the angles in order from smallest to largest.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F762A6C-D134-47AB-BB67-0A3541A18916}"/>
              </a:ext>
            </a:extLst>
          </p:cNvPr>
          <p:cNvGrpSpPr/>
          <p:nvPr/>
        </p:nvGrpSpPr>
        <p:grpSpPr>
          <a:xfrm>
            <a:off x="837623" y="1965574"/>
            <a:ext cx="4103832" cy="4103833"/>
            <a:chOff x="837623" y="1965574"/>
            <a:chExt cx="4103832" cy="4103833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A74CE08F-B781-4EBA-B750-D8FB945FD8FA}"/>
                </a:ext>
              </a:extLst>
            </p:cNvPr>
            <p:cNvSpPr/>
            <p:nvPr/>
          </p:nvSpPr>
          <p:spPr>
            <a:xfrm>
              <a:off x="837623" y="1965574"/>
              <a:ext cx="4103832" cy="4103832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F6AD3EF-4C2C-404C-BEA9-5C9DD48702F3}"/>
                </a:ext>
              </a:extLst>
            </p:cNvPr>
            <p:cNvCxnSpPr>
              <a:cxnSpLocks/>
              <a:stCxn id="30" idx="0"/>
            </p:cNvCxnSpPr>
            <p:nvPr/>
          </p:nvCxnSpPr>
          <p:spPr>
            <a:xfrm flipH="1">
              <a:off x="2886077" y="1965574"/>
              <a:ext cx="3462" cy="205841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A47CC82F-EF55-4A5A-B1B3-D99832000C40}"/>
                </a:ext>
              </a:extLst>
            </p:cNvPr>
            <p:cNvCxnSpPr>
              <a:cxnSpLocks/>
              <a:stCxn id="30" idx="7"/>
            </p:cNvCxnSpPr>
            <p:nvPr/>
          </p:nvCxnSpPr>
          <p:spPr>
            <a:xfrm flipH="1">
              <a:off x="2887808" y="2566566"/>
              <a:ext cx="1452655" cy="145742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04ED323-5E12-4686-8E54-38E666488B4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886077" y="4023987"/>
              <a:ext cx="3462" cy="204542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D0A3261A-695F-4C08-8AA6-FB522F5746B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81137" y="4023987"/>
              <a:ext cx="1899085" cy="828478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A670809B-22BC-4223-B271-0ED53120CA32}"/>
                </a:ext>
              </a:extLst>
            </p:cNvPr>
            <p:cNvSpPr txBox="1"/>
            <p:nvPr/>
          </p:nvSpPr>
          <p:spPr>
            <a:xfrm>
              <a:off x="2726222" y="2972399"/>
              <a:ext cx="98913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A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405DB75F-85BC-400E-A666-644F48F26308}"/>
                </a:ext>
              </a:extLst>
            </p:cNvPr>
            <p:cNvSpPr txBox="1"/>
            <p:nvPr/>
          </p:nvSpPr>
          <p:spPr>
            <a:xfrm>
              <a:off x="2048107" y="4309665"/>
              <a:ext cx="98913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C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ADE70DFD-B776-42F7-8BA4-4ADA4E233A1F}"/>
                </a:ext>
              </a:extLst>
            </p:cNvPr>
            <p:cNvSpPr txBox="1"/>
            <p:nvPr/>
          </p:nvSpPr>
          <p:spPr>
            <a:xfrm>
              <a:off x="2857486" y="3954832"/>
              <a:ext cx="98913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B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7E414AB-B2A7-4977-96C7-6BA0BA67AEDA}"/>
                </a:ext>
              </a:extLst>
            </p:cNvPr>
            <p:cNvSpPr txBox="1"/>
            <p:nvPr/>
          </p:nvSpPr>
          <p:spPr>
            <a:xfrm>
              <a:off x="1859011" y="3403382"/>
              <a:ext cx="98913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D</a:t>
              </a:r>
            </a:p>
          </p:txBody>
        </p:sp>
      </p:grpSp>
      <p:pic>
        <p:nvPicPr>
          <p:cNvPr id="20" name="Picture 19" descr="A close up of a sign&#10;&#10;Description generated with high confidence">
            <a:extLst>
              <a:ext uri="{FF2B5EF4-FFF2-40B4-BE49-F238E27FC236}">
                <a16:creationId xmlns:a16="http://schemas.microsoft.com/office/drawing/2014/main" id="{1D1751DA-365A-47A7-8ED5-53D2A84C141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FFBDDBB-5FA8-4244-94BC-4AC461429D87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84B8A53-714D-4D70-B66B-861BFD2F7C15}"/>
              </a:ext>
            </a:extLst>
          </p:cNvPr>
          <p:cNvSpPr/>
          <p:nvPr/>
        </p:nvSpPr>
        <p:spPr>
          <a:xfrm>
            <a:off x="4746160" y="5284577"/>
            <a:ext cx="17972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A, C, D, B</a:t>
            </a:r>
          </a:p>
        </p:txBody>
      </p:sp>
    </p:spTree>
    <p:extLst>
      <p:ext uri="{BB962C8B-B14F-4D97-AF65-F5344CB8AC3E}">
        <p14:creationId xmlns:p14="http://schemas.microsoft.com/office/powerpoint/2010/main" val="3733204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0" name="Picture 19" descr="A close up of a sign&#10;&#10;Description generated with high confidence">
            <a:extLst>
              <a:ext uri="{FF2B5EF4-FFF2-40B4-BE49-F238E27FC236}">
                <a16:creationId xmlns:a16="http://schemas.microsoft.com/office/drawing/2014/main" id="{1D1751DA-365A-47A7-8ED5-53D2A84C141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FFBDDBB-5FA8-4244-94BC-4AC461429D87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B468F204-812D-4EC3-A270-AA0D077666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1338"/>
            <a:ext cx="8913124" cy="6322100"/>
          </a:xfrm>
          <a:prstGeom prst="rect">
            <a:avLst/>
          </a:prstGeom>
        </p:spPr>
      </p:pic>
      <p:grpSp>
        <p:nvGrpSpPr>
          <p:cNvPr id="33" name="Group 32">
            <a:extLst>
              <a:ext uri="{FF2B5EF4-FFF2-40B4-BE49-F238E27FC236}">
                <a16:creationId xmlns:a16="http://schemas.microsoft.com/office/drawing/2014/main" id="{F5F863CF-2CA9-4DE4-876D-535F9BCC1D8D}"/>
              </a:ext>
            </a:extLst>
          </p:cNvPr>
          <p:cNvGrpSpPr/>
          <p:nvPr/>
        </p:nvGrpSpPr>
        <p:grpSpPr>
          <a:xfrm>
            <a:off x="2853116" y="2411601"/>
            <a:ext cx="846102" cy="1193319"/>
            <a:chOff x="731130" y="6567983"/>
            <a:chExt cx="846102" cy="1193319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42893A-CF3E-402A-9329-1D680126E13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8732" y="6567983"/>
              <a:ext cx="798500" cy="372923"/>
            </a:xfrm>
            <a:prstGeom prst="line">
              <a:avLst/>
            </a:prstGeom>
            <a:ln w="3810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0D1AAFC-9DC0-4847-834E-52BAC26A7378}"/>
                </a:ext>
              </a:extLst>
            </p:cNvPr>
            <p:cNvCxnSpPr>
              <a:cxnSpLocks/>
            </p:cNvCxnSpPr>
            <p:nvPr/>
          </p:nvCxnSpPr>
          <p:spPr>
            <a:xfrm>
              <a:off x="776762" y="6961182"/>
              <a:ext cx="1970" cy="800120"/>
            </a:xfrm>
            <a:prstGeom prst="line">
              <a:avLst/>
            </a:prstGeom>
            <a:ln w="3810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EA0062DF-95AF-4116-9871-C42377399DBD}"/>
                </a:ext>
              </a:extLst>
            </p:cNvPr>
            <p:cNvSpPr txBox="1"/>
            <p:nvPr/>
          </p:nvSpPr>
          <p:spPr>
            <a:xfrm>
              <a:off x="731130" y="7290917"/>
              <a:ext cx="451201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A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AD570FAD-94AF-45A8-8D10-E55A4E46F9F5}"/>
              </a:ext>
            </a:extLst>
          </p:cNvPr>
          <p:cNvGrpSpPr/>
          <p:nvPr/>
        </p:nvGrpSpPr>
        <p:grpSpPr>
          <a:xfrm rot="16200000">
            <a:off x="5676424" y="2320408"/>
            <a:ext cx="559052" cy="2071144"/>
            <a:chOff x="1668004" y="6396074"/>
            <a:chExt cx="559052" cy="2071144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FF8EED72-2F71-45B7-B428-1C9EE12DB7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68004" y="6396074"/>
              <a:ext cx="442546" cy="1225558"/>
            </a:xfrm>
            <a:prstGeom prst="line">
              <a:avLst/>
            </a:prstGeom>
            <a:ln w="3810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DD2588E6-0DA8-43BC-B9D0-7AC072BFA31E}"/>
                </a:ext>
              </a:extLst>
            </p:cNvPr>
            <p:cNvSpPr txBox="1"/>
            <p:nvPr/>
          </p:nvSpPr>
          <p:spPr>
            <a:xfrm rot="5400000">
              <a:off x="1801400" y="7696881"/>
              <a:ext cx="451201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C</a:t>
              </a:r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BA6C81A-94EC-4785-BA31-63FB0A0187F5}"/>
                </a:ext>
              </a:extLst>
            </p:cNvPr>
            <p:cNvCxnSpPr>
              <a:cxnSpLocks/>
            </p:cNvCxnSpPr>
            <p:nvPr/>
          </p:nvCxnSpPr>
          <p:spPr>
            <a:xfrm>
              <a:off x="1668004" y="7613650"/>
              <a:ext cx="0" cy="853568"/>
            </a:xfrm>
            <a:prstGeom prst="line">
              <a:avLst/>
            </a:prstGeom>
            <a:ln w="3810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96006E7C-6772-4D78-8EFB-069DE6E473C7}"/>
              </a:ext>
            </a:extLst>
          </p:cNvPr>
          <p:cNvGrpSpPr/>
          <p:nvPr/>
        </p:nvGrpSpPr>
        <p:grpSpPr>
          <a:xfrm>
            <a:off x="4104609" y="2387344"/>
            <a:ext cx="672945" cy="2071144"/>
            <a:chOff x="1668004" y="6396074"/>
            <a:chExt cx="672945" cy="2071144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9D78FB1-8114-4246-AF4C-A3FB21E58B1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68004" y="6396074"/>
              <a:ext cx="442546" cy="1225558"/>
            </a:xfrm>
            <a:prstGeom prst="line">
              <a:avLst/>
            </a:prstGeom>
            <a:ln w="3810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13686DC2-1E7E-4F3A-BD69-AB164927411A}"/>
                </a:ext>
              </a:extLst>
            </p:cNvPr>
            <p:cNvSpPr txBox="1"/>
            <p:nvPr/>
          </p:nvSpPr>
          <p:spPr>
            <a:xfrm>
              <a:off x="1889748" y="7653968"/>
              <a:ext cx="451201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B</a:t>
              </a: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FD4BECB2-A41D-4264-82EB-CA2DFC002434}"/>
                </a:ext>
              </a:extLst>
            </p:cNvPr>
            <p:cNvCxnSpPr>
              <a:cxnSpLocks/>
            </p:cNvCxnSpPr>
            <p:nvPr/>
          </p:nvCxnSpPr>
          <p:spPr>
            <a:xfrm>
              <a:off x="1668004" y="7613650"/>
              <a:ext cx="0" cy="853568"/>
            </a:xfrm>
            <a:prstGeom prst="line">
              <a:avLst/>
            </a:prstGeom>
            <a:ln w="3810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Arc 48">
            <a:extLst>
              <a:ext uri="{FF2B5EF4-FFF2-40B4-BE49-F238E27FC236}">
                <a16:creationId xmlns:a16="http://schemas.microsoft.com/office/drawing/2014/main" id="{A35B6151-89D0-4C81-BC33-A3B0F25A574F}"/>
              </a:ext>
            </a:extLst>
          </p:cNvPr>
          <p:cNvSpPr/>
          <p:nvPr/>
        </p:nvSpPr>
        <p:spPr>
          <a:xfrm rot="13454560">
            <a:off x="5895470" y="3354726"/>
            <a:ext cx="525466" cy="545202"/>
          </a:xfrm>
          <a:prstGeom prst="arc">
            <a:avLst>
              <a:gd name="adj1" fmla="val 20016146"/>
              <a:gd name="adj2" fmla="val 8165946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50" name="Arc 49">
            <a:extLst>
              <a:ext uri="{FF2B5EF4-FFF2-40B4-BE49-F238E27FC236}">
                <a16:creationId xmlns:a16="http://schemas.microsoft.com/office/drawing/2014/main" id="{F710CF76-7229-48CA-B2AF-7F143AE3C138}"/>
              </a:ext>
            </a:extLst>
          </p:cNvPr>
          <p:cNvSpPr/>
          <p:nvPr/>
        </p:nvSpPr>
        <p:spPr>
          <a:xfrm rot="18993885">
            <a:off x="3856740" y="3327779"/>
            <a:ext cx="525466" cy="545202"/>
          </a:xfrm>
          <a:prstGeom prst="arc">
            <a:avLst>
              <a:gd name="adj1" fmla="val 20016146"/>
              <a:gd name="adj2" fmla="val 8165946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51" name="Arc 50">
            <a:extLst>
              <a:ext uri="{FF2B5EF4-FFF2-40B4-BE49-F238E27FC236}">
                <a16:creationId xmlns:a16="http://schemas.microsoft.com/office/drawing/2014/main" id="{D60FAFA4-602B-4020-873D-C0302A490170}"/>
              </a:ext>
            </a:extLst>
          </p:cNvPr>
          <p:cNvSpPr/>
          <p:nvPr/>
        </p:nvSpPr>
        <p:spPr>
          <a:xfrm rot="20132083">
            <a:off x="2763596" y="2641199"/>
            <a:ext cx="379947" cy="411338"/>
          </a:xfrm>
          <a:prstGeom prst="arc">
            <a:avLst>
              <a:gd name="adj1" fmla="val 20134070"/>
              <a:gd name="adj2" fmla="val 7780325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F87BE9E-B283-48A8-905C-43BA74FDE02B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</a:t>
            </a: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Angle A is smaller than angle B. Angles B and C are the same size. 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385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0" name="Picture 19" descr="A close up of a sign&#10;&#10;Description generated with high confidence">
            <a:extLst>
              <a:ext uri="{FF2B5EF4-FFF2-40B4-BE49-F238E27FC236}">
                <a16:creationId xmlns:a16="http://schemas.microsoft.com/office/drawing/2014/main" id="{1D1751DA-365A-47A7-8ED5-53D2A84C141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FFBDDBB-5FA8-4244-94BC-4AC461429D87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B468F204-812D-4EC3-A270-AA0D077666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1338"/>
            <a:ext cx="8913124" cy="6322100"/>
          </a:xfrm>
          <a:prstGeom prst="rect">
            <a:avLst/>
          </a:prstGeom>
        </p:spPr>
      </p:pic>
      <p:grpSp>
        <p:nvGrpSpPr>
          <p:cNvPr id="33" name="Group 32">
            <a:extLst>
              <a:ext uri="{FF2B5EF4-FFF2-40B4-BE49-F238E27FC236}">
                <a16:creationId xmlns:a16="http://schemas.microsoft.com/office/drawing/2014/main" id="{F5F863CF-2CA9-4DE4-876D-535F9BCC1D8D}"/>
              </a:ext>
            </a:extLst>
          </p:cNvPr>
          <p:cNvGrpSpPr/>
          <p:nvPr/>
        </p:nvGrpSpPr>
        <p:grpSpPr>
          <a:xfrm>
            <a:off x="2853116" y="2411601"/>
            <a:ext cx="846102" cy="1193319"/>
            <a:chOff x="731130" y="6567983"/>
            <a:chExt cx="846102" cy="1193319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42893A-CF3E-402A-9329-1D680126E13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8732" y="6567983"/>
              <a:ext cx="798500" cy="372923"/>
            </a:xfrm>
            <a:prstGeom prst="line">
              <a:avLst/>
            </a:prstGeom>
            <a:ln w="3810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0D1AAFC-9DC0-4847-834E-52BAC26A7378}"/>
                </a:ext>
              </a:extLst>
            </p:cNvPr>
            <p:cNvCxnSpPr>
              <a:cxnSpLocks/>
            </p:cNvCxnSpPr>
            <p:nvPr/>
          </p:nvCxnSpPr>
          <p:spPr>
            <a:xfrm>
              <a:off x="776762" y="6961182"/>
              <a:ext cx="1970" cy="800120"/>
            </a:xfrm>
            <a:prstGeom prst="line">
              <a:avLst/>
            </a:prstGeom>
            <a:ln w="3810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EA0062DF-95AF-4116-9871-C42377399DBD}"/>
                </a:ext>
              </a:extLst>
            </p:cNvPr>
            <p:cNvSpPr txBox="1"/>
            <p:nvPr/>
          </p:nvSpPr>
          <p:spPr>
            <a:xfrm>
              <a:off x="731130" y="7290917"/>
              <a:ext cx="451201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A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AD570FAD-94AF-45A8-8D10-E55A4E46F9F5}"/>
              </a:ext>
            </a:extLst>
          </p:cNvPr>
          <p:cNvGrpSpPr/>
          <p:nvPr/>
        </p:nvGrpSpPr>
        <p:grpSpPr>
          <a:xfrm rot="16200000">
            <a:off x="5676424" y="2320408"/>
            <a:ext cx="559052" cy="2071144"/>
            <a:chOff x="1668004" y="6396074"/>
            <a:chExt cx="559052" cy="2071144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FF8EED72-2F71-45B7-B428-1C9EE12DB7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68004" y="6396074"/>
              <a:ext cx="442546" cy="1225558"/>
            </a:xfrm>
            <a:prstGeom prst="line">
              <a:avLst/>
            </a:prstGeom>
            <a:ln w="3810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DD2588E6-0DA8-43BC-B9D0-7AC072BFA31E}"/>
                </a:ext>
              </a:extLst>
            </p:cNvPr>
            <p:cNvSpPr txBox="1"/>
            <p:nvPr/>
          </p:nvSpPr>
          <p:spPr>
            <a:xfrm rot="5400000">
              <a:off x="1801400" y="7696881"/>
              <a:ext cx="451201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C</a:t>
              </a:r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BA6C81A-94EC-4785-BA31-63FB0A0187F5}"/>
                </a:ext>
              </a:extLst>
            </p:cNvPr>
            <p:cNvCxnSpPr>
              <a:cxnSpLocks/>
            </p:cNvCxnSpPr>
            <p:nvPr/>
          </p:nvCxnSpPr>
          <p:spPr>
            <a:xfrm>
              <a:off x="1668004" y="7613650"/>
              <a:ext cx="0" cy="853568"/>
            </a:xfrm>
            <a:prstGeom prst="line">
              <a:avLst/>
            </a:prstGeom>
            <a:ln w="3810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96006E7C-6772-4D78-8EFB-069DE6E473C7}"/>
              </a:ext>
            </a:extLst>
          </p:cNvPr>
          <p:cNvGrpSpPr/>
          <p:nvPr/>
        </p:nvGrpSpPr>
        <p:grpSpPr>
          <a:xfrm>
            <a:off x="4104609" y="2387344"/>
            <a:ext cx="672945" cy="2071144"/>
            <a:chOff x="1668004" y="6396074"/>
            <a:chExt cx="672945" cy="2071144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9D78FB1-8114-4246-AF4C-A3FB21E58B1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68004" y="6396074"/>
              <a:ext cx="442546" cy="1225558"/>
            </a:xfrm>
            <a:prstGeom prst="line">
              <a:avLst/>
            </a:prstGeom>
            <a:ln w="3810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13686DC2-1E7E-4F3A-BD69-AB164927411A}"/>
                </a:ext>
              </a:extLst>
            </p:cNvPr>
            <p:cNvSpPr txBox="1"/>
            <p:nvPr/>
          </p:nvSpPr>
          <p:spPr>
            <a:xfrm>
              <a:off x="1889748" y="7653968"/>
              <a:ext cx="451201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B</a:t>
              </a: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FD4BECB2-A41D-4264-82EB-CA2DFC002434}"/>
                </a:ext>
              </a:extLst>
            </p:cNvPr>
            <p:cNvCxnSpPr>
              <a:cxnSpLocks/>
            </p:cNvCxnSpPr>
            <p:nvPr/>
          </p:nvCxnSpPr>
          <p:spPr>
            <a:xfrm>
              <a:off x="1668004" y="7613650"/>
              <a:ext cx="0" cy="853568"/>
            </a:xfrm>
            <a:prstGeom prst="line">
              <a:avLst/>
            </a:prstGeom>
            <a:ln w="3810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Arc 48">
            <a:extLst>
              <a:ext uri="{FF2B5EF4-FFF2-40B4-BE49-F238E27FC236}">
                <a16:creationId xmlns:a16="http://schemas.microsoft.com/office/drawing/2014/main" id="{A35B6151-89D0-4C81-BC33-A3B0F25A574F}"/>
              </a:ext>
            </a:extLst>
          </p:cNvPr>
          <p:cNvSpPr/>
          <p:nvPr/>
        </p:nvSpPr>
        <p:spPr>
          <a:xfrm rot="13454560">
            <a:off x="5895470" y="3354726"/>
            <a:ext cx="525466" cy="545202"/>
          </a:xfrm>
          <a:prstGeom prst="arc">
            <a:avLst>
              <a:gd name="adj1" fmla="val 20016146"/>
              <a:gd name="adj2" fmla="val 8165946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50" name="Arc 49">
            <a:extLst>
              <a:ext uri="{FF2B5EF4-FFF2-40B4-BE49-F238E27FC236}">
                <a16:creationId xmlns:a16="http://schemas.microsoft.com/office/drawing/2014/main" id="{F710CF76-7229-48CA-B2AF-7F143AE3C138}"/>
              </a:ext>
            </a:extLst>
          </p:cNvPr>
          <p:cNvSpPr/>
          <p:nvPr/>
        </p:nvSpPr>
        <p:spPr>
          <a:xfrm rot="18993885">
            <a:off x="3856740" y="3327779"/>
            <a:ext cx="525466" cy="545202"/>
          </a:xfrm>
          <a:prstGeom prst="arc">
            <a:avLst>
              <a:gd name="adj1" fmla="val 20016146"/>
              <a:gd name="adj2" fmla="val 8165946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51" name="Arc 50">
            <a:extLst>
              <a:ext uri="{FF2B5EF4-FFF2-40B4-BE49-F238E27FC236}">
                <a16:creationId xmlns:a16="http://schemas.microsoft.com/office/drawing/2014/main" id="{D60FAFA4-602B-4020-873D-C0302A490170}"/>
              </a:ext>
            </a:extLst>
          </p:cNvPr>
          <p:cNvSpPr/>
          <p:nvPr/>
        </p:nvSpPr>
        <p:spPr>
          <a:xfrm rot="20132083">
            <a:off x="2763596" y="2641199"/>
            <a:ext cx="379947" cy="411338"/>
          </a:xfrm>
          <a:prstGeom prst="arc">
            <a:avLst>
              <a:gd name="adj1" fmla="val 20134070"/>
              <a:gd name="adj2" fmla="val 7780325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F87BE9E-B283-48A8-905C-43BA74FDE02B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</a:t>
            </a: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Angle A is smaller than angle B. Angles B and C are the same size.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True 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640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7" ma:contentTypeDescription="Create a new document." ma:contentTypeScope="" ma:versionID="6768ad0e7065588ff79bad5efd391656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023737c47b7c15f707c24ad90848c5a9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www.w3.org/XML/1998/namespace"/>
    <ds:schemaRef ds:uri="http://schemas.openxmlformats.org/package/2006/metadata/core-properties"/>
    <ds:schemaRef ds:uri="0f0ae0ff-29c4-4766-b250-c1a9bee8d430"/>
    <ds:schemaRef ds:uri="86144f90-c7b6-48d0-aae5-f5e9e48cc3df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720B6F6B-7B38-4BA3-8D62-D7C287A84E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2235</TotalTime>
  <Words>541</Words>
  <Application>Microsoft Office PowerPoint</Application>
  <PresentationFormat>On-screen Show (4:3)</PresentationFormat>
  <Paragraphs>269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146</cp:revision>
  <dcterms:created xsi:type="dcterms:W3CDTF">2018-03-17T10:08:43Z</dcterms:created>
  <dcterms:modified xsi:type="dcterms:W3CDTF">2021-06-13T13:13:51Z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</Properties>
</file>