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4" r:id="rId7"/>
    <p:sldId id="260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6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4 Maths						</a:t>
            </a:r>
            <a:r>
              <a:rPr lang="en-GB" dirty="0" smtClean="0"/>
              <a:t>19.01.2021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4800" dirty="0" smtClean="0"/>
          </a:p>
          <a:p>
            <a:pPr marL="0" indent="0" algn="ctr">
              <a:buNone/>
            </a:pPr>
            <a:r>
              <a:rPr lang="en-GB" sz="6600" dirty="0" smtClean="0"/>
              <a:t>LO:  To </a:t>
            </a:r>
            <a:r>
              <a:rPr lang="en-GB" sz="6600" dirty="0" smtClean="0"/>
              <a:t>count forwards and backwards using fractions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667514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 smtClean="0"/>
              <a:t>Please complete these next two questions in your maths book.</a:t>
            </a:r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4000" dirty="0" smtClean="0"/>
              <a:t>You will need to explain your answers (referring back to this PowerPoint)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51489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1759" t="11171" r="10501" b="8936"/>
          <a:stretch/>
        </p:blipFill>
        <p:spPr>
          <a:xfrm>
            <a:off x="1" y="274638"/>
            <a:ext cx="9143999" cy="636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524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37</Words>
  <Application>Microsoft Office PowerPoint</Application>
  <PresentationFormat>On-screen Show (4:3)</PresentationFormat>
  <Paragraphs>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Year 4 Maths      19.01.2021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Duncan Nelson</cp:lastModifiedBy>
  <cp:revision>28</cp:revision>
  <dcterms:created xsi:type="dcterms:W3CDTF">2019-07-05T11:02:13Z</dcterms:created>
  <dcterms:modified xsi:type="dcterms:W3CDTF">2021-01-12T14:20:07Z</dcterms:modified>
</cp:coreProperties>
</file>