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5" r:id="rId6"/>
    <p:sldId id="426" r:id="rId7"/>
    <p:sldId id="360" r:id="rId8"/>
    <p:sldId id="420" r:id="rId9"/>
    <p:sldId id="422" r:id="rId10"/>
    <p:sldId id="427" r:id="rId11"/>
    <p:sldId id="388" r:id="rId12"/>
    <p:sldId id="423" r:id="rId13"/>
    <p:sldId id="421" r:id="rId14"/>
    <p:sldId id="41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EEE"/>
    <a:srgbClr val="FF9933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2BB220-DBF0-4BA3-AE86-DC0BB69E00FC}" v="40" dt="2020-02-19T14:17:19.5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1" autoAdjust="0"/>
    <p:restoredTop sz="94660"/>
  </p:normalViewPr>
  <p:slideViewPr>
    <p:cSldViewPr snapToGrid="0">
      <p:cViewPr varScale="1">
        <p:scale>
          <a:sx n="69" d="100"/>
          <a:sy n="69" d="100"/>
        </p:scale>
        <p:origin x="14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 Higgins" userId="b66834d5-eb74-4026-874d-6c93efd557a3" providerId="ADAL" clId="{CE308BF3-FCE0-49E7-8831-4E890DF54806}"/>
    <pc:docChg chg="custSel addSld delSld modSld">
      <pc:chgData name="Matt Higgins" userId="b66834d5-eb74-4026-874d-6c93efd557a3" providerId="ADAL" clId="{CE308BF3-FCE0-49E7-8831-4E890DF54806}" dt="2020-02-14T12:26:20.237" v="424" actId="20577"/>
      <pc:docMkLst>
        <pc:docMk/>
      </pc:docMkLst>
      <pc:sldChg chg="modSp">
        <pc:chgData name="Matt Higgins" userId="b66834d5-eb74-4026-874d-6c93efd557a3" providerId="ADAL" clId="{CE308BF3-FCE0-49E7-8831-4E890DF54806}" dt="2020-02-14T11:39:48.584" v="0" actId="2710"/>
        <pc:sldMkLst>
          <pc:docMk/>
          <pc:sldMk cId="36917022" sldId="360"/>
        </pc:sldMkLst>
        <pc:spChg chg="mod">
          <ac:chgData name="Matt Higgins" userId="b66834d5-eb74-4026-874d-6c93efd557a3" providerId="ADAL" clId="{CE308BF3-FCE0-49E7-8831-4E890DF54806}" dt="2020-02-14T11:39:48.584" v="0" actId="2710"/>
          <ac:spMkLst>
            <pc:docMk/>
            <pc:sldMk cId="36917022" sldId="360"/>
            <ac:spMk id="19" creationId="{5252A847-DE45-4FA3-A1F8-EEBEB845FF8E}"/>
          </ac:spMkLst>
        </pc:spChg>
      </pc:sldChg>
      <pc:sldChg chg="modSp">
        <pc:chgData name="Matt Higgins" userId="b66834d5-eb74-4026-874d-6c93efd557a3" providerId="ADAL" clId="{CE308BF3-FCE0-49E7-8831-4E890DF54806}" dt="2020-02-14T12:18:36.667" v="163" actId="20577"/>
        <pc:sldMkLst>
          <pc:docMk/>
          <pc:sldMk cId="1735350956" sldId="378"/>
        </pc:sldMkLst>
        <pc:spChg chg="mod">
          <ac:chgData name="Matt Higgins" userId="b66834d5-eb74-4026-874d-6c93efd557a3" providerId="ADAL" clId="{CE308BF3-FCE0-49E7-8831-4E890DF54806}" dt="2020-02-14T12:18:36.667" v="163" actId="20577"/>
          <ac:spMkLst>
            <pc:docMk/>
            <pc:sldMk cId="1735350956" sldId="378"/>
            <ac:spMk id="28" creationId="{C71941E2-E63E-43CD-97E0-12C0CD0E6B3F}"/>
          </ac:spMkLst>
        </pc:spChg>
      </pc:sldChg>
      <pc:sldChg chg="del">
        <pc:chgData name="Matt Higgins" userId="b66834d5-eb74-4026-874d-6c93efd557a3" providerId="ADAL" clId="{CE308BF3-FCE0-49E7-8831-4E890DF54806}" dt="2020-02-14T11:40:04.395" v="2" actId="2696"/>
        <pc:sldMkLst>
          <pc:docMk/>
          <pc:sldMk cId="1951945291" sldId="387"/>
        </pc:sldMkLst>
      </pc:sldChg>
      <pc:sldChg chg="addSp delSp modSp">
        <pc:chgData name="Matt Higgins" userId="b66834d5-eb74-4026-874d-6c93efd557a3" providerId="ADAL" clId="{CE308BF3-FCE0-49E7-8831-4E890DF54806}" dt="2020-02-14T12:04:06.178" v="64" actId="20577"/>
        <pc:sldMkLst>
          <pc:docMk/>
          <pc:sldMk cId="869888744" sldId="388"/>
        </pc:sldMkLst>
        <pc:spChg chg="mod">
          <ac:chgData name="Matt Higgins" userId="b66834d5-eb74-4026-874d-6c93efd557a3" providerId="ADAL" clId="{CE308BF3-FCE0-49E7-8831-4E890DF54806}" dt="2020-02-14T11:42:59.162" v="30" actId="1076"/>
          <ac:spMkLst>
            <pc:docMk/>
            <pc:sldMk cId="869888744" sldId="388"/>
            <ac:spMk id="15" creationId="{86CCA597-5666-4A49-BB65-3A23B85A2F96}"/>
          </ac:spMkLst>
        </pc:spChg>
        <pc:spChg chg="mod">
          <ac:chgData name="Matt Higgins" userId="b66834d5-eb74-4026-874d-6c93efd557a3" providerId="ADAL" clId="{CE308BF3-FCE0-49E7-8831-4E890DF54806}" dt="2020-02-14T11:42:59.162" v="30" actId="1076"/>
          <ac:spMkLst>
            <pc:docMk/>
            <pc:sldMk cId="869888744" sldId="388"/>
            <ac:spMk id="16" creationId="{1CC946E7-5C9B-45A9-88A9-D7D90174C007}"/>
          </ac:spMkLst>
        </pc:spChg>
        <pc:spChg chg="mod">
          <ac:chgData name="Matt Higgins" userId="b66834d5-eb74-4026-874d-6c93efd557a3" providerId="ADAL" clId="{CE308BF3-FCE0-49E7-8831-4E890DF54806}" dt="2020-02-14T11:42:59.162" v="30" actId="1076"/>
          <ac:spMkLst>
            <pc:docMk/>
            <pc:sldMk cId="869888744" sldId="388"/>
            <ac:spMk id="17" creationId="{FCE48F55-30AE-481B-9BE9-EC66893F1BC9}"/>
          </ac:spMkLst>
        </pc:spChg>
        <pc:spChg chg="mod">
          <ac:chgData name="Matt Higgins" userId="b66834d5-eb74-4026-874d-6c93efd557a3" providerId="ADAL" clId="{CE308BF3-FCE0-49E7-8831-4E890DF54806}" dt="2020-02-14T11:42:59.162" v="30" actId="1076"/>
          <ac:spMkLst>
            <pc:docMk/>
            <pc:sldMk cId="869888744" sldId="388"/>
            <ac:spMk id="20" creationId="{2A3D3D98-F147-4492-B598-04ACBDA4B8B2}"/>
          </ac:spMkLst>
        </pc:spChg>
        <pc:spChg chg="mod">
          <ac:chgData name="Matt Higgins" userId="b66834d5-eb74-4026-874d-6c93efd557a3" providerId="ADAL" clId="{CE308BF3-FCE0-49E7-8831-4E890DF54806}" dt="2020-02-14T11:42:59.162" v="30" actId="1076"/>
          <ac:spMkLst>
            <pc:docMk/>
            <pc:sldMk cId="869888744" sldId="388"/>
            <ac:spMk id="23" creationId="{F78040D0-29D9-4C45-A548-09C00E84BE88}"/>
          </ac:spMkLst>
        </pc:spChg>
        <pc:spChg chg="mod">
          <ac:chgData name="Matt Higgins" userId="b66834d5-eb74-4026-874d-6c93efd557a3" providerId="ADAL" clId="{CE308BF3-FCE0-49E7-8831-4E890DF54806}" dt="2020-02-14T11:42:59.162" v="30" actId="1076"/>
          <ac:spMkLst>
            <pc:docMk/>
            <pc:sldMk cId="869888744" sldId="388"/>
            <ac:spMk id="24" creationId="{27265C90-8249-4B28-B5F4-FCFC88E45913}"/>
          </ac:spMkLst>
        </pc:spChg>
        <pc:spChg chg="mod">
          <ac:chgData name="Matt Higgins" userId="b66834d5-eb74-4026-874d-6c93efd557a3" providerId="ADAL" clId="{CE308BF3-FCE0-49E7-8831-4E890DF54806}" dt="2020-02-14T11:42:59.162" v="30" actId="1076"/>
          <ac:spMkLst>
            <pc:docMk/>
            <pc:sldMk cId="869888744" sldId="388"/>
            <ac:spMk id="25" creationId="{B53753F3-C568-406F-880B-633B6E2872E1}"/>
          </ac:spMkLst>
        </pc:spChg>
        <pc:spChg chg="mod">
          <ac:chgData name="Matt Higgins" userId="b66834d5-eb74-4026-874d-6c93efd557a3" providerId="ADAL" clId="{CE308BF3-FCE0-49E7-8831-4E890DF54806}" dt="2020-02-14T11:42:59.162" v="30" actId="1076"/>
          <ac:spMkLst>
            <pc:docMk/>
            <pc:sldMk cId="869888744" sldId="388"/>
            <ac:spMk id="27" creationId="{9514297E-3A5C-41C2-B0A6-460708B0D240}"/>
          </ac:spMkLst>
        </pc:spChg>
        <pc:spChg chg="mod">
          <ac:chgData name="Matt Higgins" userId="b66834d5-eb74-4026-874d-6c93efd557a3" providerId="ADAL" clId="{CE308BF3-FCE0-49E7-8831-4E890DF54806}" dt="2020-02-14T11:42:59.162" v="30" actId="1076"/>
          <ac:spMkLst>
            <pc:docMk/>
            <pc:sldMk cId="869888744" sldId="388"/>
            <ac:spMk id="28" creationId="{E28AB20A-5D9F-4A0A-B8EE-735FD8B4ABD2}"/>
          </ac:spMkLst>
        </pc:spChg>
        <pc:spChg chg="del mod topLvl">
          <ac:chgData name="Matt Higgins" userId="b66834d5-eb74-4026-874d-6c93efd557a3" providerId="ADAL" clId="{CE308BF3-FCE0-49E7-8831-4E890DF54806}" dt="2020-02-14T12:03:18.399" v="51" actId="478"/>
          <ac:spMkLst>
            <pc:docMk/>
            <pc:sldMk cId="869888744" sldId="388"/>
            <ac:spMk id="88" creationId="{29BA9F09-8D44-4C32-8A56-C0A0C5121E74}"/>
          </ac:spMkLst>
        </pc:spChg>
        <pc:spChg chg="mod topLvl">
          <ac:chgData name="Matt Higgins" userId="b66834d5-eb74-4026-874d-6c93efd557a3" providerId="ADAL" clId="{CE308BF3-FCE0-49E7-8831-4E890DF54806}" dt="2020-02-14T12:03:52.071" v="58" actId="164"/>
          <ac:spMkLst>
            <pc:docMk/>
            <pc:sldMk cId="869888744" sldId="388"/>
            <ac:spMk id="89" creationId="{E76CCF0F-AD52-4A79-891A-5D0BFBFD5BCC}"/>
          </ac:spMkLst>
        </pc:spChg>
        <pc:spChg chg="mod topLvl">
          <ac:chgData name="Matt Higgins" userId="b66834d5-eb74-4026-874d-6c93efd557a3" providerId="ADAL" clId="{CE308BF3-FCE0-49E7-8831-4E890DF54806}" dt="2020-02-14T12:03:52.071" v="58" actId="164"/>
          <ac:spMkLst>
            <pc:docMk/>
            <pc:sldMk cId="869888744" sldId="388"/>
            <ac:spMk id="90" creationId="{65F0D0A5-C5DC-4689-A7CE-D8F5D216DDEA}"/>
          </ac:spMkLst>
        </pc:spChg>
        <pc:spChg chg="mod topLvl">
          <ac:chgData name="Matt Higgins" userId="b66834d5-eb74-4026-874d-6c93efd557a3" providerId="ADAL" clId="{CE308BF3-FCE0-49E7-8831-4E890DF54806}" dt="2020-02-14T12:03:52.071" v="58" actId="164"/>
          <ac:spMkLst>
            <pc:docMk/>
            <pc:sldMk cId="869888744" sldId="388"/>
            <ac:spMk id="91" creationId="{CDF740A7-E2EE-4F7A-BA43-EFD1AE2D779E}"/>
          </ac:spMkLst>
        </pc:spChg>
        <pc:spChg chg="mod topLvl">
          <ac:chgData name="Matt Higgins" userId="b66834d5-eb74-4026-874d-6c93efd557a3" providerId="ADAL" clId="{CE308BF3-FCE0-49E7-8831-4E890DF54806}" dt="2020-02-14T12:03:52.071" v="58" actId="164"/>
          <ac:spMkLst>
            <pc:docMk/>
            <pc:sldMk cId="869888744" sldId="388"/>
            <ac:spMk id="92" creationId="{F185B550-EAA2-4557-AC50-4177BFAE5C12}"/>
          </ac:spMkLst>
        </pc:spChg>
        <pc:spChg chg="mod topLvl">
          <ac:chgData name="Matt Higgins" userId="b66834d5-eb74-4026-874d-6c93efd557a3" providerId="ADAL" clId="{CE308BF3-FCE0-49E7-8831-4E890DF54806}" dt="2020-02-14T12:03:52.071" v="58" actId="164"/>
          <ac:spMkLst>
            <pc:docMk/>
            <pc:sldMk cId="869888744" sldId="388"/>
            <ac:spMk id="93" creationId="{F1310EC6-EEE3-4E9B-8800-0F04227E7C13}"/>
          </ac:spMkLst>
        </pc:spChg>
        <pc:spChg chg="mod topLvl">
          <ac:chgData name="Matt Higgins" userId="b66834d5-eb74-4026-874d-6c93efd557a3" providerId="ADAL" clId="{CE308BF3-FCE0-49E7-8831-4E890DF54806}" dt="2020-02-14T12:03:52.071" v="58" actId="164"/>
          <ac:spMkLst>
            <pc:docMk/>
            <pc:sldMk cId="869888744" sldId="388"/>
            <ac:spMk id="94" creationId="{3ABC4218-A1BD-485A-894D-E4D53CFDC6BE}"/>
          </ac:spMkLst>
        </pc:spChg>
        <pc:spChg chg="mod topLvl">
          <ac:chgData name="Matt Higgins" userId="b66834d5-eb74-4026-874d-6c93efd557a3" providerId="ADAL" clId="{CE308BF3-FCE0-49E7-8831-4E890DF54806}" dt="2020-02-14T12:03:52.071" v="58" actId="164"/>
          <ac:spMkLst>
            <pc:docMk/>
            <pc:sldMk cId="869888744" sldId="388"/>
            <ac:spMk id="95" creationId="{6ECB8752-4BBE-4103-A7C9-80C83CCEDC45}"/>
          </ac:spMkLst>
        </pc:spChg>
        <pc:spChg chg="mod topLvl">
          <ac:chgData name="Matt Higgins" userId="b66834d5-eb74-4026-874d-6c93efd557a3" providerId="ADAL" clId="{CE308BF3-FCE0-49E7-8831-4E890DF54806}" dt="2020-02-14T12:03:52.071" v="58" actId="164"/>
          <ac:spMkLst>
            <pc:docMk/>
            <pc:sldMk cId="869888744" sldId="388"/>
            <ac:spMk id="96" creationId="{58C7621A-7EFB-438F-85C0-84DE0ED735D6}"/>
          </ac:spMkLst>
        </pc:spChg>
        <pc:spChg chg="mod topLvl">
          <ac:chgData name="Matt Higgins" userId="b66834d5-eb74-4026-874d-6c93efd557a3" providerId="ADAL" clId="{CE308BF3-FCE0-49E7-8831-4E890DF54806}" dt="2020-02-14T12:03:52.071" v="58" actId="164"/>
          <ac:spMkLst>
            <pc:docMk/>
            <pc:sldMk cId="869888744" sldId="388"/>
            <ac:spMk id="97" creationId="{B19616B1-4520-488E-8CC2-E6AA9623CFEB}"/>
          </ac:spMkLst>
        </pc:spChg>
        <pc:spChg chg="mod topLvl">
          <ac:chgData name="Matt Higgins" userId="b66834d5-eb74-4026-874d-6c93efd557a3" providerId="ADAL" clId="{CE308BF3-FCE0-49E7-8831-4E890DF54806}" dt="2020-02-14T12:03:52.071" v="58" actId="164"/>
          <ac:spMkLst>
            <pc:docMk/>
            <pc:sldMk cId="869888744" sldId="388"/>
            <ac:spMk id="98" creationId="{69557E18-C9CC-4245-BA6D-874C70B5CCA9}"/>
          </ac:spMkLst>
        </pc:spChg>
        <pc:spChg chg="mod topLvl">
          <ac:chgData name="Matt Higgins" userId="b66834d5-eb74-4026-874d-6c93efd557a3" providerId="ADAL" clId="{CE308BF3-FCE0-49E7-8831-4E890DF54806}" dt="2020-02-14T12:03:52.071" v="58" actId="164"/>
          <ac:spMkLst>
            <pc:docMk/>
            <pc:sldMk cId="869888744" sldId="388"/>
            <ac:spMk id="99" creationId="{3D7FE51D-4674-4743-B284-DDAA6768ECF5}"/>
          </ac:spMkLst>
        </pc:spChg>
        <pc:spChg chg="mod topLvl">
          <ac:chgData name="Matt Higgins" userId="b66834d5-eb74-4026-874d-6c93efd557a3" providerId="ADAL" clId="{CE308BF3-FCE0-49E7-8831-4E890DF54806}" dt="2020-02-14T12:03:52.071" v="58" actId="164"/>
          <ac:spMkLst>
            <pc:docMk/>
            <pc:sldMk cId="869888744" sldId="388"/>
            <ac:spMk id="100" creationId="{805433ED-9805-426D-9534-839A986A96B1}"/>
          </ac:spMkLst>
        </pc:spChg>
        <pc:spChg chg="add mod">
          <ac:chgData name="Matt Higgins" userId="b66834d5-eb74-4026-874d-6c93efd557a3" providerId="ADAL" clId="{CE308BF3-FCE0-49E7-8831-4E890DF54806}" dt="2020-02-14T12:03:52.071" v="58" actId="164"/>
          <ac:spMkLst>
            <pc:docMk/>
            <pc:sldMk cId="869888744" sldId="388"/>
            <ac:spMk id="101" creationId="{06E11F55-D32A-4372-A8DC-1D37B3D9A0A3}"/>
          </ac:spMkLst>
        </pc:spChg>
        <pc:spChg chg="add mod">
          <ac:chgData name="Matt Higgins" userId="b66834d5-eb74-4026-874d-6c93efd557a3" providerId="ADAL" clId="{CE308BF3-FCE0-49E7-8831-4E890DF54806}" dt="2020-02-14T12:03:52.071" v="58" actId="164"/>
          <ac:spMkLst>
            <pc:docMk/>
            <pc:sldMk cId="869888744" sldId="388"/>
            <ac:spMk id="102" creationId="{F488448D-5262-40C3-88AE-B9E35A70E270}"/>
          </ac:spMkLst>
        </pc:spChg>
        <pc:spChg chg="add mod">
          <ac:chgData name="Matt Higgins" userId="b66834d5-eb74-4026-874d-6c93efd557a3" providerId="ADAL" clId="{CE308BF3-FCE0-49E7-8831-4E890DF54806}" dt="2020-02-14T12:03:52.071" v="58" actId="164"/>
          <ac:spMkLst>
            <pc:docMk/>
            <pc:sldMk cId="869888744" sldId="388"/>
            <ac:spMk id="103" creationId="{A7814958-BCD8-4489-A832-3871A5BF5960}"/>
          </ac:spMkLst>
        </pc:spChg>
        <pc:spChg chg="add mod">
          <ac:chgData name="Matt Higgins" userId="b66834d5-eb74-4026-874d-6c93efd557a3" providerId="ADAL" clId="{CE308BF3-FCE0-49E7-8831-4E890DF54806}" dt="2020-02-14T12:03:52.071" v="58" actId="164"/>
          <ac:spMkLst>
            <pc:docMk/>
            <pc:sldMk cId="869888744" sldId="388"/>
            <ac:spMk id="104" creationId="{8A232C41-8107-4F21-8930-7CEADD1AF040}"/>
          </ac:spMkLst>
        </pc:spChg>
        <pc:spChg chg="add mod">
          <ac:chgData name="Matt Higgins" userId="b66834d5-eb74-4026-874d-6c93efd557a3" providerId="ADAL" clId="{CE308BF3-FCE0-49E7-8831-4E890DF54806}" dt="2020-02-14T12:03:52.071" v="58" actId="164"/>
          <ac:spMkLst>
            <pc:docMk/>
            <pc:sldMk cId="869888744" sldId="388"/>
            <ac:spMk id="105" creationId="{8D62A2D5-1204-4871-852E-56B6BF8B1054}"/>
          </ac:spMkLst>
        </pc:spChg>
        <pc:spChg chg="add mod">
          <ac:chgData name="Matt Higgins" userId="b66834d5-eb74-4026-874d-6c93efd557a3" providerId="ADAL" clId="{CE308BF3-FCE0-49E7-8831-4E890DF54806}" dt="2020-02-14T12:03:52.071" v="58" actId="164"/>
          <ac:spMkLst>
            <pc:docMk/>
            <pc:sldMk cId="869888744" sldId="388"/>
            <ac:spMk id="106" creationId="{AAA2A213-2C8E-4B3C-A9A6-04B15CBE18DC}"/>
          </ac:spMkLst>
        </pc:spChg>
        <pc:spChg chg="add mod">
          <ac:chgData name="Matt Higgins" userId="b66834d5-eb74-4026-874d-6c93efd557a3" providerId="ADAL" clId="{CE308BF3-FCE0-49E7-8831-4E890DF54806}" dt="2020-02-14T12:03:52.071" v="58" actId="164"/>
          <ac:spMkLst>
            <pc:docMk/>
            <pc:sldMk cId="869888744" sldId="388"/>
            <ac:spMk id="107" creationId="{8A0AD97E-D104-40FA-9875-84C7C2BA717A}"/>
          </ac:spMkLst>
        </pc:spChg>
        <pc:spChg chg="add mod">
          <ac:chgData name="Matt Higgins" userId="b66834d5-eb74-4026-874d-6c93efd557a3" providerId="ADAL" clId="{CE308BF3-FCE0-49E7-8831-4E890DF54806}" dt="2020-02-14T12:03:52.071" v="58" actId="164"/>
          <ac:spMkLst>
            <pc:docMk/>
            <pc:sldMk cId="869888744" sldId="388"/>
            <ac:spMk id="108" creationId="{FAE42C02-34BD-4CBC-8B7D-572DBC4CFF73}"/>
          </ac:spMkLst>
        </pc:spChg>
        <pc:grpChg chg="add mod">
          <ac:chgData name="Matt Higgins" userId="b66834d5-eb74-4026-874d-6c93efd557a3" providerId="ADAL" clId="{CE308BF3-FCE0-49E7-8831-4E890DF54806}" dt="2020-02-14T12:03:52.071" v="58" actId="164"/>
          <ac:grpSpMkLst>
            <pc:docMk/>
            <pc:sldMk cId="869888744" sldId="388"/>
            <ac:grpSpMk id="2" creationId="{ACADC769-12C0-4C8A-A762-E7C22975790B}"/>
          </ac:grpSpMkLst>
        </pc:grpChg>
        <pc:grpChg chg="add del mod">
          <ac:chgData name="Matt Higgins" userId="b66834d5-eb74-4026-874d-6c93efd557a3" providerId="ADAL" clId="{CE308BF3-FCE0-49E7-8831-4E890DF54806}" dt="2020-02-14T12:02:54.844" v="44" actId="165"/>
          <ac:grpSpMkLst>
            <pc:docMk/>
            <pc:sldMk cId="869888744" sldId="388"/>
            <ac:grpSpMk id="26" creationId="{3E5BF2AF-6CD4-41FF-8A4A-E43791D7DC4A}"/>
          </ac:grpSpMkLst>
        </pc:grpChg>
        <pc:grpChg chg="del mod topLvl">
          <ac:chgData name="Matt Higgins" userId="b66834d5-eb74-4026-874d-6c93efd557a3" providerId="ADAL" clId="{CE308BF3-FCE0-49E7-8831-4E890DF54806}" dt="2020-02-14T12:03:10.424" v="49" actId="165"/>
          <ac:grpSpMkLst>
            <pc:docMk/>
            <pc:sldMk cId="869888744" sldId="388"/>
            <ac:grpSpMk id="29" creationId="{8759DE07-3ADA-4E99-A43F-AF42A5322BE4}"/>
          </ac:grpSpMkLst>
        </pc:grpChg>
        <pc:grpChg chg="del mod topLvl">
          <ac:chgData name="Matt Higgins" userId="b66834d5-eb74-4026-874d-6c93efd557a3" providerId="ADAL" clId="{CE308BF3-FCE0-49E7-8831-4E890DF54806}" dt="2020-02-14T12:03:00.233" v="47" actId="478"/>
          <ac:grpSpMkLst>
            <pc:docMk/>
            <pc:sldMk cId="869888744" sldId="388"/>
            <ac:grpSpMk id="30" creationId="{F7B20EAB-D237-4F20-9B8D-CFD18E2393E1}"/>
          </ac:grpSpMkLst>
        </pc:grpChg>
        <pc:grpChg chg="del mod topLvl">
          <ac:chgData name="Matt Higgins" userId="b66834d5-eb74-4026-874d-6c93efd557a3" providerId="ADAL" clId="{CE308BF3-FCE0-49E7-8831-4E890DF54806}" dt="2020-02-14T12:02:59.245" v="46" actId="478"/>
          <ac:grpSpMkLst>
            <pc:docMk/>
            <pc:sldMk cId="869888744" sldId="388"/>
            <ac:grpSpMk id="31" creationId="{839C1E45-182E-48B7-B109-CE6191225AEF}"/>
          </ac:grpSpMkLst>
        </pc:grpChg>
        <pc:grpChg chg="del mod topLvl">
          <ac:chgData name="Matt Higgins" userId="b66834d5-eb74-4026-874d-6c93efd557a3" providerId="ADAL" clId="{CE308BF3-FCE0-49E7-8831-4E890DF54806}" dt="2020-02-14T12:02:58.104" v="45" actId="478"/>
          <ac:grpSpMkLst>
            <pc:docMk/>
            <pc:sldMk cId="869888744" sldId="388"/>
            <ac:grpSpMk id="32" creationId="{8F24F9B1-3470-472B-AF22-0B1429E05F7B}"/>
          </ac:grpSpMkLst>
        </pc:grpChg>
        <pc:grpChg chg="mod">
          <ac:chgData name="Matt Higgins" userId="b66834d5-eb74-4026-874d-6c93efd557a3" providerId="ADAL" clId="{CE308BF3-FCE0-49E7-8831-4E890DF54806}" dt="2020-02-14T11:44:00.901" v="38" actId="12788"/>
          <ac:grpSpMkLst>
            <pc:docMk/>
            <pc:sldMk cId="869888744" sldId="388"/>
            <ac:grpSpMk id="33" creationId="{6EAA649A-C0F0-47EF-B7F1-96D672FD67E7}"/>
          </ac:grpSpMkLst>
        </pc:grpChg>
        <pc:grpChg chg="mod">
          <ac:chgData name="Matt Higgins" userId="b66834d5-eb74-4026-874d-6c93efd557a3" providerId="ADAL" clId="{CE308BF3-FCE0-49E7-8831-4E890DF54806}" dt="2020-02-14T11:44:00.901" v="38" actId="12788"/>
          <ac:grpSpMkLst>
            <pc:docMk/>
            <pc:sldMk cId="869888744" sldId="388"/>
            <ac:grpSpMk id="34" creationId="{FEE0A814-2009-4CFB-BEC0-63255024C9D3}"/>
          </ac:grpSpMkLst>
        </pc:grpChg>
        <pc:grpChg chg="mod">
          <ac:chgData name="Matt Higgins" userId="b66834d5-eb74-4026-874d-6c93efd557a3" providerId="ADAL" clId="{CE308BF3-FCE0-49E7-8831-4E890DF54806}" dt="2020-02-14T11:44:00.901" v="38" actId="12788"/>
          <ac:grpSpMkLst>
            <pc:docMk/>
            <pc:sldMk cId="869888744" sldId="388"/>
            <ac:grpSpMk id="35" creationId="{C46FA1B4-7031-4C71-9288-F945E91130DE}"/>
          </ac:grpSpMkLst>
        </pc:grpChg>
        <pc:grpChg chg="mod">
          <ac:chgData name="Matt Higgins" userId="b66834d5-eb74-4026-874d-6c93efd557a3" providerId="ADAL" clId="{CE308BF3-FCE0-49E7-8831-4E890DF54806}" dt="2020-02-14T11:44:00.901" v="38" actId="12788"/>
          <ac:grpSpMkLst>
            <pc:docMk/>
            <pc:sldMk cId="869888744" sldId="388"/>
            <ac:grpSpMk id="36" creationId="{7E2082B6-0393-4E83-B00D-66A37609C911}"/>
          </ac:grpSpMkLst>
        </pc:grpChg>
        <pc:grpChg chg="mod">
          <ac:chgData name="Matt Higgins" userId="b66834d5-eb74-4026-874d-6c93efd557a3" providerId="ADAL" clId="{CE308BF3-FCE0-49E7-8831-4E890DF54806}" dt="2020-02-14T11:44:00.901" v="38" actId="12788"/>
          <ac:grpSpMkLst>
            <pc:docMk/>
            <pc:sldMk cId="869888744" sldId="388"/>
            <ac:grpSpMk id="50" creationId="{28C3AB67-C09C-4758-81AC-75335C4D7B9C}"/>
          </ac:grpSpMkLst>
        </pc:grpChg>
        <pc:grpChg chg="mod">
          <ac:chgData name="Matt Higgins" userId="b66834d5-eb74-4026-874d-6c93efd557a3" providerId="ADAL" clId="{CE308BF3-FCE0-49E7-8831-4E890DF54806}" dt="2020-02-14T11:44:00.901" v="38" actId="12788"/>
          <ac:grpSpMkLst>
            <pc:docMk/>
            <pc:sldMk cId="869888744" sldId="388"/>
            <ac:grpSpMk id="51" creationId="{C5C48E0B-DD7A-49D1-82BB-E02C823B1184}"/>
          </ac:grpSpMkLst>
        </pc:grpChg>
        <pc:grpChg chg="mod">
          <ac:chgData name="Matt Higgins" userId="b66834d5-eb74-4026-874d-6c93efd557a3" providerId="ADAL" clId="{CE308BF3-FCE0-49E7-8831-4E890DF54806}" dt="2020-02-14T11:44:00.901" v="38" actId="12788"/>
          <ac:grpSpMkLst>
            <pc:docMk/>
            <pc:sldMk cId="869888744" sldId="388"/>
            <ac:grpSpMk id="52" creationId="{C65EECAC-B67F-4155-814D-63B284F776A5}"/>
          </ac:grpSpMkLst>
        </pc:grpChg>
        <pc:grpChg chg="mod">
          <ac:chgData name="Matt Higgins" userId="b66834d5-eb74-4026-874d-6c93efd557a3" providerId="ADAL" clId="{CE308BF3-FCE0-49E7-8831-4E890DF54806}" dt="2020-02-14T11:44:00.901" v="38" actId="12788"/>
          <ac:grpSpMkLst>
            <pc:docMk/>
            <pc:sldMk cId="869888744" sldId="388"/>
            <ac:grpSpMk id="53" creationId="{01A8F7E7-8C49-4BBF-B5EA-F04101B4D8B1}"/>
          </ac:grpSpMkLst>
        </pc:grpChg>
        <pc:grpChg chg="mod">
          <ac:chgData name="Matt Higgins" userId="b66834d5-eb74-4026-874d-6c93efd557a3" providerId="ADAL" clId="{CE308BF3-FCE0-49E7-8831-4E890DF54806}" dt="2020-02-14T11:44:00.901" v="38" actId="12788"/>
          <ac:grpSpMkLst>
            <pc:docMk/>
            <pc:sldMk cId="869888744" sldId="388"/>
            <ac:grpSpMk id="67" creationId="{9F3D750A-B43C-4811-B0F9-491EC7F4C633}"/>
          </ac:grpSpMkLst>
        </pc:grpChg>
        <pc:grpChg chg="mod">
          <ac:chgData name="Matt Higgins" userId="b66834d5-eb74-4026-874d-6c93efd557a3" providerId="ADAL" clId="{CE308BF3-FCE0-49E7-8831-4E890DF54806}" dt="2020-02-14T11:44:00.901" v="38" actId="12788"/>
          <ac:grpSpMkLst>
            <pc:docMk/>
            <pc:sldMk cId="869888744" sldId="388"/>
            <ac:grpSpMk id="68" creationId="{C22CF2C6-49D9-4683-A062-B6765A26DB69}"/>
          </ac:grpSpMkLst>
        </pc:grpChg>
        <pc:grpChg chg="mod">
          <ac:chgData name="Matt Higgins" userId="b66834d5-eb74-4026-874d-6c93efd557a3" providerId="ADAL" clId="{CE308BF3-FCE0-49E7-8831-4E890DF54806}" dt="2020-02-14T11:44:00.901" v="38" actId="12788"/>
          <ac:grpSpMkLst>
            <pc:docMk/>
            <pc:sldMk cId="869888744" sldId="388"/>
            <ac:grpSpMk id="69" creationId="{C3A4B7BE-1CD4-4D95-AEC2-F20CFA24E46B}"/>
          </ac:grpSpMkLst>
        </pc:grpChg>
        <pc:grpChg chg="mod">
          <ac:chgData name="Matt Higgins" userId="b66834d5-eb74-4026-874d-6c93efd557a3" providerId="ADAL" clId="{CE308BF3-FCE0-49E7-8831-4E890DF54806}" dt="2020-02-14T11:44:00.901" v="38" actId="12788"/>
          <ac:grpSpMkLst>
            <pc:docMk/>
            <pc:sldMk cId="869888744" sldId="388"/>
            <ac:grpSpMk id="70" creationId="{E1FDFC11-CEE2-439D-937B-BA71A58506B3}"/>
          </ac:grpSpMkLst>
        </pc:grpChg>
        <pc:grpChg chg="del mod topLvl">
          <ac:chgData name="Matt Higgins" userId="b66834d5-eb74-4026-874d-6c93efd557a3" providerId="ADAL" clId="{CE308BF3-FCE0-49E7-8831-4E890DF54806}" dt="2020-02-14T12:03:15.699" v="50" actId="165"/>
          <ac:grpSpMkLst>
            <pc:docMk/>
            <pc:sldMk cId="869888744" sldId="388"/>
            <ac:grpSpMk id="84" creationId="{71176606-2B27-4049-B4F3-6239D131B3C5}"/>
          </ac:grpSpMkLst>
        </pc:grpChg>
        <pc:grpChg chg="del mod topLvl">
          <ac:chgData name="Matt Higgins" userId="b66834d5-eb74-4026-874d-6c93efd557a3" providerId="ADAL" clId="{CE308BF3-FCE0-49E7-8831-4E890DF54806}" dt="2020-02-14T12:03:15.699" v="50" actId="165"/>
          <ac:grpSpMkLst>
            <pc:docMk/>
            <pc:sldMk cId="869888744" sldId="388"/>
            <ac:grpSpMk id="85" creationId="{DAD6D25C-95D5-43A9-972A-5FA59E75AAC0}"/>
          </ac:grpSpMkLst>
        </pc:grpChg>
        <pc:grpChg chg="del mod topLvl">
          <ac:chgData name="Matt Higgins" userId="b66834d5-eb74-4026-874d-6c93efd557a3" providerId="ADAL" clId="{CE308BF3-FCE0-49E7-8831-4E890DF54806}" dt="2020-02-14T12:03:15.699" v="50" actId="165"/>
          <ac:grpSpMkLst>
            <pc:docMk/>
            <pc:sldMk cId="869888744" sldId="388"/>
            <ac:grpSpMk id="86" creationId="{DA639C13-E4E5-42B3-90A6-F4E255861CAF}"/>
          </ac:grpSpMkLst>
        </pc:grpChg>
        <pc:grpChg chg="del mod topLvl">
          <ac:chgData name="Matt Higgins" userId="b66834d5-eb74-4026-874d-6c93efd557a3" providerId="ADAL" clId="{CE308BF3-FCE0-49E7-8831-4E890DF54806}" dt="2020-02-14T12:03:15.699" v="50" actId="165"/>
          <ac:grpSpMkLst>
            <pc:docMk/>
            <pc:sldMk cId="869888744" sldId="388"/>
            <ac:grpSpMk id="87" creationId="{4C7FDD85-C923-4EE3-AC01-1221BE928951}"/>
          </ac:grpSpMkLst>
        </pc:grpChg>
        <pc:grpChg chg="add mod">
          <ac:chgData name="Matt Higgins" userId="b66834d5-eb74-4026-874d-6c93efd557a3" providerId="ADAL" clId="{CE308BF3-FCE0-49E7-8831-4E890DF54806}" dt="2020-02-14T12:03:57.466" v="59" actId="571"/>
          <ac:grpSpMkLst>
            <pc:docMk/>
            <pc:sldMk cId="869888744" sldId="388"/>
            <ac:grpSpMk id="109" creationId="{2102556F-E162-44C1-9DCD-B3B1227C04F4}"/>
          </ac:grpSpMkLst>
        </pc:grpChg>
        <pc:grpChg chg="add mod">
          <ac:chgData name="Matt Higgins" userId="b66834d5-eb74-4026-874d-6c93efd557a3" providerId="ADAL" clId="{CE308BF3-FCE0-49E7-8831-4E890DF54806}" dt="2020-02-14T12:04:00.529" v="60" actId="571"/>
          <ac:grpSpMkLst>
            <pc:docMk/>
            <pc:sldMk cId="869888744" sldId="388"/>
            <ac:grpSpMk id="130" creationId="{6E780A21-472A-44A8-931B-547FC5B1ACB0}"/>
          </ac:grpSpMkLst>
        </pc:grpChg>
        <pc:graphicFrameChg chg="add mod modGraphic">
          <ac:chgData name="Matt Higgins" userId="b66834d5-eb74-4026-874d-6c93efd557a3" providerId="ADAL" clId="{CE308BF3-FCE0-49E7-8831-4E890DF54806}" dt="2020-02-14T12:04:06.178" v="64" actId="20577"/>
          <ac:graphicFrameMkLst>
            <pc:docMk/>
            <pc:sldMk cId="869888744" sldId="388"/>
            <ac:graphicFrameMk id="21" creationId="{4662C1A2-41CA-4F9D-B945-1C49031E1670}"/>
          </ac:graphicFrameMkLst>
        </pc:graphicFrameChg>
        <pc:graphicFrameChg chg="add mod modGraphic">
          <ac:chgData name="Matt Higgins" userId="b66834d5-eb74-4026-874d-6c93efd557a3" providerId="ADAL" clId="{CE308BF3-FCE0-49E7-8831-4E890DF54806}" dt="2020-02-14T12:02:42.917" v="43" actId="14100"/>
          <ac:graphicFrameMkLst>
            <pc:docMk/>
            <pc:sldMk cId="869888744" sldId="388"/>
            <ac:graphicFrameMk id="22" creationId="{CB24B2CC-37D6-4538-9A4C-D165B1CE6451}"/>
          </ac:graphicFrameMkLst>
        </pc:graphicFrameChg>
      </pc:sldChg>
      <pc:sldChg chg="modSp del">
        <pc:chgData name="Matt Higgins" userId="b66834d5-eb74-4026-874d-6c93efd557a3" providerId="ADAL" clId="{CE308BF3-FCE0-49E7-8831-4E890DF54806}" dt="2020-02-14T12:23:52.101" v="301" actId="2696"/>
        <pc:sldMkLst>
          <pc:docMk/>
          <pc:sldMk cId="2823450773" sldId="394"/>
        </pc:sldMkLst>
        <pc:spChg chg="mod">
          <ac:chgData name="Matt Higgins" userId="b66834d5-eb74-4026-874d-6c93efd557a3" providerId="ADAL" clId="{CE308BF3-FCE0-49E7-8831-4E890DF54806}" dt="2020-02-14T12:18:21.818" v="131" actId="20577"/>
          <ac:spMkLst>
            <pc:docMk/>
            <pc:sldMk cId="2823450773" sldId="394"/>
            <ac:spMk id="19" creationId="{5252A847-DE45-4FA3-A1F8-EEBEB845FF8E}"/>
          </ac:spMkLst>
        </pc:spChg>
      </pc:sldChg>
      <pc:sldChg chg="modSp">
        <pc:chgData name="Matt Higgins" userId="b66834d5-eb74-4026-874d-6c93efd557a3" providerId="ADAL" clId="{CE308BF3-FCE0-49E7-8831-4E890DF54806}" dt="2020-02-14T12:17:11.874" v="78" actId="20577"/>
        <pc:sldMkLst>
          <pc:docMk/>
          <pc:sldMk cId="302631223" sldId="403"/>
        </pc:sldMkLst>
        <pc:spChg chg="mod">
          <ac:chgData name="Matt Higgins" userId="b66834d5-eb74-4026-874d-6c93efd557a3" providerId="ADAL" clId="{CE308BF3-FCE0-49E7-8831-4E890DF54806}" dt="2020-02-14T12:17:11.874" v="78" actId="20577"/>
          <ac:spMkLst>
            <pc:docMk/>
            <pc:sldMk cId="302631223" sldId="403"/>
            <ac:spMk id="19" creationId="{5252A847-DE45-4FA3-A1F8-EEBEB845FF8E}"/>
          </ac:spMkLst>
        </pc:spChg>
      </pc:sldChg>
      <pc:sldChg chg="modSp">
        <pc:chgData name="Matt Higgins" userId="b66834d5-eb74-4026-874d-6c93efd557a3" providerId="ADAL" clId="{CE308BF3-FCE0-49E7-8831-4E890DF54806}" dt="2020-02-14T11:42:39.279" v="29" actId="20577"/>
        <pc:sldMkLst>
          <pc:docMk/>
          <pc:sldMk cId="3252388477" sldId="409"/>
        </pc:sldMkLst>
        <pc:spChg chg="mod">
          <ac:chgData name="Matt Higgins" userId="b66834d5-eb74-4026-874d-6c93efd557a3" providerId="ADAL" clId="{CE308BF3-FCE0-49E7-8831-4E890DF54806}" dt="2020-02-14T11:40:44.516" v="9" actId="20577"/>
          <ac:spMkLst>
            <pc:docMk/>
            <pc:sldMk cId="3252388477" sldId="409"/>
            <ac:spMk id="19" creationId="{5252A847-DE45-4FA3-A1F8-EEBEB845FF8E}"/>
          </ac:spMkLst>
        </pc:spChg>
        <pc:graphicFrameChg chg="mod modGraphic">
          <ac:chgData name="Matt Higgins" userId="b66834d5-eb74-4026-874d-6c93efd557a3" providerId="ADAL" clId="{CE308BF3-FCE0-49E7-8831-4E890DF54806}" dt="2020-02-14T11:42:39.279" v="29" actId="20577"/>
          <ac:graphicFrameMkLst>
            <pc:docMk/>
            <pc:sldMk cId="3252388477" sldId="409"/>
            <ac:graphicFrameMk id="9" creationId="{A71DDD04-5F98-4BC2-84E7-ABC09D44184B}"/>
          </ac:graphicFrameMkLst>
        </pc:graphicFrameChg>
        <pc:graphicFrameChg chg="modGraphic">
          <ac:chgData name="Matt Higgins" userId="b66834d5-eb74-4026-874d-6c93efd557a3" providerId="ADAL" clId="{CE308BF3-FCE0-49E7-8831-4E890DF54806}" dt="2020-02-14T11:40:39.322" v="5" actId="207"/>
          <ac:graphicFrameMkLst>
            <pc:docMk/>
            <pc:sldMk cId="3252388477" sldId="409"/>
            <ac:graphicFrameMk id="11" creationId="{4BB0E90E-F880-4A8F-8390-1646230BF127}"/>
          </ac:graphicFrameMkLst>
        </pc:graphicFrameChg>
      </pc:sldChg>
      <pc:sldChg chg="del">
        <pc:chgData name="Matt Higgins" userId="b66834d5-eb74-4026-874d-6c93efd557a3" providerId="ADAL" clId="{CE308BF3-FCE0-49E7-8831-4E890DF54806}" dt="2020-02-14T12:04:32.846" v="69" actId="2696"/>
        <pc:sldMkLst>
          <pc:docMk/>
          <pc:sldMk cId="397764318" sldId="410"/>
        </pc:sldMkLst>
      </pc:sldChg>
      <pc:sldChg chg="modSp">
        <pc:chgData name="Matt Higgins" userId="b66834d5-eb74-4026-874d-6c93efd557a3" providerId="ADAL" clId="{CE308BF3-FCE0-49E7-8831-4E890DF54806}" dt="2020-02-14T12:17:42.071" v="101" actId="20577"/>
        <pc:sldMkLst>
          <pc:docMk/>
          <pc:sldMk cId="1880089747" sldId="412"/>
        </pc:sldMkLst>
        <pc:spChg chg="mod">
          <ac:chgData name="Matt Higgins" userId="b66834d5-eb74-4026-874d-6c93efd557a3" providerId="ADAL" clId="{CE308BF3-FCE0-49E7-8831-4E890DF54806}" dt="2020-02-14T12:17:42.071" v="101" actId="20577"/>
          <ac:spMkLst>
            <pc:docMk/>
            <pc:sldMk cId="1880089747" sldId="412"/>
            <ac:spMk id="19" creationId="{5252A847-DE45-4FA3-A1F8-EEBEB845FF8E}"/>
          </ac:spMkLst>
        </pc:spChg>
      </pc:sldChg>
      <pc:sldChg chg="addSp modSp">
        <pc:chgData name="Matt Higgins" userId="b66834d5-eb74-4026-874d-6c93efd557a3" providerId="ADAL" clId="{CE308BF3-FCE0-49E7-8831-4E890DF54806}" dt="2020-02-14T12:26:20.237" v="424" actId="20577"/>
        <pc:sldMkLst>
          <pc:docMk/>
          <pc:sldMk cId="672207818" sldId="413"/>
        </pc:sldMkLst>
        <pc:spChg chg="mod">
          <ac:chgData name="Matt Higgins" userId="b66834d5-eb74-4026-874d-6c93efd557a3" providerId="ADAL" clId="{CE308BF3-FCE0-49E7-8831-4E890DF54806}" dt="2020-02-14T12:26:20.237" v="424" actId="20577"/>
          <ac:spMkLst>
            <pc:docMk/>
            <pc:sldMk cId="672207818" sldId="413"/>
            <ac:spMk id="19" creationId="{5252A847-DE45-4FA3-A1F8-EEBEB845FF8E}"/>
          </ac:spMkLst>
        </pc:spChg>
        <pc:grpChg chg="add mod">
          <ac:chgData name="Matt Higgins" userId="b66834d5-eb74-4026-874d-6c93efd557a3" providerId="ADAL" clId="{CE308BF3-FCE0-49E7-8831-4E890DF54806}" dt="2020-02-14T12:23:27.403" v="294" actId="164"/>
          <ac:grpSpMkLst>
            <pc:docMk/>
            <pc:sldMk cId="672207818" sldId="413"/>
            <ac:grpSpMk id="2" creationId="{4B0D11AF-89E7-4587-B8C7-BFFE8E999921}"/>
          </ac:grpSpMkLst>
        </pc:grpChg>
        <pc:graphicFrameChg chg="mod modGraphic">
          <ac:chgData name="Matt Higgins" userId="b66834d5-eb74-4026-874d-6c93efd557a3" providerId="ADAL" clId="{CE308BF3-FCE0-49E7-8831-4E890DF54806}" dt="2020-02-14T12:21:26" v="222" actId="1076"/>
          <ac:graphicFrameMkLst>
            <pc:docMk/>
            <pc:sldMk cId="672207818" sldId="413"/>
            <ac:graphicFrameMk id="11" creationId="{17B3C15B-A088-4839-9897-C3651DA41A67}"/>
          </ac:graphicFrameMkLst>
        </pc:graphicFrameChg>
        <pc:graphicFrameChg chg="mod">
          <ac:chgData name="Matt Higgins" userId="b66834d5-eb74-4026-874d-6c93efd557a3" providerId="ADAL" clId="{CE308BF3-FCE0-49E7-8831-4E890DF54806}" dt="2020-02-14T12:18:53.446" v="168" actId="1076"/>
          <ac:graphicFrameMkLst>
            <pc:docMk/>
            <pc:sldMk cId="672207818" sldId="413"/>
            <ac:graphicFrameMk id="51" creationId="{65490B36-12DE-4302-951A-A93BFBBCAA68}"/>
          </ac:graphicFrameMkLst>
        </pc:graphicFrameChg>
        <pc:graphicFrameChg chg="mod">
          <ac:chgData name="Matt Higgins" userId="b66834d5-eb74-4026-874d-6c93efd557a3" providerId="ADAL" clId="{CE308BF3-FCE0-49E7-8831-4E890DF54806}" dt="2020-02-14T12:18:53.446" v="168" actId="1076"/>
          <ac:graphicFrameMkLst>
            <pc:docMk/>
            <pc:sldMk cId="672207818" sldId="413"/>
            <ac:graphicFrameMk id="52" creationId="{F4CAE52B-F4D6-41F5-BEBC-63713EDA6F2D}"/>
          </ac:graphicFrameMkLst>
        </pc:graphicFrameChg>
        <pc:graphicFrameChg chg="mod">
          <ac:chgData name="Matt Higgins" userId="b66834d5-eb74-4026-874d-6c93efd557a3" providerId="ADAL" clId="{CE308BF3-FCE0-49E7-8831-4E890DF54806}" dt="2020-02-14T12:18:53.446" v="168" actId="1076"/>
          <ac:graphicFrameMkLst>
            <pc:docMk/>
            <pc:sldMk cId="672207818" sldId="413"/>
            <ac:graphicFrameMk id="54" creationId="{3426AC7F-A8AB-4302-AFF7-F437F0CD9BF8}"/>
          </ac:graphicFrameMkLst>
        </pc:graphicFrameChg>
        <pc:graphicFrameChg chg="mod">
          <ac:chgData name="Matt Higgins" userId="b66834d5-eb74-4026-874d-6c93efd557a3" providerId="ADAL" clId="{CE308BF3-FCE0-49E7-8831-4E890DF54806}" dt="2020-02-14T12:18:53.446" v="168" actId="1076"/>
          <ac:graphicFrameMkLst>
            <pc:docMk/>
            <pc:sldMk cId="672207818" sldId="413"/>
            <ac:graphicFrameMk id="55" creationId="{467A5930-002C-456E-BD98-E21EA66E150D}"/>
          </ac:graphicFrameMkLst>
        </pc:graphicFrameChg>
        <pc:picChg chg="add mod modCrop">
          <ac:chgData name="Matt Higgins" userId="b66834d5-eb74-4026-874d-6c93efd557a3" providerId="ADAL" clId="{CE308BF3-FCE0-49E7-8831-4E890DF54806}" dt="2020-02-14T12:23:27.403" v="294" actId="164"/>
          <ac:picMkLst>
            <pc:docMk/>
            <pc:sldMk cId="672207818" sldId="413"/>
            <ac:picMk id="12" creationId="{B2CFAFD8-216C-4728-94A7-1E201D8DBA5E}"/>
          </ac:picMkLst>
        </pc:picChg>
        <pc:picChg chg="add mod modCrop">
          <ac:chgData name="Matt Higgins" userId="b66834d5-eb74-4026-874d-6c93efd557a3" providerId="ADAL" clId="{CE308BF3-FCE0-49E7-8831-4E890DF54806}" dt="2020-02-14T12:23:27.403" v="294" actId="164"/>
          <ac:picMkLst>
            <pc:docMk/>
            <pc:sldMk cId="672207818" sldId="413"/>
            <ac:picMk id="13" creationId="{3D106DAD-6EB5-43A0-9CAC-FC9D3D652788}"/>
          </ac:picMkLst>
        </pc:picChg>
      </pc:sldChg>
      <pc:sldChg chg="modSp">
        <pc:chgData name="Matt Higgins" userId="b66834d5-eb74-4026-874d-6c93efd557a3" providerId="ADAL" clId="{CE308BF3-FCE0-49E7-8831-4E890DF54806}" dt="2020-02-14T12:18:40.161" v="165" actId="20577"/>
        <pc:sldMkLst>
          <pc:docMk/>
          <pc:sldMk cId="2123823626" sldId="418"/>
        </pc:sldMkLst>
        <pc:spChg chg="mod">
          <ac:chgData name="Matt Higgins" userId="b66834d5-eb74-4026-874d-6c93efd557a3" providerId="ADAL" clId="{CE308BF3-FCE0-49E7-8831-4E890DF54806}" dt="2020-02-14T12:18:40.161" v="165" actId="20577"/>
          <ac:spMkLst>
            <pc:docMk/>
            <pc:sldMk cId="2123823626" sldId="418"/>
            <ac:spMk id="28" creationId="{C71941E2-E63E-43CD-97E0-12C0CD0E6B3F}"/>
          </ac:spMkLst>
        </pc:spChg>
      </pc:sldChg>
      <pc:sldChg chg="modSp">
        <pc:chgData name="Matt Higgins" userId="b66834d5-eb74-4026-874d-6c93efd557a3" providerId="ADAL" clId="{CE308BF3-FCE0-49E7-8831-4E890DF54806}" dt="2020-02-14T12:18:43.607" v="167" actId="20577"/>
        <pc:sldMkLst>
          <pc:docMk/>
          <pc:sldMk cId="94249894" sldId="419"/>
        </pc:sldMkLst>
        <pc:spChg chg="mod">
          <ac:chgData name="Matt Higgins" userId="b66834d5-eb74-4026-874d-6c93efd557a3" providerId="ADAL" clId="{CE308BF3-FCE0-49E7-8831-4E890DF54806}" dt="2020-02-14T12:18:43.607" v="167" actId="20577"/>
          <ac:spMkLst>
            <pc:docMk/>
            <pc:sldMk cId="94249894" sldId="419"/>
            <ac:spMk id="28" creationId="{C71941E2-E63E-43CD-97E0-12C0CD0E6B3F}"/>
          </ac:spMkLst>
        </pc:spChg>
      </pc:sldChg>
      <pc:sldChg chg="modSp">
        <pc:chgData name="Matt Higgins" userId="b66834d5-eb74-4026-874d-6c93efd557a3" providerId="ADAL" clId="{CE308BF3-FCE0-49E7-8831-4E890DF54806}" dt="2020-02-14T11:39:53.042" v="1" actId="2710"/>
        <pc:sldMkLst>
          <pc:docMk/>
          <pc:sldMk cId="1093636837" sldId="420"/>
        </pc:sldMkLst>
        <pc:spChg chg="mod">
          <ac:chgData name="Matt Higgins" userId="b66834d5-eb74-4026-874d-6c93efd557a3" providerId="ADAL" clId="{CE308BF3-FCE0-49E7-8831-4E890DF54806}" dt="2020-02-14T11:39:53.042" v="1" actId="2710"/>
          <ac:spMkLst>
            <pc:docMk/>
            <pc:sldMk cId="1093636837" sldId="420"/>
            <ac:spMk id="19" creationId="{5252A847-DE45-4FA3-A1F8-EEBEB845FF8E}"/>
          </ac:spMkLst>
        </pc:spChg>
      </pc:sldChg>
      <pc:sldChg chg="add">
        <pc:chgData name="Matt Higgins" userId="b66834d5-eb74-4026-874d-6c93efd557a3" providerId="ADAL" clId="{CE308BF3-FCE0-49E7-8831-4E890DF54806}" dt="2020-02-14T11:42:34.761" v="27"/>
        <pc:sldMkLst>
          <pc:docMk/>
          <pc:sldMk cId="1989123091" sldId="422"/>
        </pc:sldMkLst>
      </pc:sldChg>
      <pc:sldChg chg="modSp add">
        <pc:chgData name="Matt Higgins" userId="b66834d5-eb74-4026-874d-6c93efd557a3" providerId="ADAL" clId="{CE308BF3-FCE0-49E7-8831-4E890DF54806}" dt="2020-02-14T12:04:27.377" v="68" actId="207"/>
        <pc:sldMkLst>
          <pc:docMk/>
          <pc:sldMk cId="4074024368" sldId="423"/>
        </pc:sldMkLst>
        <pc:grpChg chg="mod">
          <ac:chgData name="Matt Higgins" userId="b66834d5-eb74-4026-874d-6c93efd557a3" providerId="ADAL" clId="{CE308BF3-FCE0-49E7-8831-4E890DF54806}" dt="2020-02-14T12:04:27.377" v="68" actId="207"/>
          <ac:grpSpMkLst>
            <pc:docMk/>
            <pc:sldMk cId="4074024368" sldId="423"/>
            <ac:grpSpMk id="2" creationId="{ACADC769-12C0-4C8A-A762-E7C22975790B}"/>
          </ac:grpSpMkLst>
        </pc:grpChg>
        <pc:grpChg chg="mod">
          <ac:chgData name="Matt Higgins" userId="b66834d5-eb74-4026-874d-6c93efd557a3" providerId="ADAL" clId="{CE308BF3-FCE0-49E7-8831-4E890DF54806}" dt="2020-02-14T12:04:27.377" v="68" actId="207"/>
          <ac:grpSpMkLst>
            <pc:docMk/>
            <pc:sldMk cId="4074024368" sldId="423"/>
            <ac:grpSpMk id="109" creationId="{2102556F-E162-44C1-9DCD-B3B1227C04F4}"/>
          </ac:grpSpMkLst>
        </pc:grpChg>
        <pc:graphicFrameChg chg="modGraphic">
          <ac:chgData name="Matt Higgins" userId="b66834d5-eb74-4026-874d-6c93efd557a3" providerId="ADAL" clId="{CE308BF3-FCE0-49E7-8831-4E890DF54806}" dt="2020-02-14T12:04:15.367" v="67" actId="20577"/>
          <ac:graphicFrameMkLst>
            <pc:docMk/>
            <pc:sldMk cId="4074024368" sldId="423"/>
            <ac:graphicFrameMk id="21" creationId="{4662C1A2-41CA-4F9D-B945-1C49031E1670}"/>
          </ac:graphicFrameMkLst>
        </pc:graphicFrameChg>
      </pc:sldChg>
      <pc:sldChg chg="addSp modSp add">
        <pc:chgData name="Matt Higgins" userId="b66834d5-eb74-4026-874d-6c93efd557a3" providerId="ADAL" clId="{CE308BF3-FCE0-49E7-8831-4E890DF54806}" dt="2020-02-14T12:26:09.221" v="422" actId="572"/>
        <pc:sldMkLst>
          <pc:docMk/>
          <pc:sldMk cId="2398510056" sldId="424"/>
        </pc:sldMkLst>
        <pc:spChg chg="mod">
          <ac:chgData name="Matt Higgins" userId="b66834d5-eb74-4026-874d-6c93efd557a3" providerId="ADAL" clId="{CE308BF3-FCE0-49E7-8831-4E890DF54806}" dt="2020-02-14T12:25:53.568" v="413" actId="20577"/>
          <ac:spMkLst>
            <pc:docMk/>
            <pc:sldMk cId="2398510056" sldId="424"/>
            <ac:spMk id="19" creationId="{5252A847-DE45-4FA3-A1F8-EEBEB845FF8E}"/>
          </ac:spMkLst>
        </pc:spChg>
        <pc:graphicFrameChg chg="add mod modGraphic">
          <ac:chgData name="Matt Higgins" userId="b66834d5-eb74-4026-874d-6c93efd557a3" providerId="ADAL" clId="{CE308BF3-FCE0-49E7-8831-4E890DF54806}" dt="2020-02-14T12:26:09.221" v="422" actId="572"/>
          <ac:graphicFrameMkLst>
            <pc:docMk/>
            <pc:sldMk cId="2398510056" sldId="424"/>
            <ac:graphicFrameMk id="14" creationId="{065FE142-DC6D-49AC-B0EE-50F6015A283F}"/>
          </ac:graphicFrameMkLst>
        </pc:graphicFrameChg>
      </pc:sldChg>
      <pc:sldChg chg="add">
        <pc:chgData name="Matt Higgins" userId="b66834d5-eb74-4026-874d-6c93efd557a3" providerId="ADAL" clId="{CE308BF3-FCE0-49E7-8831-4E890DF54806}" dt="2020-02-14T12:26:16.716" v="423"/>
        <pc:sldMkLst>
          <pc:docMk/>
          <pc:sldMk cId="1049283180" sldId="425"/>
        </pc:sldMkLst>
      </pc:sldChg>
    </pc:docChg>
  </pc:docChgLst>
  <pc:docChgLst>
    <pc:chgData name="Josh Cooper" userId="daecdff2-2c86-45d5-9dc5-33d360948956" providerId="ADAL" clId="{21BF771B-589B-4BEC-BF18-84993952F8FA}"/>
    <pc:docChg chg="undo custSel addSld delSld modSld sldOrd">
      <pc:chgData name="Josh Cooper" userId="daecdff2-2c86-45d5-9dc5-33d360948956" providerId="ADAL" clId="{21BF771B-589B-4BEC-BF18-84993952F8FA}" dt="2020-02-18T13:20:12.574" v="1021" actId="1037"/>
      <pc:docMkLst>
        <pc:docMk/>
      </pc:docMkLst>
      <pc:sldChg chg="ord">
        <pc:chgData name="Josh Cooper" userId="daecdff2-2c86-45d5-9dc5-33d360948956" providerId="ADAL" clId="{21BF771B-589B-4BEC-BF18-84993952F8FA}" dt="2020-02-17T20:34:42.068" v="841"/>
        <pc:sldMkLst>
          <pc:docMk/>
          <pc:sldMk cId="2637481266" sldId="256"/>
        </pc:sldMkLst>
      </pc:sldChg>
      <pc:sldChg chg="modSp mod">
        <pc:chgData name="Josh Cooper" userId="daecdff2-2c86-45d5-9dc5-33d360948956" providerId="ADAL" clId="{21BF771B-589B-4BEC-BF18-84993952F8FA}" dt="2020-02-18T13:20:12.574" v="1021" actId="1037"/>
        <pc:sldMkLst>
          <pc:docMk/>
          <pc:sldMk cId="36917022" sldId="360"/>
        </pc:sldMkLst>
        <pc:spChg chg="mod">
          <ac:chgData name="Josh Cooper" userId="daecdff2-2c86-45d5-9dc5-33d360948956" providerId="ADAL" clId="{21BF771B-589B-4BEC-BF18-84993952F8FA}" dt="2020-02-18T13:19:27.172" v="901" actId="20577"/>
          <ac:spMkLst>
            <pc:docMk/>
            <pc:sldMk cId="36917022" sldId="360"/>
            <ac:spMk id="19" creationId="{5252A847-DE45-4FA3-A1F8-EEBEB845FF8E}"/>
          </ac:spMkLst>
        </pc:spChg>
        <pc:graphicFrameChg chg="mod modGraphic">
          <ac:chgData name="Josh Cooper" userId="daecdff2-2c86-45d5-9dc5-33d360948956" providerId="ADAL" clId="{21BF771B-589B-4BEC-BF18-84993952F8FA}" dt="2020-02-18T13:20:12.574" v="1021" actId="1037"/>
          <ac:graphicFrameMkLst>
            <pc:docMk/>
            <pc:sldMk cId="36917022" sldId="360"/>
            <ac:graphicFrameMk id="87" creationId="{C861B029-3603-4E64-9975-5B26491CD6C5}"/>
          </ac:graphicFrameMkLst>
        </pc:graphicFrameChg>
      </pc:sldChg>
      <pc:sldChg chg="addSp delSp modSp mod">
        <pc:chgData name="Josh Cooper" userId="daecdff2-2c86-45d5-9dc5-33d360948956" providerId="ADAL" clId="{21BF771B-589B-4BEC-BF18-84993952F8FA}" dt="2020-02-17T20:36:45.123" v="848" actId="2710"/>
        <pc:sldMkLst>
          <pc:docMk/>
          <pc:sldMk cId="1669721746" sldId="365"/>
        </pc:sldMkLst>
        <pc:spChg chg="mod">
          <ac:chgData name="Josh Cooper" userId="daecdff2-2c86-45d5-9dc5-33d360948956" providerId="ADAL" clId="{21BF771B-589B-4BEC-BF18-84993952F8FA}" dt="2020-02-17T20:36:45.123" v="848" actId="2710"/>
          <ac:spMkLst>
            <pc:docMk/>
            <pc:sldMk cId="1669721746" sldId="365"/>
            <ac:spMk id="19" creationId="{5252A847-DE45-4FA3-A1F8-EEBEB845FF8E}"/>
          </ac:spMkLst>
        </pc:spChg>
        <pc:graphicFrameChg chg="add mod modGraphic">
          <ac:chgData name="Josh Cooper" userId="daecdff2-2c86-45d5-9dc5-33d360948956" providerId="ADAL" clId="{21BF771B-589B-4BEC-BF18-84993952F8FA}" dt="2020-02-17T19:57:56.445" v="301"/>
          <ac:graphicFrameMkLst>
            <pc:docMk/>
            <pc:sldMk cId="1669721746" sldId="365"/>
            <ac:graphicFrameMk id="2" creationId="{B3FE4B72-2B57-492F-92C1-D7F6A712A3EE}"/>
          </ac:graphicFrameMkLst>
        </pc:graphicFrameChg>
        <pc:graphicFrameChg chg="add mod modGraphic">
          <ac:chgData name="Josh Cooper" userId="daecdff2-2c86-45d5-9dc5-33d360948956" providerId="ADAL" clId="{21BF771B-589B-4BEC-BF18-84993952F8FA}" dt="2020-02-17T19:55:52.381" v="283" actId="465"/>
          <ac:graphicFrameMkLst>
            <pc:docMk/>
            <pc:sldMk cId="1669721746" sldId="365"/>
            <ac:graphicFrameMk id="10" creationId="{2D387BDB-BDB3-4100-908C-5D41EF9F3F19}"/>
          </ac:graphicFrameMkLst>
        </pc:graphicFrameChg>
        <pc:graphicFrameChg chg="add mod modGraphic">
          <ac:chgData name="Josh Cooper" userId="daecdff2-2c86-45d5-9dc5-33d360948956" providerId="ADAL" clId="{21BF771B-589B-4BEC-BF18-84993952F8FA}" dt="2020-02-17T19:55:52.381" v="283" actId="465"/>
          <ac:graphicFrameMkLst>
            <pc:docMk/>
            <pc:sldMk cId="1669721746" sldId="365"/>
            <ac:graphicFrameMk id="11" creationId="{7477DF9D-8233-4574-8816-CD0B2765FE18}"/>
          </ac:graphicFrameMkLst>
        </pc:graphicFrameChg>
        <pc:graphicFrameChg chg="add del mod modGraphic">
          <ac:chgData name="Josh Cooper" userId="daecdff2-2c86-45d5-9dc5-33d360948956" providerId="ADAL" clId="{21BF771B-589B-4BEC-BF18-84993952F8FA}" dt="2020-02-17T19:54:15.556" v="146" actId="478"/>
          <ac:graphicFrameMkLst>
            <pc:docMk/>
            <pc:sldMk cId="1669721746" sldId="365"/>
            <ac:graphicFrameMk id="12" creationId="{04EE59DF-A993-4A3C-820B-68C42AC88A5D}"/>
          </ac:graphicFrameMkLst>
        </pc:graphicFrameChg>
        <pc:graphicFrameChg chg="del mod">
          <ac:chgData name="Josh Cooper" userId="daecdff2-2c86-45d5-9dc5-33d360948956" providerId="ADAL" clId="{21BF771B-589B-4BEC-BF18-84993952F8FA}" dt="2020-02-17T19:52:28.967" v="110" actId="478"/>
          <ac:graphicFrameMkLst>
            <pc:docMk/>
            <pc:sldMk cId="1669721746" sldId="365"/>
            <ac:graphicFrameMk id="13" creationId="{D774B88C-2A79-4128-9FEE-45ACE24155E2}"/>
          </ac:graphicFrameMkLst>
        </pc:graphicFrameChg>
        <pc:graphicFrameChg chg="del mod">
          <ac:chgData name="Josh Cooper" userId="daecdff2-2c86-45d5-9dc5-33d360948956" providerId="ADAL" clId="{21BF771B-589B-4BEC-BF18-84993952F8FA}" dt="2020-02-17T19:52:32.332" v="111" actId="478"/>
          <ac:graphicFrameMkLst>
            <pc:docMk/>
            <pc:sldMk cId="1669721746" sldId="365"/>
            <ac:graphicFrameMk id="14" creationId="{6EE4A3CA-A46E-435A-9301-76E74B152E6E}"/>
          </ac:graphicFrameMkLst>
        </pc:graphicFrameChg>
        <pc:graphicFrameChg chg="mod modGraphic">
          <ac:chgData name="Josh Cooper" userId="daecdff2-2c86-45d5-9dc5-33d360948956" providerId="ADAL" clId="{21BF771B-589B-4BEC-BF18-84993952F8FA}" dt="2020-02-17T19:55:52.381" v="283" actId="465"/>
          <ac:graphicFrameMkLst>
            <pc:docMk/>
            <pc:sldMk cId="1669721746" sldId="365"/>
            <ac:graphicFrameMk id="15" creationId="{5F0A357F-1B0E-4EC4-915A-FA0532AAD81D}"/>
          </ac:graphicFrameMkLst>
        </pc:graphicFrameChg>
        <pc:graphicFrameChg chg="del mod">
          <ac:chgData name="Josh Cooper" userId="daecdff2-2c86-45d5-9dc5-33d360948956" providerId="ADAL" clId="{21BF771B-589B-4BEC-BF18-84993952F8FA}" dt="2020-02-17T19:52:34.848" v="112" actId="478"/>
          <ac:graphicFrameMkLst>
            <pc:docMk/>
            <pc:sldMk cId="1669721746" sldId="365"/>
            <ac:graphicFrameMk id="16" creationId="{5B805A22-5C22-4712-9FE4-9FDF75105FB6}"/>
          </ac:graphicFrameMkLst>
        </pc:graphicFrameChg>
        <pc:graphicFrameChg chg="add mod modGraphic">
          <ac:chgData name="Josh Cooper" userId="daecdff2-2c86-45d5-9dc5-33d360948956" providerId="ADAL" clId="{21BF771B-589B-4BEC-BF18-84993952F8FA}" dt="2020-02-17T19:58:01.258" v="302"/>
          <ac:graphicFrameMkLst>
            <pc:docMk/>
            <pc:sldMk cId="1669721746" sldId="365"/>
            <ac:graphicFrameMk id="17" creationId="{1BA65F77-F0D8-42D0-B6CF-ED0D08892935}"/>
          </ac:graphicFrameMkLst>
        </pc:graphicFrameChg>
        <pc:graphicFrameChg chg="add mod modGraphic">
          <ac:chgData name="Josh Cooper" userId="daecdff2-2c86-45d5-9dc5-33d360948956" providerId="ADAL" clId="{21BF771B-589B-4BEC-BF18-84993952F8FA}" dt="2020-02-17T19:58:04.777" v="303"/>
          <ac:graphicFrameMkLst>
            <pc:docMk/>
            <pc:sldMk cId="1669721746" sldId="365"/>
            <ac:graphicFrameMk id="20" creationId="{4F74A854-DBE4-4262-A7A6-C94F97842D94}"/>
          </ac:graphicFrameMkLst>
        </pc:graphicFrameChg>
        <pc:graphicFrameChg chg="add del mod">
          <ac:chgData name="Josh Cooper" userId="daecdff2-2c86-45d5-9dc5-33d360948956" providerId="ADAL" clId="{21BF771B-589B-4BEC-BF18-84993952F8FA}" dt="2020-02-17T19:55:19.578" v="245" actId="478"/>
          <ac:graphicFrameMkLst>
            <pc:docMk/>
            <pc:sldMk cId="1669721746" sldId="365"/>
            <ac:graphicFrameMk id="21" creationId="{0A9BD111-BBA2-48AC-9EFE-2BBD93B06FE2}"/>
          </ac:graphicFrameMkLst>
        </pc:graphicFrameChg>
        <pc:graphicFrameChg chg="add mod modGraphic">
          <ac:chgData name="Josh Cooper" userId="daecdff2-2c86-45d5-9dc5-33d360948956" providerId="ADAL" clId="{21BF771B-589B-4BEC-BF18-84993952F8FA}" dt="2020-02-17T19:59:28.888" v="318"/>
          <ac:graphicFrameMkLst>
            <pc:docMk/>
            <pc:sldMk cId="1669721746" sldId="365"/>
            <ac:graphicFrameMk id="22" creationId="{940B007F-545A-48E9-936F-25A788069350}"/>
          </ac:graphicFrameMkLst>
        </pc:graphicFrameChg>
        <pc:graphicFrameChg chg="add mod modGraphic">
          <ac:chgData name="Josh Cooper" userId="daecdff2-2c86-45d5-9dc5-33d360948956" providerId="ADAL" clId="{21BF771B-589B-4BEC-BF18-84993952F8FA}" dt="2020-02-17T19:59:35.438" v="320"/>
          <ac:graphicFrameMkLst>
            <pc:docMk/>
            <pc:sldMk cId="1669721746" sldId="365"/>
            <ac:graphicFrameMk id="23" creationId="{C461CBBA-D08C-4F98-B6B2-B3E392FC5D84}"/>
          </ac:graphicFrameMkLst>
        </pc:graphicFrameChg>
        <pc:graphicFrameChg chg="add mod modGraphic">
          <ac:chgData name="Josh Cooper" userId="daecdff2-2c86-45d5-9dc5-33d360948956" providerId="ADAL" clId="{21BF771B-589B-4BEC-BF18-84993952F8FA}" dt="2020-02-17T19:59:18.957" v="316"/>
          <ac:graphicFrameMkLst>
            <pc:docMk/>
            <pc:sldMk cId="1669721746" sldId="365"/>
            <ac:graphicFrameMk id="24" creationId="{F4FAED9B-148C-4849-962C-B0216EBDDDC8}"/>
          </ac:graphicFrameMkLst>
        </pc:graphicFrameChg>
        <pc:graphicFrameChg chg="add mod modGraphic">
          <ac:chgData name="Josh Cooper" userId="daecdff2-2c86-45d5-9dc5-33d360948956" providerId="ADAL" clId="{21BF771B-589B-4BEC-BF18-84993952F8FA}" dt="2020-02-17T19:56:47.777" v="291" actId="207"/>
          <ac:graphicFrameMkLst>
            <pc:docMk/>
            <pc:sldMk cId="1669721746" sldId="365"/>
            <ac:graphicFrameMk id="25" creationId="{51225E9D-9DF6-4A3C-895A-2F33BAE411C3}"/>
          </ac:graphicFrameMkLst>
        </pc:graphicFrameChg>
        <pc:graphicFrameChg chg="add mod modGraphic">
          <ac:chgData name="Josh Cooper" userId="daecdff2-2c86-45d5-9dc5-33d360948956" providerId="ADAL" clId="{21BF771B-589B-4BEC-BF18-84993952F8FA}" dt="2020-02-17T19:56:57.426" v="294" actId="207"/>
          <ac:graphicFrameMkLst>
            <pc:docMk/>
            <pc:sldMk cId="1669721746" sldId="365"/>
            <ac:graphicFrameMk id="26" creationId="{BBF27E2F-687D-4184-8FBB-2B302F882732}"/>
          </ac:graphicFrameMkLst>
        </pc:graphicFrameChg>
        <pc:graphicFrameChg chg="add mod modGraphic">
          <ac:chgData name="Josh Cooper" userId="daecdff2-2c86-45d5-9dc5-33d360948956" providerId="ADAL" clId="{21BF771B-589B-4BEC-BF18-84993952F8FA}" dt="2020-02-17T19:59:56.234" v="324"/>
          <ac:graphicFrameMkLst>
            <pc:docMk/>
            <pc:sldMk cId="1669721746" sldId="365"/>
            <ac:graphicFrameMk id="27" creationId="{2B1E54C7-0783-4D82-9597-7F59F5B6B95B}"/>
          </ac:graphicFrameMkLst>
        </pc:graphicFrameChg>
      </pc:sldChg>
      <pc:sldChg chg="modSp mod">
        <pc:chgData name="Josh Cooper" userId="daecdff2-2c86-45d5-9dc5-33d360948956" providerId="ADAL" clId="{21BF771B-589B-4BEC-BF18-84993952F8FA}" dt="2020-02-17T20:27:03.950" v="836" actId="2710"/>
        <pc:sldMkLst>
          <pc:docMk/>
          <pc:sldMk cId="1735350956" sldId="378"/>
        </pc:sldMkLst>
        <pc:spChg chg="mod ord">
          <ac:chgData name="Josh Cooper" userId="daecdff2-2c86-45d5-9dc5-33d360948956" providerId="ADAL" clId="{21BF771B-589B-4BEC-BF18-84993952F8FA}" dt="2020-02-17T20:27:03.950" v="836" actId="2710"/>
          <ac:spMkLst>
            <pc:docMk/>
            <pc:sldMk cId="1735350956" sldId="378"/>
            <ac:spMk id="28" creationId="{C71941E2-E63E-43CD-97E0-12C0CD0E6B3F}"/>
          </ac:spMkLst>
        </pc:spChg>
      </pc:sldChg>
      <pc:sldChg chg="delSp modSp mod">
        <pc:chgData name="Josh Cooper" userId="daecdff2-2c86-45d5-9dc5-33d360948956" providerId="ADAL" clId="{21BF771B-589B-4BEC-BF18-84993952F8FA}" dt="2020-02-17T20:09:40.053" v="490" actId="2710"/>
        <pc:sldMkLst>
          <pc:docMk/>
          <pc:sldMk cId="869888744" sldId="388"/>
        </pc:sldMkLst>
        <pc:spChg chg="del">
          <ac:chgData name="Josh Cooper" userId="daecdff2-2c86-45d5-9dc5-33d360948956" providerId="ADAL" clId="{21BF771B-589B-4BEC-BF18-84993952F8FA}" dt="2020-02-17T20:07:08.223" v="430" actId="478"/>
          <ac:spMkLst>
            <pc:docMk/>
            <pc:sldMk cId="869888744" sldId="388"/>
            <ac:spMk id="15" creationId="{86CCA597-5666-4A49-BB65-3A23B85A2F96}"/>
          </ac:spMkLst>
        </pc:spChg>
        <pc:spChg chg="del">
          <ac:chgData name="Josh Cooper" userId="daecdff2-2c86-45d5-9dc5-33d360948956" providerId="ADAL" clId="{21BF771B-589B-4BEC-BF18-84993952F8FA}" dt="2020-02-17T20:07:04.679" v="429" actId="478"/>
          <ac:spMkLst>
            <pc:docMk/>
            <pc:sldMk cId="869888744" sldId="388"/>
            <ac:spMk id="16" creationId="{1CC946E7-5C9B-45A9-88A9-D7D90174C007}"/>
          </ac:spMkLst>
        </pc:spChg>
        <pc:spChg chg="del">
          <ac:chgData name="Josh Cooper" userId="daecdff2-2c86-45d5-9dc5-33d360948956" providerId="ADAL" clId="{21BF771B-589B-4BEC-BF18-84993952F8FA}" dt="2020-02-17T20:07:04.679" v="429" actId="478"/>
          <ac:spMkLst>
            <pc:docMk/>
            <pc:sldMk cId="869888744" sldId="388"/>
            <ac:spMk id="17" creationId="{FCE48F55-30AE-481B-9BE9-EC66893F1BC9}"/>
          </ac:spMkLst>
        </pc:spChg>
        <pc:spChg chg="mod">
          <ac:chgData name="Josh Cooper" userId="daecdff2-2c86-45d5-9dc5-33d360948956" providerId="ADAL" clId="{21BF771B-589B-4BEC-BF18-84993952F8FA}" dt="2020-02-17T20:09:40.053" v="490" actId="2710"/>
          <ac:spMkLst>
            <pc:docMk/>
            <pc:sldMk cId="869888744" sldId="388"/>
            <ac:spMk id="19" creationId="{5252A847-DE45-4FA3-A1F8-EEBEB845FF8E}"/>
          </ac:spMkLst>
        </pc:spChg>
        <pc:spChg chg="del">
          <ac:chgData name="Josh Cooper" userId="daecdff2-2c86-45d5-9dc5-33d360948956" providerId="ADAL" clId="{21BF771B-589B-4BEC-BF18-84993952F8FA}" dt="2020-02-17T20:07:04.679" v="429" actId="478"/>
          <ac:spMkLst>
            <pc:docMk/>
            <pc:sldMk cId="869888744" sldId="388"/>
            <ac:spMk id="20" creationId="{2A3D3D98-F147-4492-B598-04ACBDA4B8B2}"/>
          </ac:spMkLst>
        </pc:spChg>
        <pc:spChg chg="del">
          <ac:chgData name="Josh Cooper" userId="daecdff2-2c86-45d5-9dc5-33d360948956" providerId="ADAL" clId="{21BF771B-589B-4BEC-BF18-84993952F8FA}" dt="2020-02-17T20:07:08.223" v="430" actId="478"/>
          <ac:spMkLst>
            <pc:docMk/>
            <pc:sldMk cId="869888744" sldId="388"/>
            <ac:spMk id="23" creationId="{F78040D0-29D9-4C45-A548-09C00E84BE88}"/>
          </ac:spMkLst>
        </pc:spChg>
        <pc:spChg chg="del">
          <ac:chgData name="Josh Cooper" userId="daecdff2-2c86-45d5-9dc5-33d360948956" providerId="ADAL" clId="{21BF771B-589B-4BEC-BF18-84993952F8FA}" dt="2020-02-17T20:07:04.679" v="429" actId="478"/>
          <ac:spMkLst>
            <pc:docMk/>
            <pc:sldMk cId="869888744" sldId="388"/>
            <ac:spMk id="24" creationId="{27265C90-8249-4B28-B5F4-FCFC88E45913}"/>
          </ac:spMkLst>
        </pc:spChg>
        <pc:spChg chg="del">
          <ac:chgData name="Josh Cooper" userId="daecdff2-2c86-45d5-9dc5-33d360948956" providerId="ADAL" clId="{21BF771B-589B-4BEC-BF18-84993952F8FA}" dt="2020-02-17T20:07:04.679" v="429" actId="478"/>
          <ac:spMkLst>
            <pc:docMk/>
            <pc:sldMk cId="869888744" sldId="388"/>
            <ac:spMk id="25" creationId="{B53753F3-C568-406F-880B-633B6E2872E1}"/>
          </ac:spMkLst>
        </pc:spChg>
        <pc:spChg chg="del">
          <ac:chgData name="Josh Cooper" userId="daecdff2-2c86-45d5-9dc5-33d360948956" providerId="ADAL" clId="{21BF771B-589B-4BEC-BF18-84993952F8FA}" dt="2020-02-17T20:07:04.679" v="429" actId="478"/>
          <ac:spMkLst>
            <pc:docMk/>
            <pc:sldMk cId="869888744" sldId="388"/>
            <ac:spMk id="27" creationId="{9514297E-3A5C-41C2-B0A6-460708B0D240}"/>
          </ac:spMkLst>
        </pc:spChg>
        <pc:spChg chg="del">
          <ac:chgData name="Josh Cooper" userId="daecdff2-2c86-45d5-9dc5-33d360948956" providerId="ADAL" clId="{21BF771B-589B-4BEC-BF18-84993952F8FA}" dt="2020-02-17T20:07:04.679" v="429" actId="478"/>
          <ac:spMkLst>
            <pc:docMk/>
            <pc:sldMk cId="869888744" sldId="388"/>
            <ac:spMk id="28" creationId="{E28AB20A-5D9F-4A0A-B8EE-735FD8B4ABD2}"/>
          </ac:spMkLst>
        </pc:spChg>
        <pc:graphicFrameChg chg="mod">
          <ac:chgData name="Josh Cooper" userId="daecdff2-2c86-45d5-9dc5-33d360948956" providerId="ADAL" clId="{21BF771B-589B-4BEC-BF18-84993952F8FA}" dt="2020-02-17T20:07:24.243" v="467" actId="1035"/>
          <ac:graphicFrameMkLst>
            <pc:docMk/>
            <pc:sldMk cId="869888744" sldId="388"/>
            <ac:graphicFrameMk id="21" creationId="{4662C1A2-41CA-4F9D-B945-1C49031E1670}"/>
          </ac:graphicFrameMkLst>
        </pc:graphicFrameChg>
      </pc:sldChg>
      <pc:sldChg chg="modSp mod">
        <pc:chgData name="Josh Cooper" userId="daecdff2-2c86-45d5-9dc5-33d360948956" providerId="ADAL" clId="{21BF771B-589B-4BEC-BF18-84993952F8FA}" dt="2020-02-17T20:16:21.951" v="610" actId="20577"/>
        <pc:sldMkLst>
          <pc:docMk/>
          <pc:sldMk cId="302631223" sldId="403"/>
        </pc:sldMkLst>
        <pc:spChg chg="mod">
          <ac:chgData name="Josh Cooper" userId="daecdff2-2c86-45d5-9dc5-33d360948956" providerId="ADAL" clId="{21BF771B-589B-4BEC-BF18-84993952F8FA}" dt="2020-02-17T20:14:08.829" v="588" actId="1036"/>
          <ac:spMkLst>
            <pc:docMk/>
            <pc:sldMk cId="302631223" sldId="403"/>
            <ac:spMk id="11" creationId="{A6E1A850-9B91-4295-9312-A49FE3EF6112}"/>
          </ac:spMkLst>
        </pc:spChg>
        <pc:spChg chg="mod">
          <ac:chgData name="Josh Cooper" userId="daecdff2-2c86-45d5-9dc5-33d360948956" providerId="ADAL" clId="{21BF771B-589B-4BEC-BF18-84993952F8FA}" dt="2020-02-17T20:16:21.951" v="610" actId="20577"/>
          <ac:spMkLst>
            <pc:docMk/>
            <pc:sldMk cId="302631223" sldId="403"/>
            <ac:spMk id="19" creationId="{5252A847-DE45-4FA3-A1F8-EEBEB845FF8E}"/>
          </ac:spMkLst>
        </pc:spChg>
      </pc:sldChg>
      <pc:sldChg chg="del">
        <pc:chgData name="Josh Cooper" userId="daecdff2-2c86-45d5-9dc5-33d360948956" providerId="ADAL" clId="{21BF771B-589B-4BEC-BF18-84993952F8FA}" dt="2020-02-17T20:00:14.686" v="326" actId="47"/>
        <pc:sldMkLst>
          <pc:docMk/>
          <pc:sldMk cId="3476494974" sldId="407"/>
        </pc:sldMkLst>
      </pc:sldChg>
      <pc:sldChg chg="modSp del mod">
        <pc:chgData name="Josh Cooper" userId="daecdff2-2c86-45d5-9dc5-33d360948956" providerId="ADAL" clId="{21BF771B-589B-4BEC-BF18-84993952F8FA}" dt="2020-02-17T20:06:39.302" v="427" actId="47"/>
        <pc:sldMkLst>
          <pc:docMk/>
          <pc:sldMk cId="3252388477" sldId="409"/>
        </pc:sldMkLst>
        <pc:spChg chg="mod">
          <ac:chgData name="Josh Cooper" userId="daecdff2-2c86-45d5-9dc5-33d360948956" providerId="ADAL" clId="{21BF771B-589B-4BEC-BF18-84993952F8FA}" dt="2020-02-17T20:05:58.162" v="410" actId="2710"/>
          <ac:spMkLst>
            <pc:docMk/>
            <pc:sldMk cId="3252388477" sldId="409"/>
            <ac:spMk id="19" creationId="{5252A847-DE45-4FA3-A1F8-EEBEB845FF8E}"/>
          </ac:spMkLst>
        </pc:spChg>
      </pc:sldChg>
      <pc:sldChg chg="modSp mod">
        <pc:chgData name="Josh Cooper" userId="daecdff2-2c86-45d5-9dc5-33d360948956" providerId="ADAL" clId="{21BF771B-589B-4BEC-BF18-84993952F8FA}" dt="2020-02-17T20:12:07.181" v="538" actId="1036"/>
        <pc:sldMkLst>
          <pc:docMk/>
          <pc:sldMk cId="188950629" sldId="411"/>
        </pc:sldMkLst>
        <pc:spChg chg="mod">
          <ac:chgData name="Josh Cooper" userId="daecdff2-2c86-45d5-9dc5-33d360948956" providerId="ADAL" clId="{21BF771B-589B-4BEC-BF18-84993952F8FA}" dt="2020-02-17T20:10:10.569" v="493" actId="2710"/>
          <ac:spMkLst>
            <pc:docMk/>
            <pc:sldMk cId="188950629" sldId="411"/>
            <ac:spMk id="19" creationId="{5252A847-DE45-4FA3-A1F8-EEBEB845FF8E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24" creationId="{0976D3DA-661E-494A-B50A-7D8E342F3D1B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29" creationId="{04994744-722A-45CC-844F-30E92C5564D1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30" creationId="{B8E6E0F5-185D-411D-B03E-66B1A307E476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31" creationId="{9ACA1DF0-3A2A-488C-A558-C935ACFB9B1A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32" creationId="{BF54AB88-F175-43A2-A2DA-466F0635B161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33" creationId="{DF7F7681-02AC-45B4-95C1-A2A3CE4B64DE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34" creationId="{2495211D-F256-41B9-973A-3004D29CBFAC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35" creationId="{0A05CC90-FF5B-427F-9DDD-0F9A1254205B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36" creationId="{68E3027E-6C69-4D7D-8DA7-CC191EFAA109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37" creationId="{6F05F0C2-BB4A-440E-858C-BFBB7C607CBC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45" creationId="{329CC587-30A1-450A-8576-E7AE61EACB58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46" creationId="{F48973EB-C34D-436F-A6C3-C312772C44B1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47" creationId="{CEF501D0-E808-4B3A-8707-56433CBFBFF6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48" creationId="{BC57CB06-C149-4374-8394-5E6621D5BCC2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49" creationId="{FFA9BDD7-5890-4759-BE8C-A7DF45CB00CA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50" creationId="{239151A3-9040-4F3C-8A73-E994EB70520C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51" creationId="{2A00ADC1-CFEE-4659-BF4E-7FF6D4C5E388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52" creationId="{AD3AD2E0-266B-4C25-85EF-6E524120CE93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53" creationId="{79B97AF8-D172-4B7A-BFF3-F0B2D9A83DEC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54" creationId="{2277BF59-49EF-4B83-B2B6-D98E6B1D54CE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55" creationId="{D99A970D-FCAE-426B-B8B7-AF64CBF2FE49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56" creationId="{24FE78F8-F0E9-45DB-BAB1-55362A3DF253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57" creationId="{5874E006-5B24-4175-BB52-82F7210D3316}"/>
          </ac:spMkLst>
        </pc:spChg>
        <pc:spChg chg="mod">
          <ac:chgData name="Josh Cooper" userId="daecdff2-2c86-45d5-9dc5-33d360948956" providerId="ADAL" clId="{21BF771B-589B-4BEC-BF18-84993952F8FA}" dt="2020-02-17T20:11:02.007" v="509" actId="1036"/>
          <ac:spMkLst>
            <pc:docMk/>
            <pc:sldMk cId="188950629" sldId="411"/>
            <ac:spMk id="58" creationId="{68F5C5DA-4DD6-41F9-9D3E-A31F8BB111A0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41" creationId="{1E704A48-CD36-4E68-AE65-8685FC15DC3F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42" creationId="{E6D4C066-44AB-461F-B2CF-D75153122E90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43" creationId="{604C5AB8-3F82-46A3-A434-EFD3B36E36B6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44" creationId="{1B660991-BE3D-4E26-9CD8-31B29202A6A8}"/>
          </ac:spMkLst>
        </pc:spChg>
        <pc:spChg chg="mod">
          <ac:chgData name="Josh Cooper" userId="daecdff2-2c86-45d5-9dc5-33d360948956" providerId="ADAL" clId="{21BF771B-589B-4BEC-BF18-84993952F8FA}" dt="2020-02-17T20:11:45.089" v="522" actId="1035"/>
          <ac:spMkLst>
            <pc:docMk/>
            <pc:sldMk cId="188950629" sldId="411"/>
            <ac:spMk id="145" creationId="{447A7E2B-F7D5-4A17-8F6F-84CDE9F198E8}"/>
          </ac:spMkLst>
        </pc:spChg>
        <pc:spChg chg="mod">
          <ac:chgData name="Josh Cooper" userId="daecdff2-2c86-45d5-9dc5-33d360948956" providerId="ADAL" clId="{21BF771B-589B-4BEC-BF18-84993952F8FA}" dt="2020-02-17T20:11:45.089" v="522" actId="1035"/>
          <ac:spMkLst>
            <pc:docMk/>
            <pc:sldMk cId="188950629" sldId="411"/>
            <ac:spMk id="146" creationId="{FFB019AB-2CDD-4D7F-824A-89D0E4993892}"/>
          </ac:spMkLst>
        </pc:spChg>
        <pc:spChg chg="mod">
          <ac:chgData name="Josh Cooper" userId="daecdff2-2c86-45d5-9dc5-33d360948956" providerId="ADAL" clId="{21BF771B-589B-4BEC-BF18-84993952F8FA}" dt="2020-02-17T20:11:45.089" v="522" actId="1035"/>
          <ac:spMkLst>
            <pc:docMk/>
            <pc:sldMk cId="188950629" sldId="411"/>
            <ac:spMk id="147" creationId="{7599ABA3-7DFA-4BA5-A3C1-E376214B5F98}"/>
          </ac:spMkLst>
        </pc:spChg>
        <pc:spChg chg="mod">
          <ac:chgData name="Josh Cooper" userId="daecdff2-2c86-45d5-9dc5-33d360948956" providerId="ADAL" clId="{21BF771B-589B-4BEC-BF18-84993952F8FA}" dt="2020-02-17T20:11:45.089" v="522" actId="1035"/>
          <ac:spMkLst>
            <pc:docMk/>
            <pc:sldMk cId="188950629" sldId="411"/>
            <ac:spMk id="148" creationId="{D9A0F90C-DB29-4CC7-B221-F0A96653E12E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49" creationId="{2465BFE0-8A37-49EE-9DEF-F3909D997DBD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50" creationId="{336F35CA-9E3E-441B-A586-4419C28D2194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51" creationId="{F1AF2B1C-5AAF-4F5A-8080-5D12C29F282E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52" creationId="{AF97E005-E0F6-492A-9875-7F6CB57EE6D0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66" creationId="{FBEDC8C5-9391-4932-A35F-7822AD1C81AB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67" creationId="{AF53C615-4C53-4252-9E2F-E084EE0FEE35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68" creationId="{6C76DB8E-8D13-4AB5-BB6C-C67E887A2A34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69" creationId="{A2833027-C1AB-4FCB-B242-AB4315A53437}"/>
          </ac:spMkLst>
        </pc:spChg>
        <pc:spChg chg="mod">
          <ac:chgData name="Josh Cooper" userId="daecdff2-2c86-45d5-9dc5-33d360948956" providerId="ADAL" clId="{21BF771B-589B-4BEC-BF18-84993952F8FA}" dt="2020-02-17T20:11:45.089" v="522" actId="1035"/>
          <ac:spMkLst>
            <pc:docMk/>
            <pc:sldMk cId="188950629" sldId="411"/>
            <ac:spMk id="170" creationId="{E60BDA46-104E-4403-9E33-9FA8BE4BBBFC}"/>
          </ac:spMkLst>
        </pc:spChg>
        <pc:spChg chg="mod">
          <ac:chgData name="Josh Cooper" userId="daecdff2-2c86-45d5-9dc5-33d360948956" providerId="ADAL" clId="{21BF771B-589B-4BEC-BF18-84993952F8FA}" dt="2020-02-17T20:11:45.089" v="522" actId="1035"/>
          <ac:spMkLst>
            <pc:docMk/>
            <pc:sldMk cId="188950629" sldId="411"/>
            <ac:spMk id="171" creationId="{DD052D8C-8622-479F-B95A-C09381736DCC}"/>
          </ac:spMkLst>
        </pc:spChg>
        <pc:spChg chg="mod">
          <ac:chgData name="Josh Cooper" userId="daecdff2-2c86-45d5-9dc5-33d360948956" providerId="ADAL" clId="{21BF771B-589B-4BEC-BF18-84993952F8FA}" dt="2020-02-17T20:11:45.089" v="522" actId="1035"/>
          <ac:spMkLst>
            <pc:docMk/>
            <pc:sldMk cId="188950629" sldId="411"/>
            <ac:spMk id="172" creationId="{B305AB15-3CF5-4D33-B89B-906B9B5B0A94}"/>
          </ac:spMkLst>
        </pc:spChg>
        <pc:spChg chg="mod">
          <ac:chgData name="Josh Cooper" userId="daecdff2-2c86-45d5-9dc5-33d360948956" providerId="ADAL" clId="{21BF771B-589B-4BEC-BF18-84993952F8FA}" dt="2020-02-17T20:11:45.089" v="522" actId="1035"/>
          <ac:spMkLst>
            <pc:docMk/>
            <pc:sldMk cId="188950629" sldId="411"/>
            <ac:spMk id="173" creationId="{97C02EDF-D737-4E77-A021-F497C7D86AD3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74" creationId="{DBCC3909-FB6C-42B6-9E6E-2AD0D1DA16FC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75" creationId="{18CE1340-9835-4E93-AD0E-D828D8F48DB9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76" creationId="{4FFE4E49-D1A1-46F4-8A25-C29950F6AFE9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77" creationId="{15C0A899-B2D6-4D02-8470-7A0758118922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78" creationId="{1A53E23C-5FDD-4504-AEE0-D6DCEA325B5E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79" creationId="{6396D4ED-832B-4290-84DB-1234D34A028F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80" creationId="{E934012D-C0F4-43AF-8250-F6ECC993D8D1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81" creationId="{97E4A593-081A-42A1-9147-FB014D1902AC}"/>
          </ac:spMkLst>
        </pc:spChg>
        <pc:spChg chg="mod">
          <ac:chgData name="Josh Cooper" userId="daecdff2-2c86-45d5-9dc5-33d360948956" providerId="ADAL" clId="{21BF771B-589B-4BEC-BF18-84993952F8FA}" dt="2020-02-17T20:11:45.089" v="522" actId="1035"/>
          <ac:spMkLst>
            <pc:docMk/>
            <pc:sldMk cId="188950629" sldId="411"/>
            <ac:spMk id="182" creationId="{F933CEFC-B475-4B94-BA3C-440E604A0041}"/>
          </ac:spMkLst>
        </pc:spChg>
        <pc:spChg chg="mod">
          <ac:chgData name="Josh Cooper" userId="daecdff2-2c86-45d5-9dc5-33d360948956" providerId="ADAL" clId="{21BF771B-589B-4BEC-BF18-84993952F8FA}" dt="2020-02-17T20:11:45.089" v="522" actId="1035"/>
          <ac:spMkLst>
            <pc:docMk/>
            <pc:sldMk cId="188950629" sldId="411"/>
            <ac:spMk id="183" creationId="{3ABB0A7E-4D28-4BD4-A4FB-AD37713DAE61}"/>
          </ac:spMkLst>
        </pc:spChg>
        <pc:spChg chg="mod">
          <ac:chgData name="Josh Cooper" userId="daecdff2-2c86-45d5-9dc5-33d360948956" providerId="ADAL" clId="{21BF771B-589B-4BEC-BF18-84993952F8FA}" dt="2020-02-17T20:11:45.089" v="522" actId="1035"/>
          <ac:spMkLst>
            <pc:docMk/>
            <pc:sldMk cId="188950629" sldId="411"/>
            <ac:spMk id="184" creationId="{74AA200A-B9DB-4240-9BB6-ECA19F01D189}"/>
          </ac:spMkLst>
        </pc:spChg>
        <pc:spChg chg="mod">
          <ac:chgData name="Josh Cooper" userId="daecdff2-2c86-45d5-9dc5-33d360948956" providerId="ADAL" clId="{21BF771B-589B-4BEC-BF18-84993952F8FA}" dt="2020-02-17T20:11:45.089" v="522" actId="1035"/>
          <ac:spMkLst>
            <pc:docMk/>
            <pc:sldMk cId="188950629" sldId="411"/>
            <ac:spMk id="185" creationId="{A0690A7E-87DE-49EF-B295-B88DCF09026F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86" creationId="{DD679F28-03E4-48B8-B3A8-6E60A8D3AD76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87" creationId="{ED2E15B1-82E4-45F2-BEA8-AA0D9ADEA7D3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88" creationId="{C1FBEC24-9E4B-4689-82FA-1648F6EC7B60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89" creationId="{A56FF995-BE44-401F-AB61-B7D70BB50849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90" creationId="{84C56B9A-505E-4BCF-9EE7-4E5BFE1722C5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91" creationId="{32D1270D-365E-45D5-9511-8FDE61DB0596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92" creationId="{3C9B3A97-1E2C-4CC9-B9B2-A0DD9759D246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93" creationId="{F6D2A095-3A3C-4559-84CF-D248DCC9D852}"/>
          </ac:spMkLst>
        </pc:spChg>
        <pc:spChg chg="mod">
          <ac:chgData name="Josh Cooper" userId="daecdff2-2c86-45d5-9dc5-33d360948956" providerId="ADAL" clId="{21BF771B-589B-4BEC-BF18-84993952F8FA}" dt="2020-02-17T20:11:45.089" v="522" actId="1035"/>
          <ac:spMkLst>
            <pc:docMk/>
            <pc:sldMk cId="188950629" sldId="411"/>
            <ac:spMk id="194" creationId="{A421619C-AF42-4331-B6E2-513F33818641}"/>
          </ac:spMkLst>
        </pc:spChg>
        <pc:spChg chg="mod">
          <ac:chgData name="Josh Cooper" userId="daecdff2-2c86-45d5-9dc5-33d360948956" providerId="ADAL" clId="{21BF771B-589B-4BEC-BF18-84993952F8FA}" dt="2020-02-17T20:11:45.089" v="522" actId="1035"/>
          <ac:spMkLst>
            <pc:docMk/>
            <pc:sldMk cId="188950629" sldId="411"/>
            <ac:spMk id="195" creationId="{8293BF4A-2513-4F2A-971E-DFFA35CC625F}"/>
          </ac:spMkLst>
        </pc:spChg>
        <pc:spChg chg="mod">
          <ac:chgData name="Josh Cooper" userId="daecdff2-2c86-45d5-9dc5-33d360948956" providerId="ADAL" clId="{21BF771B-589B-4BEC-BF18-84993952F8FA}" dt="2020-02-17T20:11:45.089" v="522" actId="1035"/>
          <ac:spMkLst>
            <pc:docMk/>
            <pc:sldMk cId="188950629" sldId="411"/>
            <ac:spMk id="196" creationId="{5751DAE8-DDF9-4296-B7B3-C0D86A40C17D}"/>
          </ac:spMkLst>
        </pc:spChg>
        <pc:spChg chg="mod">
          <ac:chgData name="Josh Cooper" userId="daecdff2-2c86-45d5-9dc5-33d360948956" providerId="ADAL" clId="{21BF771B-589B-4BEC-BF18-84993952F8FA}" dt="2020-02-17T20:11:45.089" v="522" actId="1035"/>
          <ac:spMkLst>
            <pc:docMk/>
            <pc:sldMk cId="188950629" sldId="411"/>
            <ac:spMk id="197" creationId="{4111DC6F-61C9-4618-B6A9-4E3D2D5C56CD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98" creationId="{90803EB6-9A69-4934-A289-73DCCA1F3CAB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199" creationId="{55279117-629B-442E-8350-90128D29CDFB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200" creationId="{DEF18834-AA6F-4E72-9FD7-087F5A21493C}"/>
          </ac:spMkLst>
        </pc:spChg>
        <pc:spChg chg="mod">
          <ac:chgData name="Josh Cooper" userId="daecdff2-2c86-45d5-9dc5-33d360948956" providerId="ADAL" clId="{21BF771B-589B-4BEC-BF18-84993952F8FA}" dt="2020-02-17T20:11:34.769" v="521" actId="1036"/>
          <ac:spMkLst>
            <pc:docMk/>
            <pc:sldMk cId="188950629" sldId="411"/>
            <ac:spMk id="201" creationId="{AFA43B43-51FC-44D1-865B-5CEA1D5271BB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03" creationId="{A70AA4F6-7C4C-431A-A676-7FCA3C35EB0A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04" creationId="{8DFCFB41-62FF-4EDC-84C3-66A95B1B0C32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05" creationId="{4C4DBF47-EEBF-4359-9DF3-5A80B210D1E9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06" creationId="{B3FBFCC3-D181-49E7-A5A5-0F53A6D8FF0E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07" creationId="{FBCD1963-C5F0-4024-96D0-75FCEEC0FFDA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08" creationId="{288E1B42-7C80-4E1F-862C-7EB2175DD31E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09" creationId="{CF098E06-12FC-46C5-B535-4EB48236C896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10" creationId="{DAD04E2F-14F0-465C-BBE0-4941195044DA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11" creationId="{453B84E1-B387-4BB8-A6E5-19388F7D765B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12" creationId="{33093598-33BF-4156-987E-46FA129C7D31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13" creationId="{75B5C18A-BB59-4AF9-A638-A6C88FE8F1F0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14" creationId="{D6AF862A-F1EA-47C6-A8D3-AAD766658A5B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15" creationId="{44481897-5B2E-4DDB-B656-D2A72A41BB44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16" creationId="{1FCEA99E-54AE-484A-A379-D97144030DE7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17" creationId="{1A76B266-9795-4AAC-8B5A-164A516920E8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18" creationId="{89C6EC88-2DDA-4261-BC70-EE6BE0229B0E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19" creationId="{76D0DFE2-33E9-4DC6-A25E-AA6415973003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20" creationId="{84FBDA57-55FB-4B8B-BDBB-3CB9FFAEC580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21" creationId="{0EE1D90A-A240-49A6-9487-C7CE2EF324FF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22" creationId="{2D56E20E-0527-4345-BA7B-9B6856451D35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23" creationId="{FE6A90C9-F54D-42DF-8EB9-503D55295EDB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24" creationId="{01926B49-79B2-4809-964E-1688E691FA8A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25" creationId="{BDC2B170-B560-41D4-ADEC-BFB407585FF5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26" creationId="{D9F47B08-B254-46A7-A183-8808572C09E8}"/>
          </ac:spMkLst>
        </pc:spChg>
        <pc:spChg chg="mod">
          <ac:chgData name="Josh Cooper" userId="daecdff2-2c86-45d5-9dc5-33d360948956" providerId="ADAL" clId="{21BF771B-589B-4BEC-BF18-84993952F8FA}" dt="2020-02-17T20:12:07.181" v="538" actId="1036"/>
          <ac:spMkLst>
            <pc:docMk/>
            <pc:sldMk cId="188950629" sldId="411"/>
            <ac:spMk id="227" creationId="{4FDE51F7-EB1E-4268-B604-AF9971D8DE09}"/>
          </ac:spMkLst>
        </pc:spChg>
        <pc:graphicFrameChg chg="mod">
          <ac:chgData name="Josh Cooper" userId="daecdff2-2c86-45d5-9dc5-33d360948956" providerId="ADAL" clId="{21BF771B-589B-4BEC-BF18-84993952F8FA}" dt="2020-02-17T20:10:50.617" v="501" actId="1037"/>
          <ac:graphicFrameMkLst>
            <pc:docMk/>
            <pc:sldMk cId="188950629" sldId="411"/>
            <ac:graphicFrameMk id="6" creationId="{33ADF28C-DF99-4EE3-9FA5-C3A44D23F522}"/>
          </ac:graphicFrameMkLst>
        </pc:graphicFrameChg>
      </pc:sldChg>
      <pc:sldChg chg="addSp delSp modSp mod">
        <pc:chgData name="Josh Cooper" userId="daecdff2-2c86-45d5-9dc5-33d360948956" providerId="ADAL" clId="{21BF771B-589B-4BEC-BF18-84993952F8FA}" dt="2020-02-17T20:17:11.384" v="620" actId="20577"/>
        <pc:sldMkLst>
          <pc:docMk/>
          <pc:sldMk cId="1880089747" sldId="412"/>
        </pc:sldMkLst>
        <pc:spChg chg="add">
          <ac:chgData name="Josh Cooper" userId="daecdff2-2c86-45d5-9dc5-33d360948956" providerId="ADAL" clId="{21BF771B-589B-4BEC-BF18-84993952F8FA}" dt="2020-02-17T20:14:44.632" v="598"/>
          <ac:spMkLst>
            <pc:docMk/>
            <pc:sldMk cId="1880089747" sldId="412"/>
            <ac:spMk id="9" creationId="{9F70B4DC-3C16-4848-92FC-D23426A9BD01}"/>
          </ac:spMkLst>
        </pc:spChg>
        <pc:spChg chg="del">
          <ac:chgData name="Josh Cooper" userId="daecdff2-2c86-45d5-9dc5-33d360948956" providerId="ADAL" clId="{21BF771B-589B-4BEC-BF18-84993952F8FA}" dt="2020-02-17T20:14:25.387" v="590" actId="478"/>
          <ac:spMkLst>
            <pc:docMk/>
            <pc:sldMk cId="1880089747" sldId="412"/>
            <ac:spMk id="11" creationId="{A6E1A850-9B91-4295-9312-A49FE3EF6112}"/>
          </ac:spMkLst>
        </pc:spChg>
        <pc:spChg chg="mod">
          <ac:chgData name="Josh Cooper" userId="daecdff2-2c86-45d5-9dc5-33d360948956" providerId="ADAL" clId="{21BF771B-589B-4BEC-BF18-84993952F8FA}" dt="2020-02-17T20:17:11.384" v="620" actId="20577"/>
          <ac:spMkLst>
            <pc:docMk/>
            <pc:sldMk cId="1880089747" sldId="412"/>
            <ac:spMk id="19" creationId="{5252A847-DE45-4FA3-A1F8-EEBEB845FF8E}"/>
          </ac:spMkLst>
        </pc:spChg>
      </pc:sldChg>
      <pc:sldChg chg="delSp modSp mod">
        <pc:chgData name="Josh Cooper" userId="daecdff2-2c86-45d5-9dc5-33d360948956" providerId="ADAL" clId="{21BF771B-589B-4BEC-BF18-84993952F8FA}" dt="2020-02-17T20:24:15.834" v="770" actId="20577"/>
        <pc:sldMkLst>
          <pc:docMk/>
          <pc:sldMk cId="672207818" sldId="413"/>
        </pc:sldMkLst>
        <pc:spChg chg="mod">
          <ac:chgData name="Josh Cooper" userId="daecdff2-2c86-45d5-9dc5-33d360948956" providerId="ADAL" clId="{21BF771B-589B-4BEC-BF18-84993952F8FA}" dt="2020-02-17T20:24:15.834" v="770" actId="20577"/>
          <ac:spMkLst>
            <pc:docMk/>
            <pc:sldMk cId="672207818" sldId="413"/>
            <ac:spMk id="19" creationId="{5252A847-DE45-4FA3-A1F8-EEBEB845FF8E}"/>
          </ac:spMkLst>
        </pc:spChg>
        <pc:graphicFrameChg chg="del">
          <ac:chgData name="Josh Cooper" userId="daecdff2-2c86-45d5-9dc5-33d360948956" providerId="ADAL" clId="{21BF771B-589B-4BEC-BF18-84993952F8FA}" dt="2020-02-17T20:21:21.007" v="678" actId="478"/>
          <ac:graphicFrameMkLst>
            <pc:docMk/>
            <pc:sldMk cId="672207818" sldId="413"/>
            <ac:graphicFrameMk id="51" creationId="{65490B36-12DE-4302-951A-A93BFBBCAA68}"/>
          </ac:graphicFrameMkLst>
        </pc:graphicFrameChg>
        <pc:graphicFrameChg chg="del">
          <ac:chgData name="Josh Cooper" userId="daecdff2-2c86-45d5-9dc5-33d360948956" providerId="ADAL" clId="{21BF771B-589B-4BEC-BF18-84993952F8FA}" dt="2020-02-17T20:21:21.007" v="678" actId="478"/>
          <ac:graphicFrameMkLst>
            <pc:docMk/>
            <pc:sldMk cId="672207818" sldId="413"/>
            <ac:graphicFrameMk id="52" creationId="{F4CAE52B-F4D6-41F5-BEBC-63713EDA6F2D}"/>
          </ac:graphicFrameMkLst>
        </pc:graphicFrameChg>
        <pc:graphicFrameChg chg="del">
          <ac:chgData name="Josh Cooper" userId="daecdff2-2c86-45d5-9dc5-33d360948956" providerId="ADAL" clId="{21BF771B-589B-4BEC-BF18-84993952F8FA}" dt="2020-02-17T20:21:21.007" v="678" actId="478"/>
          <ac:graphicFrameMkLst>
            <pc:docMk/>
            <pc:sldMk cId="672207818" sldId="413"/>
            <ac:graphicFrameMk id="54" creationId="{3426AC7F-A8AB-4302-AFF7-F437F0CD9BF8}"/>
          </ac:graphicFrameMkLst>
        </pc:graphicFrameChg>
        <pc:graphicFrameChg chg="del">
          <ac:chgData name="Josh Cooper" userId="daecdff2-2c86-45d5-9dc5-33d360948956" providerId="ADAL" clId="{21BF771B-589B-4BEC-BF18-84993952F8FA}" dt="2020-02-17T20:21:21.007" v="678" actId="478"/>
          <ac:graphicFrameMkLst>
            <pc:docMk/>
            <pc:sldMk cId="672207818" sldId="413"/>
            <ac:graphicFrameMk id="55" creationId="{467A5930-002C-456E-BD98-E21EA66E150D}"/>
          </ac:graphicFrameMkLst>
        </pc:graphicFrameChg>
      </pc:sldChg>
      <pc:sldChg chg="modSp mod">
        <pc:chgData name="Josh Cooper" userId="daecdff2-2c86-45d5-9dc5-33d360948956" providerId="ADAL" clId="{21BF771B-589B-4BEC-BF18-84993952F8FA}" dt="2020-02-17T20:33:03.159" v="838" actId="207"/>
        <pc:sldMkLst>
          <pc:docMk/>
          <pc:sldMk cId="2123823626" sldId="418"/>
        </pc:sldMkLst>
        <pc:spChg chg="mod">
          <ac:chgData name="Josh Cooper" userId="daecdff2-2c86-45d5-9dc5-33d360948956" providerId="ADAL" clId="{21BF771B-589B-4BEC-BF18-84993952F8FA}" dt="2020-02-17T20:33:03.159" v="838" actId="207"/>
          <ac:spMkLst>
            <pc:docMk/>
            <pc:sldMk cId="2123823626" sldId="418"/>
            <ac:spMk id="25" creationId="{1556D4D5-EFB1-46D4-9A81-CFA00B03DD48}"/>
          </ac:spMkLst>
        </pc:spChg>
        <pc:spChg chg="mod">
          <ac:chgData name="Josh Cooper" userId="daecdff2-2c86-45d5-9dc5-33d360948956" providerId="ADAL" clId="{21BF771B-589B-4BEC-BF18-84993952F8FA}" dt="2020-02-17T20:26:56.400" v="835" actId="2710"/>
          <ac:spMkLst>
            <pc:docMk/>
            <pc:sldMk cId="2123823626" sldId="418"/>
            <ac:spMk id="28" creationId="{C71941E2-E63E-43CD-97E0-12C0CD0E6B3F}"/>
          </ac:spMkLst>
        </pc:spChg>
      </pc:sldChg>
      <pc:sldChg chg="modSp mod">
        <pc:chgData name="Josh Cooper" userId="daecdff2-2c86-45d5-9dc5-33d360948956" providerId="ADAL" clId="{21BF771B-589B-4BEC-BF18-84993952F8FA}" dt="2020-02-17T21:08:56.208" v="857" actId="207"/>
        <pc:sldMkLst>
          <pc:docMk/>
          <pc:sldMk cId="94249894" sldId="419"/>
        </pc:sldMkLst>
        <pc:spChg chg="mod">
          <ac:chgData name="Josh Cooper" userId="daecdff2-2c86-45d5-9dc5-33d360948956" providerId="ADAL" clId="{21BF771B-589B-4BEC-BF18-84993952F8FA}" dt="2020-02-17T21:08:56.208" v="857" actId="207"/>
          <ac:spMkLst>
            <pc:docMk/>
            <pc:sldMk cId="94249894" sldId="419"/>
            <ac:spMk id="25" creationId="{1556D4D5-EFB1-46D4-9A81-CFA00B03DD48}"/>
          </ac:spMkLst>
        </pc:spChg>
        <pc:spChg chg="mod">
          <ac:chgData name="Josh Cooper" userId="daecdff2-2c86-45d5-9dc5-33d360948956" providerId="ADAL" clId="{21BF771B-589B-4BEC-BF18-84993952F8FA}" dt="2020-02-17T20:26:47.188" v="834" actId="2710"/>
          <ac:spMkLst>
            <pc:docMk/>
            <pc:sldMk cId="94249894" sldId="419"/>
            <ac:spMk id="28" creationId="{C71941E2-E63E-43CD-97E0-12C0CD0E6B3F}"/>
          </ac:spMkLst>
        </pc:spChg>
      </pc:sldChg>
      <pc:sldChg chg="addSp delSp modSp mod">
        <pc:chgData name="Josh Cooper" userId="daecdff2-2c86-45d5-9dc5-33d360948956" providerId="ADAL" clId="{21BF771B-589B-4BEC-BF18-84993952F8FA}" dt="2020-02-18T13:20:06.570" v="1020" actId="1038"/>
        <pc:sldMkLst>
          <pc:docMk/>
          <pc:sldMk cId="1093636837" sldId="420"/>
        </pc:sldMkLst>
        <pc:spChg chg="mod">
          <ac:chgData name="Josh Cooper" userId="daecdff2-2c86-45d5-9dc5-33d360948956" providerId="ADAL" clId="{21BF771B-589B-4BEC-BF18-84993952F8FA}" dt="2020-02-18T13:19:57.954" v="988" actId="20577"/>
          <ac:spMkLst>
            <pc:docMk/>
            <pc:sldMk cId="1093636837" sldId="420"/>
            <ac:spMk id="19" creationId="{5252A847-DE45-4FA3-A1F8-EEBEB845FF8E}"/>
          </ac:spMkLst>
        </pc:spChg>
        <pc:spChg chg="add del">
          <ac:chgData name="Josh Cooper" userId="daecdff2-2c86-45d5-9dc5-33d360948956" providerId="ADAL" clId="{21BF771B-589B-4BEC-BF18-84993952F8FA}" dt="2020-02-17T20:03:00.303" v="387"/>
          <ac:spMkLst>
            <pc:docMk/>
            <pc:sldMk cId="1093636837" sldId="420"/>
            <ac:spMk id="86" creationId="{F5B6A78A-22CC-4024-801B-56D00B3D05C8}"/>
          </ac:spMkLst>
        </pc:spChg>
        <pc:graphicFrameChg chg="mod modGraphic">
          <ac:chgData name="Josh Cooper" userId="daecdff2-2c86-45d5-9dc5-33d360948956" providerId="ADAL" clId="{21BF771B-589B-4BEC-BF18-84993952F8FA}" dt="2020-02-17T20:05:36.282" v="409" actId="207"/>
          <ac:graphicFrameMkLst>
            <pc:docMk/>
            <pc:sldMk cId="1093636837" sldId="420"/>
            <ac:graphicFrameMk id="21" creationId="{B10CBC33-C7D0-4DE3-B28D-5BB102F30063}"/>
          </ac:graphicFrameMkLst>
        </pc:graphicFrameChg>
        <pc:graphicFrameChg chg="del">
          <ac:chgData name="Josh Cooper" userId="daecdff2-2c86-45d5-9dc5-33d360948956" providerId="ADAL" clId="{21BF771B-589B-4BEC-BF18-84993952F8FA}" dt="2020-02-17T20:03:21.541" v="390" actId="478"/>
          <ac:graphicFrameMkLst>
            <pc:docMk/>
            <pc:sldMk cId="1093636837" sldId="420"/>
            <ac:graphicFrameMk id="36" creationId="{BE0E8008-7076-49F0-BA40-9C01C7C5DEC9}"/>
          </ac:graphicFrameMkLst>
        </pc:graphicFrameChg>
        <pc:graphicFrameChg chg="add del">
          <ac:chgData name="Josh Cooper" userId="daecdff2-2c86-45d5-9dc5-33d360948956" providerId="ADAL" clId="{21BF771B-589B-4BEC-BF18-84993952F8FA}" dt="2020-02-17T20:03:00.303" v="387"/>
          <ac:graphicFrameMkLst>
            <pc:docMk/>
            <pc:sldMk cId="1093636837" sldId="420"/>
            <ac:graphicFrameMk id="87" creationId="{CCC8F69F-127F-46E3-84DE-157CAF4687D5}"/>
          </ac:graphicFrameMkLst>
        </pc:graphicFrameChg>
        <pc:graphicFrameChg chg="add mod modGraphic">
          <ac:chgData name="Josh Cooper" userId="daecdff2-2c86-45d5-9dc5-33d360948956" providerId="ADAL" clId="{21BF771B-589B-4BEC-BF18-84993952F8FA}" dt="2020-02-18T13:20:06.570" v="1020" actId="1038"/>
          <ac:graphicFrameMkLst>
            <pc:docMk/>
            <pc:sldMk cId="1093636837" sldId="420"/>
            <ac:graphicFrameMk id="88" creationId="{3C4117BD-B4CD-4FED-970F-B93C4E50392D}"/>
          </ac:graphicFrameMkLst>
        </pc:graphicFrameChg>
      </pc:sldChg>
      <pc:sldChg chg="modSp mod">
        <pc:chgData name="Josh Cooper" userId="daecdff2-2c86-45d5-9dc5-33d360948956" providerId="ADAL" clId="{21BF771B-589B-4BEC-BF18-84993952F8FA}" dt="2020-02-17T20:09:58.330" v="492" actId="2710"/>
        <pc:sldMkLst>
          <pc:docMk/>
          <pc:sldMk cId="4080329863" sldId="421"/>
        </pc:sldMkLst>
        <pc:spChg chg="mod">
          <ac:chgData name="Josh Cooper" userId="daecdff2-2c86-45d5-9dc5-33d360948956" providerId="ADAL" clId="{21BF771B-589B-4BEC-BF18-84993952F8FA}" dt="2020-02-17T20:09:58.330" v="492" actId="2710"/>
          <ac:spMkLst>
            <pc:docMk/>
            <pc:sldMk cId="4080329863" sldId="421"/>
            <ac:spMk id="19" creationId="{5252A847-DE45-4FA3-A1F8-EEBEB845FF8E}"/>
          </ac:spMkLst>
        </pc:spChg>
      </pc:sldChg>
      <pc:sldChg chg="modSp mod">
        <pc:chgData name="Josh Cooper" userId="daecdff2-2c86-45d5-9dc5-33d360948956" providerId="ADAL" clId="{21BF771B-589B-4BEC-BF18-84993952F8FA}" dt="2020-02-17T20:06:36.883" v="426" actId="20577"/>
        <pc:sldMkLst>
          <pc:docMk/>
          <pc:sldMk cId="1989123091" sldId="422"/>
        </pc:sldMkLst>
        <pc:spChg chg="mod">
          <ac:chgData name="Josh Cooper" userId="daecdff2-2c86-45d5-9dc5-33d360948956" providerId="ADAL" clId="{21BF771B-589B-4BEC-BF18-84993952F8FA}" dt="2020-02-17T20:06:20.769" v="423" actId="14100"/>
          <ac:spMkLst>
            <pc:docMk/>
            <pc:sldMk cId="1989123091" sldId="422"/>
            <ac:spMk id="10" creationId="{207B1597-1F45-41C5-B67D-B8A32BAA5B88}"/>
          </ac:spMkLst>
        </pc:spChg>
        <pc:spChg chg="mod">
          <ac:chgData name="Josh Cooper" userId="daecdff2-2c86-45d5-9dc5-33d360948956" providerId="ADAL" clId="{21BF771B-589B-4BEC-BF18-84993952F8FA}" dt="2020-02-17T20:06:05.788" v="411" actId="2710"/>
          <ac:spMkLst>
            <pc:docMk/>
            <pc:sldMk cId="1989123091" sldId="422"/>
            <ac:spMk id="19" creationId="{5252A847-DE45-4FA3-A1F8-EEBEB845FF8E}"/>
          </ac:spMkLst>
        </pc:spChg>
        <pc:graphicFrameChg chg="modGraphic">
          <ac:chgData name="Josh Cooper" userId="daecdff2-2c86-45d5-9dc5-33d360948956" providerId="ADAL" clId="{21BF771B-589B-4BEC-BF18-84993952F8FA}" dt="2020-02-17T20:06:36.883" v="426" actId="20577"/>
          <ac:graphicFrameMkLst>
            <pc:docMk/>
            <pc:sldMk cId="1989123091" sldId="422"/>
            <ac:graphicFrameMk id="9" creationId="{A71DDD04-5F98-4BC2-84E7-ABC09D44184B}"/>
          </ac:graphicFrameMkLst>
        </pc:graphicFrameChg>
        <pc:graphicFrameChg chg="mod modGraphic">
          <ac:chgData name="Josh Cooper" userId="daecdff2-2c86-45d5-9dc5-33d360948956" providerId="ADAL" clId="{21BF771B-589B-4BEC-BF18-84993952F8FA}" dt="2020-02-17T20:06:13.880" v="418"/>
          <ac:graphicFrameMkLst>
            <pc:docMk/>
            <pc:sldMk cId="1989123091" sldId="422"/>
            <ac:graphicFrameMk id="11" creationId="{4BB0E90E-F880-4A8F-8390-1646230BF127}"/>
          </ac:graphicFrameMkLst>
        </pc:graphicFrameChg>
      </pc:sldChg>
      <pc:sldChg chg="delSp modSp mod">
        <pc:chgData name="Josh Cooper" userId="daecdff2-2c86-45d5-9dc5-33d360948956" providerId="ADAL" clId="{21BF771B-589B-4BEC-BF18-84993952F8FA}" dt="2020-02-17T20:09:46.328" v="491" actId="2710"/>
        <pc:sldMkLst>
          <pc:docMk/>
          <pc:sldMk cId="4074024368" sldId="423"/>
        </pc:sldMkLst>
        <pc:spChg chg="del">
          <ac:chgData name="Josh Cooper" userId="daecdff2-2c86-45d5-9dc5-33d360948956" providerId="ADAL" clId="{21BF771B-589B-4BEC-BF18-84993952F8FA}" dt="2020-02-17T20:07:34.674" v="468" actId="478"/>
          <ac:spMkLst>
            <pc:docMk/>
            <pc:sldMk cId="4074024368" sldId="423"/>
            <ac:spMk id="15" creationId="{86CCA597-5666-4A49-BB65-3A23B85A2F96}"/>
          </ac:spMkLst>
        </pc:spChg>
        <pc:spChg chg="del">
          <ac:chgData name="Josh Cooper" userId="daecdff2-2c86-45d5-9dc5-33d360948956" providerId="ADAL" clId="{21BF771B-589B-4BEC-BF18-84993952F8FA}" dt="2020-02-17T20:07:34.674" v="468" actId="478"/>
          <ac:spMkLst>
            <pc:docMk/>
            <pc:sldMk cId="4074024368" sldId="423"/>
            <ac:spMk id="16" creationId="{1CC946E7-5C9B-45A9-88A9-D7D90174C007}"/>
          </ac:spMkLst>
        </pc:spChg>
        <pc:spChg chg="del">
          <ac:chgData name="Josh Cooper" userId="daecdff2-2c86-45d5-9dc5-33d360948956" providerId="ADAL" clId="{21BF771B-589B-4BEC-BF18-84993952F8FA}" dt="2020-02-17T20:07:34.674" v="468" actId="478"/>
          <ac:spMkLst>
            <pc:docMk/>
            <pc:sldMk cId="4074024368" sldId="423"/>
            <ac:spMk id="17" creationId="{FCE48F55-30AE-481B-9BE9-EC66893F1BC9}"/>
          </ac:spMkLst>
        </pc:spChg>
        <pc:spChg chg="mod">
          <ac:chgData name="Josh Cooper" userId="daecdff2-2c86-45d5-9dc5-33d360948956" providerId="ADAL" clId="{21BF771B-589B-4BEC-BF18-84993952F8FA}" dt="2020-02-17T20:09:46.328" v="491" actId="2710"/>
          <ac:spMkLst>
            <pc:docMk/>
            <pc:sldMk cId="4074024368" sldId="423"/>
            <ac:spMk id="19" creationId="{5252A847-DE45-4FA3-A1F8-EEBEB845FF8E}"/>
          </ac:spMkLst>
        </pc:spChg>
        <pc:spChg chg="del">
          <ac:chgData name="Josh Cooper" userId="daecdff2-2c86-45d5-9dc5-33d360948956" providerId="ADAL" clId="{21BF771B-589B-4BEC-BF18-84993952F8FA}" dt="2020-02-17T20:07:34.674" v="468" actId="478"/>
          <ac:spMkLst>
            <pc:docMk/>
            <pc:sldMk cId="4074024368" sldId="423"/>
            <ac:spMk id="20" creationId="{2A3D3D98-F147-4492-B598-04ACBDA4B8B2}"/>
          </ac:spMkLst>
        </pc:spChg>
        <pc:spChg chg="del">
          <ac:chgData name="Josh Cooper" userId="daecdff2-2c86-45d5-9dc5-33d360948956" providerId="ADAL" clId="{21BF771B-589B-4BEC-BF18-84993952F8FA}" dt="2020-02-17T20:07:34.674" v="468" actId="478"/>
          <ac:spMkLst>
            <pc:docMk/>
            <pc:sldMk cId="4074024368" sldId="423"/>
            <ac:spMk id="23" creationId="{F78040D0-29D9-4C45-A548-09C00E84BE88}"/>
          </ac:spMkLst>
        </pc:spChg>
        <pc:spChg chg="del">
          <ac:chgData name="Josh Cooper" userId="daecdff2-2c86-45d5-9dc5-33d360948956" providerId="ADAL" clId="{21BF771B-589B-4BEC-BF18-84993952F8FA}" dt="2020-02-17T20:07:34.674" v="468" actId="478"/>
          <ac:spMkLst>
            <pc:docMk/>
            <pc:sldMk cId="4074024368" sldId="423"/>
            <ac:spMk id="24" creationId="{27265C90-8249-4B28-B5F4-FCFC88E45913}"/>
          </ac:spMkLst>
        </pc:spChg>
        <pc:spChg chg="del">
          <ac:chgData name="Josh Cooper" userId="daecdff2-2c86-45d5-9dc5-33d360948956" providerId="ADAL" clId="{21BF771B-589B-4BEC-BF18-84993952F8FA}" dt="2020-02-17T20:07:34.674" v="468" actId="478"/>
          <ac:spMkLst>
            <pc:docMk/>
            <pc:sldMk cId="4074024368" sldId="423"/>
            <ac:spMk id="25" creationId="{B53753F3-C568-406F-880B-633B6E2872E1}"/>
          </ac:spMkLst>
        </pc:spChg>
        <pc:spChg chg="del">
          <ac:chgData name="Josh Cooper" userId="daecdff2-2c86-45d5-9dc5-33d360948956" providerId="ADAL" clId="{21BF771B-589B-4BEC-BF18-84993952F8FA}" dt="2020-02-17T20:07:34.674" v="468" actId="478"/>
          <ac:spMkLst>
            <pc:docMk/>
            <pc:sldMk cId="4074024368" sldId="423"/>
            <ac:spMk id="27" creationId="{9514297E-3A5C-41C2-B0A6-460708B0D240}"/>
          </ac:spMkLst>
        </pc:spChg>
        <pc:spChg chg="del">
          <ac:chgData name="Josh Cooper" userId="daecdff2-2c86-45d5-9dc5-33d360948956" providerId="ADAL" clId="{21BF771B-589B-4BEC-BF18-84993952F8FA}" dt="2020-02-17T20:07:34.674" v="468" actId="478"/>
          <ac:spMkLst>
            <pc:docMk/>
            <pc:sldMk cId="4074024368" sldId="423"/>
            <ac:spMk id="28" creationId="{E28AB20A-5D9F-4A0A-B8EE-735FD8B4ABD2}"/>
          </ac:spMkLst>
        </pc:spChg>
        <pc:graphicFrameChg chg="mod">
          <ac:chgData name="Josh Cooper" userId="daecdff2-2c86-45d5-9dc5-33d360948956" providerId="ADAL" clId="{21BF771B-589B-4BEC-BF18-84993952F8FA}" dt="2020-02-17T20:08:11.309" v="489" actId="1035"/>
          <ac:graphicFrameMkLst>
            <pc:docMk/>
            <pc:sldMk cId="4074024368" sldId="423"/>
            <ac:graphicFrameMk id="21" creationId="{4662C1A2-41CA-4F9D-B945-1C49031E1670}"/>
          </ac:graphicFrameMkLst>
        </pc:graphicFrameChg>
      </pc:sldChg>
      <pc:sldChg chg="delSp modSp mod">
        <pc:chgData name="Josh Cooper" userId="daecdff2-2c86-45d5-9dc5-33d360948956" providerId="ADAL" clId="{21BF771B-589B-4BEC-BF18-84993952F8FA}" dt="2020-02-17T21:08:29.704" v="856" actId="20577"/>
        <pc:sldMkLst>
          <pc:docMk/>
          <pc:sldMk cId="2398510056" sldId="424"/>
        </pc:sldMkLst>
        <pc:spChg chg="mod">
          <ac:chgData name="Josh Cooper" userId="daecdff2-2c86-45d5-9dc5-33d360948956" providerId="ADAL" clId="{21BF771B-589B-4BEC-BF18-84993952F8FA}" dt="2020-02-17T21:08:29.704" v="856" actId="20577"/>
          <ac:spMkLst>
            <pc:docMk/>
            <pc:sldMk cId="2398510056" sldId="424"/>
            <ac:spMk id="19" creationId="{5252A847-DE45-4FA3-A1F8-EEBEB845FF8E}"/>
          </ac:spMkLst>
        </pc:spChg>
        <pc:graphicFrameChg chg="mod modGraphic">
          <ac:chgData name="Josh Cooper" userId="daecdff2-2c86-45d5-9dc5-33d360948956" providerId="ADAL" clId="{21BF771B-589B-4BEC-BF18-84993952F8FA}" dt="2020-02-17T20:24:08.065" v="768" actId="1035"/>
          <ac:graphicFrameMkLst>
            <pc:docMk/>
            <pc:sldMk cId="2398510056" sldId="424"/>
            <ac:graphicFrameMk id="14" creationId="{065FE142-DC6D-49AC-B0EE-50F6015A283F}"/>
          </ac:graphicFrameMkLst>
        </pc:graphicFrameChg>
        <pc:graphicFrameChg chg="del">
          <ac:chgData name="Josh Cooper" userId="daecdff2-2c86-45d5-9dc5-33d360948956" providerId="ADAL" clId="{21BF771B-589B-4BEC-BF18-84993952F8FA}" dt="2020-02-17T20:22:50.040" v="715" actId="478"/>
          <ac:graphicFrameMkLst>
            <pc:docMk/>
            <pc:sldMk cId="2398510056" sldId="424"/>
            <ac:graphicFrameMk id="51" creationId="{65490B36-12DE-4302-951A-A93BFBBCAA68}"/>
          </ac:graphicFrameMkLst>
        </pc:graphicFrameChg>
        <pc:graphicFrameChg chg="del">
          <ac:chgData name="Josh Cooper" userId="daecdff2-2c86-45d5-9dc5-33d360948956" providerId="ADAL" clId="{21BF771B-589B-4BEC-BF18-84993952F8FA}" dt="2020-02-17T20:22:50.040" v="715" actId="478"/>
          <ac:graphicFrameMkLst>
            <pc:docMk/>
            <pc:sldMk cId="2398510056" sldId="424"/>
            <ac:graphicFrameMk id="52" creationId="{F4CAE52B-F4D6-41F5-BEBC-63713EDA6F2D}"/>
          </ac:graphicFrameMkLst>
        </pc:graphicFrameChg>
        <pc:graphicFrameChg chg="del">
          <ac:chgData name="Josh Cooper" userId="daecdff2-2c86-45d5-9dc5-33d360948956" providerId="ADAL" clId="{21BF771B-589B-4BEC-BF18-84993952F8FA}" dt="2020-02-17T20:22:50.040" v="715" actId="478"/>
          <ac:graphicFrameMkLst>
            <pc:docMk/>
            <pc:sldMk cId="2398510056" sldId="424"/>
            <ac:graphicFrameMk id="54" creationId="{3426AC7F-A8AB-4302-AFF7-F437F0CD9BF8}"/>
          </ac:graphicFrameMkLst>
        </pc:graphicFrameChg>
        <pc:graphicFrameChg chg="del">
          <ac:chgData name="Josh Cooper" userId="daecdff2-2c86-45d5-9dc5-33d360948956" providerId="ADAL" clId="{21BF771B-589B-4BEC-BF18-84993952F8FA}" dt="2020-02-17T20:22:50.040" v="715" actId="478"/>
          <ac:graphicFrameMkLst>
            <pc:docMk/>
            <pc:sldMk cId="2398510056" sldId="424"/>
            <ac:graphicFrameMk id="55" creationId="{467A5930-002C-456E-BD98-E21EA66E150D}"/>
          </ac:graphicFrameMkLst>
        </pc:graphicFrameChg>
      </pc:sldChg>
      <pc:sldChg chg="delSp modSp mod">
        <pc:chgData name="Josh Cooper" userId="daecdff2-2c86-45d5-9dc5-33d360948956" providerId="ADAL" clId="{21BF771B-589B-4BEC-BF18-84993952F8FA}" dt="2020-02-17T20:24:12.351" v="769" actId="20577"/>
        <pc:sldMkLst>
          <pc:docMk/>
          <pc:sldMk cId="1049283180" sldId="425"/>
        </pc:sldMkLst>
        <pc:spChg chg="mod">
          <ac:chgData name="Josh Cooper" userId="daecdff2-2c86-45d5-9dc5-33d360948956" providerId="ADAL" clId="{21BF771B-589B-4BEC-BF18-84993952F8FA}" dt="2020-02-17T20:24:12.351" v="769" actId="20577"/>
          <ac:spMkLst>
            <pc:docMk/>
            <pc:sldMk cId="1049283180" sldId="425"/>
            <ac:spMk id="19" creationId="{5252A847-DE45-4FA3-A1F8-EEBEB845FF8E}"/>
          </ac:spMkLst>
        </pc:spChg>
        <pc:graphicFrameChg chg="del">
          <ac:chgData name="Josh Cooper" userId="daecdff2-2c86-45d5-9dc5-33d360948956" providerId="ADAL" clId="{21BF771B-589B-4BEC-BF18-84993952F8FA}" dt="2020-02-17T20:21:42.751" v="679" actId="478"/>
          <ac:graphicFrameMkLst>
            <pc:docMk/>
            <pc:sldMk cId="1049283180" sldId="425"/>
            <ac:graphicFrameMk id="51" creationId="{65490B36-12DE-4302-951A-A93BFBBCAA68}"/>
          </ac:graphicFrameMkLst>
        </pc:graphicFrameChg>
        <pc:graphicFrameChg chg="del">
          <ac:chgData name="Josh Cooper" userId="daecdff2-2c86-45d5-9dc5-33d360948956" providerId="ADAL" clId="{21BF771B-589B-4BEC-BF18-84993952F8FA}" dt="2020-02-17T20:21:42.751" v="679" actId="478"/>
          <ac:graphicFrameMkLst>
            <pc:docMk/>
            <pc:sldMk cId="1049283180" sldId="425"/>
            <ac:graphicFrameMk id="52" creationId="{F4CAE52B-F4D6-41F5-BEBC-63713EDA6F2D}"/>
          </ac:graphicFrameMkLst>
        </pc:graphicFrameChg>
        <pc:graphicFrameChg chg="del">
          <ac:chgData name="Josh Cooper" userId="daecdff2-2c86-45d5-9dc5-33d360948956" providerId="ADAL" clId="{21BF771B-589B-4BEC-BF18-84993952F8FA}" dt="2020-02-17T20:21:42.751" v="679" actId="478"/>
          <ac:graphicFrameMkLst>
            <pc:docMk/>
            <pc:sldMk cId="1049283180" sldId="425"/>
            <ac:graphicFrameMk id="54" creationId="{3426AC7F-A8AB-4302-AFF7-F437F0CD9BF8}"/>
          </ac:graphicFrameMkLst>
        </pc:graphicFrameChg>
        <pc:graphicFrameChg chg="del">
          <ac:chgData name="Josh Cooper" userId="daecdff2-2c86-45d5-9dc5-33d360948956" providerId="ADAL" clId="{21BF771B-589B-4BEC-BF18-84993952F8FA}" dt="2020-02-17T20:21:42.751" v="679" actId="478"/>
          <ac:graphicFrameMkLst>
            <pc:docMk/>
            <pc:sldMk cId="1049283180" sldId="425"/>
            <ac:graphicFrameMk id="55" creationId="{467A5930-002C-456E-BD98-E21EA66E150D}"/>
          </ac:graphicFrameMkLst>
        </pc:graphicFrameChg>
      </pc:sldChg>
      <pc:sldChg chg="addSp modSp add mod">
        <pc:chgData name="Josh Cooper" userId="daecdff2-2c86-45d5-9dc5-33d360948956" providerId="ADAL" clId="{21BF771B-589B-4BEC-BF18-84993952F8FA}" dt="2020-02-17T20:36:27.389" v="846" actId="2710"/>
        <pc:sldMkLst>
          <pc:docMk/>
          <pc:sldMk cId="3826759974" sldId="426"/>
        </pc:sldMkLst>
        <pc:spChg chg="mod">
          <ac:chgData name="Josh Cooper" userId="daecdff2-2c86-45d5-9dc5-33d360948956" providerId="ADAL" clId="{21BF771B-589B-4BEC-BF18-84993952F8FA}" dt="2020-02-17T20:36:27.389" v="846" actId="2710"/>
          <ac:spMkLst>
            <pc:docMk/>
            <pc:sldMk cId="3826759974" sldId="426"/>
            <ac:spMk id="19" creationId="{5252A847-DE45-4FA3-A1F8-EEBEB845FF8E}"/>
          </ac:spMkLst>
        </pc:spChg>
        <pc:cxnChg chg="add mod">
          <ac:chgData name="Josh Cooper" userId="daecdff2-2c86-45d5-9dc5-33d360948956" providerId="ADAL" clId="{21BF771B-589B-4BEC-BF18-84993952F8FA}" dt="2020-02-17T20:00:56.709" v="331" actId="14100"/>
          <ac:cxnSpMkLst>
            <pc:docMk/>
            <pc:sldMk cId="3826759974" sldId="426"/>
            <ac:cxnSpMk id="4" creationId="{C9864ABF-7E1F-41B0-8C4D-0C8F4EFD0FD9}"/>
          </ac:cxnSpMkLst>
        </pc:cxnChg>
        <pc:cxnChg chg="add mod">
          <ac:chgData name="Josh Cooper" userId="daecdff2-2c86-45d5-9dc5-33d360948956" providerId="ADAL" clId="{21BF771B-589B-4BEC-BF18-84993952F8FA}" dt="2020-02-17T20:01:06.997" v="333" actId="1076"/>
          <ac:cxnSpMkLst>
            <pc:docMk/>
            <pc:sldMk cId="3826759974" sldId="426"/>
            <ac:cxnSpMk id="28" creationId="{5DA24163-060D-42BE-B1BA-BA996535B024}"/>
          </ac:cxnSpMkLst>
        </pc:cxnChg>
        <pc:cxnChg chg="add mod">
          <ac:chgData name="Josh Cooper" userId="daecdff2-2c86-45d5-9dc5-33d360948956" providerId="ADAL" clId="{21BF771B-589B-4BEC-BF18-84993952F8FA}" dt="2020-02-17T20:01:21.460" v="337" actId="14100"/>
          <ac:cxnSpMkLst>
            <pc:docMk/>
            <pc:sldMk cId="3826759974" sldId="426"/>
            <ac:cxnSpMk id="29" creationId="{83B436DA-FDC5-4638-81CE-89261A353DCF}"/>
          </ac:cxnSpMkLst>
        </pc:cxnChg>
      </pc:sldChg>
      <pc:sldChg chg="modSp add mod">
        <pc:chgData name="Josh Cooper" userId="daecdff2-2c86-45d5-9dc5-33d360948956" providerId="ADAL" clId="{21BF771B-589B-4BEC-BF18-84993952F8FA}" dt="2020-02-17T20:06:51.088" v="428" actId="207"/>
        <pc:sldMkLst>
          <pc:docMk/>
          <pc:sldMk cId="4292813142" sldId="427"/>
        </pc:sldMkLst>
        <pc:graphicFrameChg chg="modGraphic">
          <ac:chgData name="Josh Cooper" userId="daecdff2-2c86-45d5-9dc5-33d360948956" providerId="ADAL" clId="{21BF771B-589B-4BEC-BF18-84993952F8FA}" dt="2020-02-17T20:06:51.088" v="428" actId="207"/>
          <ac:graphicFrameMkLst>
            <pc:docMk/>
            <pc:sldMk cId="4292813142" sldId="427"/>
            <ac:graphicFrameMk id="11" creationId="{4BB0E90E-F880-4A8F-8390-1646230BF127}"/>
          </ac:graphicFrameMkLst>
        </pc:graphicFrameChg>
      </pc:sldChg>
      <pc:sldChg chg="addSp delSp add">
        <pc:chgData name="Josh Cooper" userId="daecdff2-2c86-45d5-9dc5-33d360948956" providerId="ADAL" clId="{21BF771B-589B-4BEC-BF18-84993952F8FA}" dt="2020-02-18T12:29:49.579" v="859"/>
        <pc:sldMkLst>
          <pc:docMk/>
          <pc:sldMk cId="3844832371" sldId="428"/>
        </pc:sldMkLst>
        <pc:picChg chg="add del">
          <ac:chgData name="Josh Cooper" userId="daecdff2-2c86-45d5-9dc5-33d360948956" providerId="ADAL" clId="{21BF771B-589B-4BEC-BF18-84993952F8FA}" dt="2020-02-18T12:29:49.579" v="859"/>
          <ac:picMkLst>
            <pc:docMk/>
            <pc:sldMk cId="3844832371" sldId="428"/>
            <ac:picMk id="2" creationId="{51EABE1D-20FF-47EF-B72F-EC5E0B4340B6}"/>
          </ac:picMkLst>
        </pc:picChg>
      </pc:sldChg>
    </pc:docChg>
  </pc:docChgLst>
  <pc:docChgLst>
    <pc:chgData name="Victoria Worthington" userId="3602fdab-493b-4fe0-87da-353562330a36" providerId="ADAL" clId="{AF2BB220-DBF0-4BA3-AE86-DC0BB69E00FC}"/>
    <pc:docChg chg="undo custSel modSld">
      <pc:chgData name="Victoria Worthington" userId="3602fdab-493b-4fe0-87da-353562330a36" providerId="ADAL" clId="{AF2BB220-DBF0-4BA3-AE86-DC0BB69E00FC}" dt="2020-02-19T14:17:19.574" v="112" actId="555"/>
      <pc:docMkLst>
        <pc:docMk/>
      </pc:docMkLst>
      <pc:sldChg chg="addSp delSp modSp">
        <pc:chgData name="Victoria Worthington" userId="3602fdab-493b-4fe0-87da-353562330a36" providerId="ADAL" clId="{AF2BB220-DBF0-4BA3-AE86-DC0BB69E00FC}" dt="2020-02-19T14:17:19.574" v="112" actId="555"/>
        <pc:sldMkLst>
          <pc:docMk/>
          <pc:sldMk cId="188950629" sldId="411"/>
        </pc:sldMkLst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24" creationId="{0976D3DA-661E-494A-B50A-7D8E342F3D1B}"/>
          </ac:spMkLst>
        </pc:spChg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29" creationId="{04994744-722A-45CC-844F-30E92C5564D1}"/>
          </ac:spMkLst>
        </pc:spChg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30" creationId="{B8E6E0F5-185D-411D-B03E-66B1A307E476}"/>
          </ac:spMkLst>
        </pc:spChg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31" creationId="{9ACA1DF0-3A2A-488C-A558-C935ACFB9B1A}"/>
          </ac:spMkLst>
        </pc:spChg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32" creationId="{BF54AB88-F175-43A2-A2DA-466F0635B161}"/>
          </ac:spMkLst>
        </pc:spChg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33" creationId="{DF7F7681-02AC-45B4-95C1-A2A3CE4B64DE}"/>
          </ac:spMkLst>
        </pc:spChg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34" creationId="{2495211D-F256-41B9-973A-3004D29CBFAC}"/>
          </ac:spMkLst>
        </pc:spChg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35" creationId="{0A05CC90-FF5B-427F-9DDD-0F9A1254205B}"/>
          </ac:spMkLst>
        </pc:spChg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36" creationId="{68E3027E-6C69-4D7D-8DA7-CC191EFAA109}"/>
          </ac:spMkLst>
        </pc:spChg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37" creationId="{6F05F0C2-BB4A-440E-858C-BFBB7C607CBC}"/>
          </ac:spMkLst>
        </pc:spChg>
        <pc:spChg chg="del">
          <ac:chgData name="Victoria Worthington" userId="3602fdab-493b-4fe0-87da-353562330a36" providerId="ADAL" clId="{AF2BB220-DBF0-4BA3-AE86-DC0BB69E00FC}" dt="2020-02-19T14:03:31.922" v="10" actId="21"/>
          <ac:spMkLst>
            <pc:docMk/>
            <pc:sldMk cId="188950629" sldId="411"/>
            <ac:spMk id="41" creationId="{49D25954-06D9-45B7-AFA3-D9CE392BA2B1}"/>
          </ac:spMkLst>
        </pc:spChg>
        <pc:spChg chg="del">
          <ac:chgData name="Victoria Worthington" userId="3602fdab-493b-4fe0-87da-353562330a36" providerId="ADAL" clId="{AF2BB220-DBF0-4BA3-AE86-DC0BB69E00FC}" dt="2020-02-19T14:03:31.922" v="10" actId="21"/>
          <ac:spMkLst>
            <pc:docMk/>
            <pc:sldMk cId="188950629" sldId="411"/>
            <ac:spMk id="42" creationId="{1A9B35B6-00FF-44E8-B26A-4373C3E2D540}"/>
          </ac:spMkLst>
        </pc:spChg>
        <pc:spChg chg="del">
          <ac:chgData name="Victoria Worthington" userId="3602fdab-493b-4fe0-87da-353562330a36" providerId="ADAL" clId="{AF2BB220-DBF0-4BA3-AE86-DC0BB69E00FC}" dt="2020-02-19T14:03:31.922" v="10" actId="21"/>
          <ac:spMkLst>
            <pc:docMk/>
            <pc:sldMk cId="188950629" sldId="411"/>
            <ac:spMk id="43" creationId="{651716F1-EC2B-4D7A-877C-DE53792FC560}"/>
          </ac:spMkLst>
        </pc:spChg>
        <pc:spChg chg="del">
          <ac:chgData name="Victoria Worthington" userId="3602fdab-493b-4fe0-87da-353562330a36" providerId="ADAL" clId="{AF2BB220-DBF0-4BA3-AE86-DC0BB69E00FC}" dt="2020-02-19T14:03:31.922" v="10" actId="21"/>
          <ac:spMkLst>
            <pc:docMk/>
            <pc:sldMk cId="188950629" sldId="411"/>
            <ac:spMk id="44" creationId="{C3269A4C-DE62-4B7F-909C-E4DBB4593CF3}"/>
          </ac:spMkLst>
        </pc:spChg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45" creationId="{329CC587-30A1-450A-8576-E7AE61EACB58}"/>
          </ac:spMkLst>
        </pc:spChg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46" creationId="{F48973EB-C34D-436F-A6C3-C312772C44B1}"/>
          </ac:spMkLst>
        </pc:spChg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47" creationId="{CEF501D0-E808-4B3A-8707-56433CBFBFF6}"/>
          </ac:spMkLst>
        </pc:spChg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48" creationId="{BC57CB06-C149-4374-8394-5E6621D5BCC2}"/>
          </ac:spMkLst>
        </pc:spChg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49" creationId="{FFA9BDD7-5890-4759-BE8C-A7DF45CB00CA}"/>
          </ac:spMkLst>
        </pc:spChg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50" creationId="{239151A3-9040-4F3C-8A73-E994EB70520C}"/>
          </ac:spMkLst>
        </pc:spChg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51" creationId="{2A00ADC1-CFEE-4659-BF4E-7FF6D4C5E388}"/>
          </ac:spMkLst>
        </pc:spChg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52" creationId="{AD3AD2E0-266B-4C25-85EF-6E524120CE93}"/>
          </ac:spMkLst>
        </pc:spChg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53" creationId="{79B97AF8-D172-4B7A-BFF3-F0B2D9A83DEC}"/>
          </ac:spMkLst>
        </pc:spChg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54" creationId="{2277BF59-49EF-4B83-B2B6-D98E6B1D54CE}"/>
          </ac:spMkLst>
        </pc:spChg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55" creationId="{D99A970D-FCAE-426B-B8B7-AF64CBF2FE49}"/>
          </ac:spMkLst>
        </pc:spChg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56" creationId="{24FE78F8-F0E9-45DB-BAB1-55362A3DF253}"/>
          </ac:spMkLst>
        </pc:spChg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57" creationId="{5874E006-5B24-4175-BB52-82F7210D3316}"/>
          </ac:spMkLst>
        </pc:spChg>
        <pc:spChg chg="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58" creationId="{68F5C5DA-4DD6-41F9-9D3E-A31F8BB111A0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60" creationId="{D1F954FD-853F-40AE-8FE1-1DD6F62D1EB2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61" creationId="{48FC3C79-13EB-48F5-9CBD-1B2374AF493B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62" creationId="{5CA98045-D674-412B-AE09-7F266A5F4764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63" creationId="{D94CD3A5-DDEB-4675-A83E-D3F027F3E638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64" creationId="{C9BD3BE4-170C-4C55-99E4-D61D34C95197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65" creationId="{80BDC40D-CD8D-4130-A406-A60B2787BC9E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66" creationId="{4AF58BEF-9C3F-47C6-AA69-3B8D44EED77C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67" creationId="{DEAC0C26-7D66-42DC-BCF6-398E3FD84795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68" creationId="{36B74C5B-1EBF-4F28-8054-B7F8965745A6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69" creationId="{5771B916-E581-403B-8F81-CA6CEE6C555E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70" creationId="{E9E9A447-5906-4E33-98BD-7863CD0692AC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71" creationId="{989A0DB7-F474-4B95-8814-84C65300CBD8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72" creationId="{71898C68-E5AF-43BF-9E46-F6DAF3AB5BDE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73" creationId="{15BCBC7D-5723-43B7-92E8-26DD4FDA40BE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74" creationId="{8608BB0D-A673-4C8C-9582-F4996F8477FB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75" creationId="{563BB814-0233-4DAD-B6F8-B3F5303ED6DC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76" creationId="{C4131BC0-2671-40FE-BB95-9DE4E1224B15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77" creationId="{584DD3DD-2E07-4744-8020-B84A468CD401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78" creationId="{7976A8A0-30FD-4B88-A894-0C7B0A7011B7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79" creationId="{B1414C38-9068-40E2-BA65-9C7115EE3619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80" creationId="{ED48B3F0-23DE-4E27-AB93-D4C2EA3A39DC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81" creationId="{EF153115-2131-4F4D-922A-9F6F6DAB3943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82" creationId="{7522E7B2-B7A9-42EC-9C02-7611F68C3A14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83" creationId="{A30503CE-FD66-4A8C-9A56-1F5322E39CCC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84" creationId="{8E0E9076-FC0B-4C1C-B5F4-C70AEAADB723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85" creationId="{4E9BB039-A822-4F03-BF05-227B6E1E2900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86" creationId="{EE683E1D-927E-4A0A-8764-8CB0B8B51BBF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87" creationId="{A3861ED1-49D2-4A73-AD5E-4ED977DFDECC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88" creationId="{70DCBF66-7529-4390-942D-603FBB14BEB5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89" creationId="{37219373-AFF0-4270-B870-17E96819E13A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90" creationId="{6720F394-810C-4ED5-A9BB-3951E4CCA176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91" creationId="{5413A330-89C6-4F62-B16E-06FF1EDEDEC4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92" creationId="{DEA5CAB1-44C5-48C3-8BDC-11DA5E62B531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93" creationId="{6D2D386B-E0B2-4388-AD90-B50EC61DA6C5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94" creationId="{98C17701-10CD-4224-951E-3526255C169E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95" creationId="{4CE66536-BFF4-454D-A14E-490CD721FF54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96" creationId="{F8539B87-4ABD-491E-8C18-63AD5254207D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97" creationId="{2341A8A9-29FF-4203-A54E-38E2891184AB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98" creationId="{73D32560-C3F5-4B7D-9F28-0B9D8C4DE909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99" creationId="{59BA17EC-1BE3-40C3-BEB7-0581AA71DEDD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00" creationId="{801EC581-21EE-496A-9F39-39892CBC1B08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01" creationId="{ECF96461-2BD7-44A0-8222-1DF13523BA25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02" creationId="{3ACC7ACE-1DEF-4ED4-90D8-1DB3C2E10411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03" creationId="{8C4A2E83-3984-4806-8E4B-E370F9DE68FD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04" creationId="{1100745A-6BF3-4E30-97A6-1376F09E284A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05" creationId="{93C499E8-4010-4F30-B381-44594652F5D2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06" creationId="{96B57FF8-EEF8-4A03-B684-1829A5BDDA3A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07" creationId="{5641EAB3-2E74-4D6A-999E-D7C776BADF43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08" creationId="{21D2CAD8-15CB-46D0-AABD-FB6F1EEDA32C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09" creationId="{A60F90EA-B944-473D-8E4B-57450EC67183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10" creationId="{86A354D0-509B-4ECE-861F-7873BB95E88D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11" creationId="{DA93BB62-4CBD-4F11-8E5B-0AE5838D9BFC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12" creationId="{2E6178C8-181C-4CF9-AF02-7D3A9FE4710A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13" creationId="{015C6DEA-020D-4AB4-BB5C-EE42A3DB87CD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14" creationId="{4AFE188D-4C31-4888-8EF7-15A274E4A4B6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15" creationId="{D06FEB3F-5CF8-48FC-82E4-18E0AB6A8A91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16" creationId="{2192D81C-B567-4A3B-A273-17BE58BE74AD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17" creationId="{FA09A4B6-7067-4DB1-B362-43302E247A32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18" creationId="{8F40CFA1-71E2-4FB3-A103-A6E5347BAACF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19" creationId="{A7CA2E62-9EAB-4390-9C7B-3698F37BB221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20" creationId="{928C4C64-8EC8-4AA2-B46B-86867F272B06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21" creationId="{33FBBADA-04C3-4A56-AEB1-59BB998004BF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22" creationId="{92265EA0-0F2D-4BC7-B347-41039703E059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23" creationId="{636EB9CD-49D3-43DD-B2AA-2E3E9DF47A85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24" creationId="{2D9DB888-6DD1-4D67-A7DF-7D2A28954959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25" creationId="{EE662717-B71D-43BE-8E74-B383DB1056F5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26" creationId="{9B2D30D5-B737-48E4-9DDE-03958FB615E5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27" creationId="{08F13F46-9C3C-4D87-A1EC-17C912B94A06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28" creationId="{1F0A15C6-483F-409F-B237-DC138328FBD1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29" creationId="{A1E54C17-DB69-451F-806C-F56F086CA869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30" creationId="{28CF7566-8496-408A-8C5C-2E2DC3B70E9A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31" creationId="{932887EE-3A06-407B-A031-F106A7A86D3F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32" creationId="{5BB265DF-AC7E-408A-9312-1920E86ACE58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33" creationId="{9EDDCBAF-47D7-4277-86C6-F6388454F06C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34" creationId="{5B61B3AE-93C6-4770-AEFD-DAE8A14D6F55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35" creationId="{F23C9F0F-02AB-487A-85D3-E41CD76A78F8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36" creationId="{48357CC8-85D9-4CE9-B17A-5EDE747001BE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37" creationId="{2EDD639E-9549-47B1-A028-12E4DACA5DC3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38" creationId="{6439EA12-7015-4160-B482-FE2658900208}"/>
          </ac:spMkLst>
        </pc:spChg>
        <pc:spChg chg="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139" creationId="{3B3A52E8-1DAA-44F0-BE68-AD64C8AB08C1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41" creationId="{1E704A48-CD36-4E68-AE65-8685FC15DC3F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42" creationId="{E6D4C066-44AB-461F-B2CF-D75153122E90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43" creationId="{604C5AB8-3F82-46A3-A434-EFD3B36E36B6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44" creationId="{1B660991-BE3D-4E26-9CD8-31B29202A6A8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45" creationId="{447A7E2B-F7D5-4A17-8F6F-84CDE9F198E8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46" creationId="{FFB019AB-2CDD-4D7F-824A-89D0E4993892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47" creationId="{7599ABA3-7DFA-4BA5-A3C1-E376214B5F98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48" creationId="{D9A0F90C-DB29-4CC7-B221-F0A96653E12E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49" creationId="{2465BFE0-8A37-49EE-9DEF-F3909D997DBD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50" creationId="{336F35CA-9E3E-441B-A586-4419C28D2194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51" creationId="{F1AF2B1C-5AAF-4F5A-8080-5D12C29F282E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52" creationId="{AF97E005-E0F6-492A-9875-7F6CB57EE6D0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66" creationId="{FBEDC8C5-9391-4932-A35F-7822AD1C81AB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67" creationId="{AF53C615-4C53-4252-9E2F-E084EE0FEE35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68" creationId="{6C76DB8E-8D13-4AB5-BB6C-C67E887A2A34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69" creationId="{A2833027-C1AB-4FCB-B242-AB4315A53437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70" creationId="{E60BDA46-104E-4403-9E33-9FA8BE4BBBFC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71" creationId="{DD052D8C-8622-479F-B95A-C09381736DCC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72" creationId="{B305AB15-3CF5-4D33-B89B-906B9B5B0A94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73" creationId="{97C02EDF-D737-4E77-A021-F497C7D86AD3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74" creationId="{DBCC3909-FB6C-42B6-9E6E-2AD0D1DA16FC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75" creationId="{18CE1340-9835-4E93-AD0E-D828D8F48DB9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76" creationId="{4FFE4E49-D1A1-46F4-8A25-C29950F6AFE9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77" creationId="{15C0A899-B2D6-4D02-8470-7A0758118922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78" creationId="{1A53E23C-5FDD-4504-AEE0-D6DCEA325B5E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79" creationId="{6396D4ED-832B-4290-84DB-1234D34A028F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80" creationId="{E934012D-C0F4-43AF-8250-F6ECC993D8D1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81" creationId="{97E4A593-081A-42A1-9147-FB014D1902AC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82" creationId="{F933CEFC-B475-4B94-BA3C-440E604A0041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83" creationId="{3ABB0A7E-4D28-4BD4-A4FB-AD37713DAE61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84" creationId="{74AA200A-B9DB-4240-9BB6-ECA19F01D189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85" creationId="{A0690A7E-87DE-49EF-B295-B88DCF09026F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86" creationId="{DD679F28-03E4-48B8-B3A8-6E60A8D3AD76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87" creationId="{ED2E15B1-82E4-45F2-BEA8-AA0D9ADEA7D3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88" creationId="{C1FBEC24-9E4B-4689-82FA-1648F6EC7B60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89" creationId="{A56FF995-BE44-401F-AB61-B7D70BB50849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90" creationId="{84C56B9A-505E-4BCF-9EE7-4E5BFE1722C5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91" creationId="{32D1270D-365E-45D5-9511-8FDE61DB0596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92" creationId="{3C9B3A97-1E2C-4CC9-B9B2-A0DD9759D246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93" creationId="{F6D2A095-3A3C-4559-84CF-D248DCC9D852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94" creationId="{A421619C-AF42-4331-B6E2-513F33818641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95" creationId="{8293BF4A-2513-4F2A-971E-DFFA35CC625F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96" creationId="{5751DAE8-DDF9-4296-B7B3-C0D86A40C17D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97" creationId="{4111DC6F-61C9-4618-B6A9-4E3D2D5C56CD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98" creationId="{90803EB6-9A69-4934-A289-73DCCA1F3CAB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199" creationId="{55279117-629B-442E-8350-90128D29CDFB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200" creationId="{DEF18834-AA6F-4E72-9FD7-087F5A21493C}"/>
          </ac:spMkLst>
        </pc:spChg>
        <pc:spChg chg="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201" creationId="{AFA43B43-51FC-44D1-865B-5CEA1D5271BB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03" creationId="{A70AA4F6-7C4C-431A-A676-7FCA3C35EB0A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04" creationId="{8DFCFB41-62FF-4EDC-84C3-66A95B1B0C32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05" creationId="{4C4DBF47-EEBF-4359-9DF3-5A80B210D1E9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06" creationId="{B3FBFCC3-D181-49E7-A5A5-0F53A6D8FF0E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07" creationId="{FBCD1963-C5F0-4024-96D0-75FCEEC0FFDA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08" creationId="{288E1B42-7C80-4E1F-862C-7EB2175DD31E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09" creationId="{CF098E06-12FC-46C5-B535-4EB48236C896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10" creationId="{DAD04E2F-14F0-465C-BBE0-4941195044DA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11" creationId="{453B84E1-B387-4BB8-A6E5-19388F7D765B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12" creationId="{33093598-33BF-4156-987E-46FA129C7D31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13" creationId="{75B5C18A-BB59-4AF9-A638-A6C88FE8F1F0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14" creationId="{D6AF862A-F1EA-47C6-A8D3-AAD766658A5B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15" creationId="{44481897-5B2E-4DDB-B656-D2A72A41BB44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16" creationId="{1FCEA99E-54AE-484A-A379-D97144030DE7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17" creationId="{1A76B266-9795-4AAC-8B5A-164A516920E8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18" creationId="{89C6EC88-2DDA-4261-BC70-EE6BE0229B0E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19" creationId="{76D0DFE2-33E9-4DC6-A25E-AA6415973003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20" creationId="{84FBDA57-55FB-4B8B-BDBB-3CB9FFAEC580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21" creationId="{0EE1D90A-A240-49A6-9487-C7CE2EF324FF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22" creationId="{2D56E20E-0527-4345-BA7B-9B6856451D35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23" creationId="{FE6A90C9-F54D-42DF-8EB9-503D55295EDB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24" creationId="{01926B49-79B2-4809-964E-1688E691FA8A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25" creationId="{BDC2B170-B560-41D4-ADEC-BFB407585FF5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26" creationId="{D9F47B08-B254-46A7-A183-8808572C09E8}"/>
          </ac:spMkLst>
        </pc:spChg>
        <pc:spChg chg="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27" creationId="{4FDE51F7-EB1E-4268-B604-AF9971D8DE09}"/>
          </ac:spMkLst>
        </pc:spChg>
        <pc:spChg chg="add del">
          <ac:chgData name="Victoria Worthington" userId="3602fdab-493b-4fe0-87da-353562330a36" providerId="ADAL" clId="{AF2BB220-DBF0-4BA3-AE86-DC0BB69E00FC}" dt="2020-02-19T14:03:46.408" v="15" actId="21"/>
          <ac:spMkLst>
            <pc:docMk/>
            <pc:sldMk cId="188950629" sldId="411"/>
            <ac:spMk id="228" creationId="{CA8CD4EF-BB6C-454C-8E18-295F221EE3DC}"/>
          </ac:spMkLst>
        </pc:spChg>
        <pc:spChg chg="add del">
          <ac:chgData name="Victoria Worthington" userId="3602fdab-493b-4fe0-87da-353562330a36" providerId="ADAL" clId="{AF2BB220-DBF0-4BA3-AE86-DC0BB69E00FC}" dt="2020-02-19T14:03:46.408" v="15" actId="21"/>
          <ac:spMkLst>
            <pc:docMk/>
            <pc:sldMk cId="188950629" sldId="411"/>
            <ac:spMk id="229" creationId="{1AC33F2B-CE76-48CC-A5BF-9D2C18F9994E}"/>
          </ac:spMkLst>
        </pc:spChg>
        <pc:spChg chg="add del">
          <ac:chgData name="Victoria Worthington" userId="3602fdab-493b-4fe0-87da-353562330a36" providerId="ADAL" clId="{AF2BB220-DBF0-4BA3-AE86-DC0BB69E00FC}" dt="2020-02-19T14:03:46.408" v="15" actId="21"/>
          <ac:spMkLst>
            <pc:docMk/>
            <pc:sldMk cId="188950629" sldId="411"/>
            <ac:spMk id="230" creationId="{72B2AED3-9D7C-42CD-9BB9-DFEEB74A60C6}"/>
          </ac:spMkLst>
        </pc:spChg>
        <pc:spChg chg="add del">
          <ac:chgData name="Victoria Worthington" userId="3602fdab-493b-4fe0-87da-353562330a36" providerId="ADAL" clId="{AF2BB220-DBF0-4BA3-AE86-DC0BB69E00FC}" dt="2020-02-19T14:03:46.408" v="15" actId="21"/>
          <ac:spMkLst>
            <pc:docMk/>
            <pc:sldMk cId="188950629" sldId="411"/>
            <ac:spMk id="231" creationId="{D086FEF9-F08B-42F0-80B7-9A3D6D283805}"/>
          </ac:spMkLst>
        </pc:spChg>
        <pc:spChg chg="add del">
          <ac:chgData name="Victoria Worthington" userId="3602fdab-493b-4fe0-87da-353562330a36" providerId="ADAL" clId="{AF2BB220-DBF0-4BA3-AE86-DC0BB69E00FC}" dt="2020-02-19T14:04:47.279" v="31" actId="21"/>
          <ac:spMkLst>
            <pc:docMk/>
            <pc:sldMk cId="188950629" sldId="411"/>
            <ac:spMk id="232" creationId="{BB8430C3-00A0-4615-BA8D-84AE6C8F6335}"/>
          </ac:spMkLst>
        </pc:spChg>
        <pc:spChg chg="add del">
          <ac:chgData name="Victoria Worthington" userId="3602fdab-493b-4fe0-87da-353562330a36" providerId="ADAL" clId="{AF2BB220-DBF0-4BA3-AE86-DC0BB69E00FC}" dt="2020-02-19T14:04:16.829" v="23" actId="21"/>
          <ac:spMkLst>
            <pc:docMk/>
            <pc:sldMk cId="188950629" sldId="411"/>
            <ac:spMk id="233" creationId="{F1F40BD9-DAED-41A1-B945-7C5BBED6EEDD}"/>
          </ac:spMkLst>
        </pc:spChg>
        <pc:spChg chg="add del">
          <ac:chgData name="Victoria Worthington" userId="3602fdab-493b-4fe0-87da-353562330a36" providerId="ADAL" clId="{AF2BB220-DBF0-4BA3-AE86-DC0BB69E00FC}" dt="2020-02-19T14:04:52.512" v="33" actId="21"/>
          <ac:spMkLst>
            <pc:docMk/>
            <pc:sldMk cId="188950629" sldId="411"/>
            <ac:spMk id="234" creationId="{CB19DA59-EDFD-4C53-B05F-D0BA46332E7C}"/>
          </ac:spMkLst>
        </pc:spChg>
        <pc:spChg chg="add del">
          <ac:chgData name="Victoria Worthington" userId="3602fdab-493b-4fe0-87da-353562330a36" providerId="ADAL" clId="{AF2BB220-DBF0-4BA3-AE86-DC0BB69E00FC}" dt="2020-02-19T14:04:57.298" v="35" actId="21"/>
          <ac:spMkLst>
            <pc:docMk/>
            <pc:sldMk cId="188950629" sldId="411"/>
            <ac:spMk id="235" creationId="{8EB76B1D-F6FA-47F0-8E2C-62CBF318AA4E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38" creationId="{56A35E1C-3E7C-41A2-AFEF-837749DAFCA7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39" creationId="{ECE0922D-CB8B-4043-897A-713B1E772D19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40" creationId="{C7B4F9AB-46EE-4D07-89BC-6DE993597528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41" creationId="{303BC4ED-B1FE-46C7-B698-570534627E2B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42" creationId="{F9DD9082-0AB3-4512-BB39-140D9AE67C3F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43" creationId="{CBFDC175-0999-4C7E-ABC4-125E88A460A2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44" creationId="{4FE8C26A-CE2B-4937-894F-72FA09468E65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45" creationId="{BD01FFEF-BD4A-4F4A-A355-BE6CBABF3575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46" creationId="{C000C2F2-CC25-4B15-B153-FD26D8A91D58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47" creationId="{42F2F3C9-1DAC-41D7-9CE9-B9A7A19BFFDF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48" creationId="{A6DD9EF4-7464-432A-892F-21D96302CE94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49" creationId="{B6E3D3BB-FA92-4D62-AA24-852E46966485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50" creationId="{FB39AEF9-A67D-4892-9D54-101D53F5318E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51" creationId="{23270447-22EE-41AA-BAD1-BFA4686104E5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52" creationId="{769B34E2-D17D-4233-8D66-B3341FFE8F00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53" creationId="{C2C16C1A-AB45-4D9D-A407-8FA27BBEEEB0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54" creationId="{450E096A-33A1-471B-AE44-A43DD2E6E4F2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55" creationId="{EC92F89B-D653-4210-B085-1C60FB52981E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56" creationId="{9A7FFBAA-CCBC-40F1-AD5C-B2B666E41A49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57" creationId="{B495E9C8-EA1F-4C41-A3D9-01A2D5E586AA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58" creationId="{6FC5CD66-CE8C-4D69-957F-6B6270D165CE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59" creationId="{315984D6-2169-4A4A-B5E2-68D4790AA7E6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60" creationId="{931CAE5A-3850-4737-AEF0-459331AF7145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61" creationId="{8254105B-1FE2-447A-8421-10C3D1B96281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62" creationId="{4CBACC4A-2010-437A-AD49-18069F5AF40C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63" creationId="{B4EEB352-ABC1-4947-B100-7344DBAFC69A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64" creationId="{4E17425A-9D75-43FF-BDE5-56968DD0CA4E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65" creationId="{AB10DE39-0DCF-48E1-9E54-4A1B61E737D4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66" creationId="{A261532F-6E36-4DD8-9F81-C9A1E6BD40D7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67" creationId="{BC824266-4B27-4695-88B3-20EB330DBA01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68" creationId="{E9F7374E-E876-4599-BFD4-8956D8F81683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69" creationId="{EF956974-EAA8-472D-B5D7-2A2D0380BBD3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70" creationId="{6D3CBD90-49FB-4D05-8BA0-36FCE52A5593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71" creationId="{03823231-AA8E-4965-B410-BBE56EF5F28E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72" creationId="{4E62F42F-2DE6-4FC7-8DDC-315977D5AC94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73" creationId="{C6A4C165-6B3D-4672-B1E7-3ED4B5BAA954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74" creationId="{6F05F4A1-C1D9-4D9C-98E1-13D5A787E7DE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75" creationId="{7CFBE8BD-9DEC-425A-A1F6-BF7FF7C99BAE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76" creationId="{A8401A7A-AF56-4151-B8EC-BB0922618206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77" creationId="{1A88AAA3-D1DE-4B7D-8D7C-10F7838B2E41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78" creationId="{2C1E9555-A3F9-4AFC-8D3A-681145AFE58E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79" creationId="{3268B79C-E95E-4477-9BC7-1BFAB4FCCB9D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80" creationId="{BA89FFC4-BBE5-4578-AD43-80B1E5A1CC9B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81" creationId="{A10E0411-ED01-43A4-B59E-A9F12A74EA64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82" creationId="{577D0D87-54B6-4444-B565-5F905E996D7C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83" creationId="{026CA4C9-8D23-497B-A390-B97ED47B512E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84" creationId="{1FABF47E-D903-4BB4-A4F2-565054A4212C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85" creationId="{6B4D0482-43DD-402B-9855-E1E444849D6D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86" creationId="{118C87B3-5104-49F6-A59B-B43B21B3F3F7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87" creationId="{C58C3F67-3698-4B05-BB7D-5C5B7BB7E4E8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88" creationId="{6B794B63-9A92-4A2E-9059-101AB6A9E393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89" creationId="{24670F77-ABAB-40F4-AF9D-3BC9889AE9E8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90" creationId="{D133E7F0-8237-4F84-96D5-3B13D70941C0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91" creationId="{9E775E59-A427-4110-B38D-6C998A991C84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92" creationId="{98C11499-7EDE-42A2-B6BE-B9A485601D7A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93" creationId="{52B6FB4F-0F46-44DF-908A-56BAA59E9573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94" creationId="{DA550029-EBD1-4EC4-987A-FA9CBE1A2360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95" creationId="{6AC16019-A6D5-454E-94EE-F50E7D19F369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96" creationId="{85D4DC06-DB64-4802-8721-72F1D54D34CE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97" creationId="{1CF2C18A-CD9E-4D48-8F19-F2F66706638C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98" creationId="{B264D677-DEFA-46CA-839B-B60A7E4784D4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299" creationId="{709E0E1A-236C-4A98-B537-354BB99FD985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300" creationId="{A2565664-10BC-43A0-BF29-869234333A63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301" creationId="{13CBF16F-7050-4584-B579-E50502F2E135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302" creationId="{3F7ECAF4-595B-4339-9AC8-7985E979FA65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303" creationId="{63213175-EAB6-43F2-BAAC-237E6430C83C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304" creationId="{8BFC5B87-70E5-4A15-B618-CB22B76260D0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305" creationId="{3EC0CF1A-AAE0-4BE1-A424-8BA5516537F3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306" creationId="{3C3C36AA-7100-4B8F-9B25-CEBA38D2C66F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307" creationId="{3F2E1CF8-39C6-41F2-908B-5B498AF4E446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308" creationId="{87D8BCDA-8361-47E0-BA6F-0213FA86496B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309" creationId="{65987004-B162-4E73-97FC-547533E22737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310" creationId="{0DAD5F0B-4B71-425B-9B34-53E3BC816DD7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311" creationId="{C7E09E6A-F69E-42C6-8EDC-CB7E96059998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312" creationId="{D60831B4-36C2-4E26-8973-6CCDB099064E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313" creationId="{D817972D-03C8-4049-AB75-862D92708422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314" creationId="{6C6F079B-5350-475D-82F3-BD7DA42C5BD3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315" creationId="{95C3A011-8154-45F5-8B60-A2B8932595A3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316" creationId="{6029A30A-CD18-4557-AA08-A9312C894CAE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317" creationId="{637BF219-2548-443C-A5D8-CE89785CF6FA}"/>
          </ac:spMkLst>
        </pc:spChg>
        <pc:spChg chg="add">
          <ac:chgData name="Victoria Worthington" userId="3602fdab-493b-4fe0-87da-353562330a36" providerId="ADAL" clId="{AF2BB220-DBF0-4BA3-AE86-DC0BB69E00FC}" dt="2020-02-19T14:04:17.906" v="24"/>
          <ac:spMkLst>
            <pc:docMk/>
            <pc:sldMk cId="188950629" sldId="411"/>
            <ac:spMk id="318" creationId="{7C930722-53C0-4F8C-8D75-B5C8F64208E7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23" creationId="{F0105148-3B74-40DF-9550-01D896C09872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24" creationId="{209C6742-14F4-4E31-B1A3-64130727A075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25" creationId="{10F38065-CA9A-4A65-A059-C79721136ADD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26" creationId="{F3607F70-D4E4-4B5F-8F9C-DFD88C50E2CC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27" creationId="{A4A0DC19-3DF2-46DE-82A9-6B25E36D866B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28" creationId="{E478A9DF-3FA6-4BE7-8198-06086EFFC523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29" creationId="{283B5FD1-C067-4C75-83BE-22A5BFACAEE6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30" creationId="{44D15917-DCF3-4717-8E55-5B01A383D93F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31" creationId="{B1DEB114-B321-429F-846D-AD591A001DA5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32" creationId="{C813F61D-816C-4E55-88AA-07D1A14E3526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33" creationId="{87A75166-D4ED-40E4-96E4-E6BA1B7AB025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34" creationId="{B6278A1F-5119-4B1E-AB14-CBE4B121FC0F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35" creationId="{682600C9-FD8C-4FE1-B2DB-1FAD9277CBB1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36" creationId="{52FD6B16-9168-48DC-9FAA-06E11C01FB07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37" creationId="{E3F62ACA-9B7B-4FCE-A70E-809C2A530D29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38" creationId="{DEFEB7A1-B493-4A8C-9D75-82876035F6A7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39" creationId="{4A58EE3B-575D-4FE8-861E-3A388317793B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40" creationId="{490B8AAB-B073-4536-A5EC-A5FC35C7CE7A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41" creationId="{84BADBF2-5C3A-47C9-BEB7-2E320AFF3173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42" creationId="{FFE5F840-789D-4A41-BFC4-789A72128619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43" creationId="{F1BDEA2D-E553-43B5-8EA6-7F2E16218946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44" creationId="{9CB335E0-5EA3-43EB-890A-AD14BEDE2989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45" creationId="{E4DF707E-F701-47FB-A7FC-F606F4311455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46" creationId="{96E7314E-35B7-4E5B-ABF0-7A421C2FFE1E}"/>
          </ac:spMkLst>
        </pc:spChg>
        <pc:spChg chg="add">
          <ac:chgData name="Victoria Worthington" userId="3602fdab-493b-4fe0-87da-353562330a36" providerId="ADAL" clId="{AF2BB220-DBF0-4BA3-AE86-DC0BB69E00FC}" dt="2020-02-19T14:04:47.590" v="32"/>
          <ac:spMkLst>
            <pc:docMk/>
            <pc:sldMk cId="188950629" sldId="411"/>
            <ac:spMk id="347" creationId="{DFE629CE-8847-4603-AB6B-0A5D86440769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49" creationId="{B5173A0C-EF60-4797-AFE2-E59AF206507C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50" creationId="{A75BAC23-EA75-4229-8524-1354B26A8181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51" creationId="{5FCE3ED3-9BCC-4FBF-B254-1F0349661EB4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52" creationId="{CCA8C89E-3A31-41DA-ABCA-D9A7B435F73A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53" creationId="{71D38C3B-F8E3-452E-8B71-D7F91F9F6C97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54" creationId="{449B5CD3-D9E5-4B6D-AD9F-7DC508797803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55" creationId="{85CBCEA3-BAE1-4FA5-86D0-742E99AC67D2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56" creationId="{535BEE06-D12E-44C4-B253-0F605BA4F93C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57" creationId="{B389D638-ADB5-4223-91EA-3D6BFA0C3A58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58" creationId="{A5037773-3422-4CF9-B38D-65C18B5B4944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59" creationId="{85124D75-9BCE-40D1-8093-D562AF126455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60" creationId="{294F3C8C-0AD9-47D5-BF81-FAD05E40A545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61" creationId="{25846698-A254-4ABD-9BF8-D50F01DB871D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62" creationId="{B2867F80-C13D-4A9A-B776-215D76A09E53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63" creationId="{EE954C41-00A0-411C-BD0F-567FB29160E6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64" creationId="{93D35538-E7A7-454B-B422-E1BAB3F7001E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65" creationId="{A18DF2DF-3AF6-40FB-8B50-89A00C1BE198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66" creationId="{B032445F-2AE9-4294-9768-3B185DB0BB53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67" creationId="{D6A46CB6-F5D9-46D8-AA35-81CDBF69185A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68" creationId="{29F877C0-F427-4C86-BDDD-F43B55A3D244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69" creationId="{F536415E-D33F-452C-9A50-F76854076030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70" creationId="{FD5C6E73-643C-467B-AC9F-AA956A35363C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71" creationId="{936ED25E-319C-4C77-B9EE-213517441A84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72" creationId="{BB081A0E-9687-41D0-85C2-236C46839967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73" creationId="{432B45E8-D92C-4F5A-9FAC-B9C1900F69AB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74" creationId="{639A30BA-3C98-4CF0-B5F9-0BBC0F5EC089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75" creationId="{5B3210B0-A210-49C2-9E33-B6C0F168252C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76" creationId="{1F2D4B2F-5BB5-49C4-9042-A17094D275A3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77" creationId="{A5594F53-D30F-41F0-9B50-BEA6ED206A36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78" creationId="{FAF25C3B-13B7-4088-8265-59710F60E169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79" creationId="{9E174BFB-652A-428D-96FA-101AF4B9F08C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80" creationId="{9F0B7369-6E23-4728-97E7-75F945BC65BF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81" creationId="{16F121A9-8839-4A51-910C-DE848A711FAA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82" creationId="{1E2E8301-6E63-44DA-963B-3C2AB1C79AA9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83" creationId="{29E49773-3559-4B5A-AB5C-35FA7010FDB9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84" creationId="{1B9EC110-2E43-4DFA-BE6B-66AC202A2A38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85" creationId="{EE6D95AE-C65F-4618-973B-A781BD740AE0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86" creationId="{DE9C850D-2271-49EB-A326-C85E4F12A8E4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87" creationId="{F7E59758-5309-475C-80EF-97645AB4CD38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88" creationId="{7D4789F0-D140-4546-9D23-3F05B276FD18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89" creationId="{E105F1C1-4F63-442A-B245-5D4CA44B9B1C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90" creationId="{DEFFE6C2-AC2B-4A76-91EC-650CECD53A7E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91" creationId="{7C8690D2-5609-40DA-9D77-E3C129656218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92" creationId="{66A2373E-4609-40D8-8B94-B54F45903BE8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93" creationId="{4D92ABE4-88E4-4FF6-AD9A-7899867EC20E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94" creationId="{335FA2F3-DB52-4CAA-847C-0E8E59F491CA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95" creationId="{1B9002DC-4EA9-415C-B26F-543EFA410D59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96" creationId="{7D626C6C-806B-405F-9741-71CC9AB66B7A}"/>
          </ac:spMkLst>
        </pc:spChg>
        <pc:spChg chg="add">
          <ac:chgData name="Victoria Worthington" userId="3602fdab-493b-4fe0-87da-353562330a36" providerId="ADAL" clId="{AF2BB220-DBF0-4BA3-AE86-DC0BB69E00FC}" dt="2020-02-19T14:04:52.830" v="34"/>
          <ac:spMkLst>
            <pc:docMk/>
            <pc:sldMk cId="188950629" sldId="411"/>
            <ac:spMk id="397" creationId="{AD6D09B0-1FA3-42AE-8A9C-D16BC8E76223}"/>
          </ac:spMkLst>
        </pc:spChg>
        <pc:spChg chg="add mod topLvl">
          <ac:chgData name="Victoria Worthington" userId="3602fdab-493b-4fe0-87da-353562330a36" providerId="ADAL" clId="{AF2BB220-DBF0-4BA3-AE86-DC0BB69E00FC}" dt="2020-02-19T14:15:48.418" v="56" actId="164"/>
          <ac:spMkLst>
            <pc:docMk/>
            <pc:sldMk cId="188950629" sldId="411"/>
            <ac:spMk id="399" creationId="{69A7BC9B-12CC-4FE1-B229-70749E45908B}"/>
          </ac:spMkLst>
        </pc:spChg>
        <pc:spChg chg="add del">
          <ac:chgData name="Victoria Worthington" userId="3602fdab-493b-4fe0-87da-353562330a36" providerId="ADAL" clId="{AF2BB220-DBF0-4BA3-AE86-DC0BB69E00FC}" dt="2020-02-19T14:15:16.842" v="44" actId="478"/>
          <ac:spMkLst>
            <pc:docMk/>
            <pc:sldMk cId="188950629" sldId="411"/>
            <ac:spMk id="400" creationId="{349D936B-9FE4-43D0-B61E-60712275968A}"/>
          </ac:spMkLst>
        </pc:spChg>
        <pc:spChg chg="add del">
          <ac:chgData name="Victoria Worthington" userId="3602fdab-493b-4fe0-87da-353562330a36" providerId="ADAL" clId="{AF2BB220-DBF0-4BA3-AE86-DC0BB69E00FC}" dt="2020-02-19T14:15:17.937" v="46" actId="478"/>
          <ac:spMkLst>
            <pc:docMk/>
            <pc:sldMk cId="188950629" sldId="411"/>
            <ac:spMk id="401" creationId="{ADF25231-CAAA-4070-9A9D-531C71DCCB73}"/>
          </ac:spMkLst>
        </pc:spChg>
        <pc:spChg chg="add mod topLvl">
          <ac:chgData name="Victoria Worthington" userId="3602fdab-493b-4fe0-87da-353562330a36" providerId="ADAL" clId="{AF2BB220-DBF0-4BA3-AE86-DC0BB69E00FC}" dt="2020-02-19T14:15:48.418" v="56" actId="164"/>
          <ac:spMkLst>
            <pc:docMk/>
            <pc:sldMk cId="188950629" sldId="411"/>
            <ac:spMk id="402" creationId="{39CBAFA8-A4C0-4266-AA74-F87657574A44}"/>
          </ac:spMkLst>
        </pc:spChg>
        <pc:spChg chg="add mod topLvl">
          <ac:chgData name="Victoria Worthington" userId="3602fdab-493b-4fe0-87da-353562330a36" providerId="ADAL" clId="{AF2BB220-DBF0-4BA3-AE86-DC0BB69E00FC}" dt="2020-02-19T14:15:48.418" v="56" actId="164"/>
          <ac:spMkLst>
            <pc:docMk/>
            <pc:sldMk cId="188950629" sldId="411"/>
            <ac:spMk id="403" creationId="{88D6316B-607C-462C-94E8-D4C63F9C93ED}"/>
          </ac:spMkLst>
        </pc:spChg>
        <pc:spChg chg="add del">
          <ac:chgData name="Victoria Worthington" userId="3602fdab-493b-4fe0-87da-353562330a36" providerId="ADAL" clId="{AF2BB220-DBF0-4BA3-AE86-DC0BB69E00FC}" dt="2020-02-19T14:15:50.356" v="57" actId="478"/>
          <ac:spMkLst>
            <pc:docMk/>
            <pc:sldMk cId="188950629" sldId="411"/>
            <ac:spMk id="404" creationId="{0C820F91-6ED8-4B56-A10D-3C0975E31365}"/>
          </ac:spMkLst>
        </pc:spChg>
        <pc:spChg chg="add del">
          <ac:chgData name="Victoria Worthington" userId="3602fdab-493b-4fe0-87da-353562330a36" providerId="ADAL" clId="{AF2BB220-DBF0-4BA3-AE86-DC0BB69E00FC}" dt="2020-02-19T14:15:52.487" v="61" actId="478"/>
          <ac:spMkLst>
            <pc:docMk/>
            <pc:sldMk cId="188950629" sldId="411"/>
            <ac:spMk id="405" creationId="{41096694-CE85-4DAB-A73C-3B6F286335C0}"/>
          </ac:spMkLst>
        </pc:spChg>
        <pc:spChg chg="add del">
          <ac:chgData name="Victoria Worthington" userId="3602fdab-493b-4fe0-87da-353562330a36" providerId="ADAL" clId="{AF2BB220-DBF0-4BA3-AE86-DC0BB69E00FC}" dt="2020-02-19T14:15:51.960" v="60" actId="478"/>
          <ac:spMkLst>
            <pc:docMk/>
            <pc:sldMk cId="188950629" sldId="411"/>
            <ac:spMk id="406" creationId="{3EEAF5A6-A26F-4615-BD04-A07834180F07}"/>
          </ac:spMkLst>
        </pc:spChg>
        <pc:spChg chg="add del">
          <ac:chgData name="Victoria Worthington" userId="3602fdab-493b-4fe0-87da-353562330a36" providerId="ADAL" clId="{AF2BB220-DBF0-4BA3-AE86-DC0BB69E00FC}" dt="2020-02-19T14:15:51.251" v="59" actId="478"/>
          <ac:spMkLst>
            <pc:docMk/>
            <pc:sldMk cId="188950629" sldId="411"/>
            <ac:spMk id="407" creationId="{6E3C5ADE-563A-4980-9A78-DBED744329C1}"/>
          </ac:spMkLst>
        </pc:spChg>
        <pc:spChg chg="add del">
          <ac:chgData name="Victoria Worthington" userId="3602fdab-493b-4fe0-87da-353562330a36" providerId="ADAL" clId="{AF2BB220-DBF0-4BA3-AE86-DC0BB69E00FC}" dt="2020-02-19T14:15:50.749" v="58" actId="478"/>
          <ac:spMkLst>
            <pc:docMk/>
            <pc:sldMk cId="188950629" sldId="411"/>
            <ac:spMk id="408" creationId="{43335C49-1D79-426D-A151-B51B01FD5894}"/>
          </ac:spMkLst>
        </pc:spChg>
        <pc:spChg chg="add del">
          <ac:chgData name="Victoria Worthington" userId="3602fdab-493b-4fe0-87da-353562330a36" providerId="ADAL" clId="{AF2BB220-DBF0-4BA3-AE86-DC0BB69E00FC}" dt="2020-02-19T14:16:10.530" v="66" actId="478"/>
          <ac:spMkLst>
            <pc:docMk/>
            <pc:sldMk cId="188950629" sldId="411"/>
            <ac:spMk id="409" creationId="{CC79FC22-E89F-408B-A6A8-01E49D87367E}"/>
          </ac:spMkLst>
        </pc:spChg>
        <pc:spChg chg="add del">
          <ac:chgData name="Victoria Worthington" userId="3602fdab-493b-4fe0-87da-353562330a36" providerId="ADAL" clId="{AF2BB220-DBF0-4BA3-AE86-DC0BB69E00FC}" dt="2020-02-19T14:16:10.141" v="65" actId="478"/>
          <ac:spMkLst>
            <pc:docMk/>
            <pc:sldMk cId="188950629" sldId="411"/>
            <ac:spMk id="410" creationId="{1E7D3A32-6088-45C8-AD7E-08A8BC0E4DC3}"/>
          </ac:spMkLst>
        </pc:spChg>
        <pc:spChg chg="add del">
          <ac:chgData name="Victoria Worthington" userId="3602fdab-493b-4fe0-87da-353562330a36" providerId="ADAL" clId="{AF2BB220-DBF0-4BA3-AE86-DC0BB69E00FC}" dt="2020-02-19T14:16:11.473" v="68" actId="478"/>
          <ac:spMkLst>
            <pc:docMk/>
            <pc:sldMk cId="188950629" sldId="411"/>
            <ac:spMk id="411" creationId="{63E48973-85F2-470E-9959-10D8DBAB82F8}"/>
          </ac:spMkLst>
        </pc:spChg>
        <pc:spChg chg="add del">
          <ac:chgData name="Victoria Worthington" userId="3602fdab-493b-4fe0-87da-353562330a36" providerId="ADAL" clId="{AF2BB220-DBF0-4BA3-AE86-DC0BB69E00FC}" dt="2020-02-19T14:16:12.481" v="69" actId="478"/>
          <ac:spMkLst>
            <pc:docMk/>
            <pc:sldMk cId="188950629" sldId="411"/>
            <ac:spMk id="412" creationId="{DF4063F8-E94A-44C0-BAA5-F2F4B97A7798}"/>
          </ac:spMkLst>
        </pc:spChg>
        <pc:spChg chg="add del">
          <ac:chgData name="Victoria Worthington" userId="3602fdab-493b-4fe0-87da-353562330a36" providerId="ADAL" clId="{AF2BB220-DBF0-4BA3-AE86-DC0BB69E00FC}" dt="2020-02-19T14:16:10.987" v="67" actId="478"/>
          <ac:spMkLst>
            <pc:docMk/>
            <pc:sldMk cId="188950629" sldId="411"/>
            <ac:spMk id="413" creationId="{44AC4114-E3E8-41C7-B5C7-253F6B0F48C2}"/>
          </ac:spMkLst>
        </pc:spChg>
        <pc:spChg chg="add del">
          <ac:chgData name="Victoria Worthington" userId="3602fdab-493b-4fe0-87da-353562330a36" providerId="ADAL" clId="{AF2BB220-DBF0-4BA3-AE86-DC0BB69E00FC}" dt="2020-02-19T14:16:12.942" v="70" actId="478"/>
          <ac:spMkLst>
            <pc:docMk/>
            <pc:sldMk cId="188950629" sldId="411"/>
            <ac:spMk id="414" creationId="{AB01A794-3B7F-4C0B-86B3-2A7BF5522240}"/>
          </ac:spMkLst>
        </pc:spChg>
        <pc:spChg chg="add del">
          <ac:chgData name="Victoria Worthington" userId="3602fdab-493b-4fe0-87da-353562330a36" providerId="ADAL" clId="{AF2BB220-DBF0-4BA3-AE86-DC0BB69E00FC}" dt="2020-02-19T14:16:15.352" v="74" actId="478"/>
          <ac:spMkLst>
            <pc:docMk/>
            <pc:sldMk cId="188950629" sldId="411"/>
            <ac:spMk id="415" creationId="{7E80B6AD-5E31-445A-B516-8ADC9341527A}"/>
          </ac:spMkLst>
        </pc:spChg>
        <pc:spChg chg="add del">
          <ac:chgData name="Victoria Worthington" userId="3602fdab-493b-4fe0-87da-353562330a36" providerId="ADAL" clId="{AF2BB220-DBF0-4BA3-AE86-DC0BB69E00FC}" dt="2020-02-19T14:16:14.544" v="73" actId="478"/>
          <ac:spMkLst>
            <pc:docMk/>
            <pc:sldMk cId="188950629" sldId="411"/>
            <ac:spMk id="416" creationId="{035FD52B-4FF4-4E1D-93D6-D2B7B3725525}"/>
          </ac:spMkLst>
        </pc:spChg>
        <pc:spChg chg="add del">
          <ac:chgData name="Victoria Worthington" userId="3602fdab-493b-4fe0-87da-353562330a36" providerId="ADAL" clId="{AF2BB220-DBF0-4BA3-AE86-DC0BB69E00FC}" dt="2020-02-19T14:16:13.469" v="71" actId="478"/>
          <ac:spMkLst>
            <pc:docMk/>
            <pc:sldMk cId="188950629" sldId="411"/>
            <ac:spMk id="417" creationId="{ECF1A513-65BB-4559-B468-F5891448DB3E}"/>
          </ac:spMkLst>
        </pc:spChg>
        <pc:spChg chg="add del">
          <ac:chgData name="Victoria Worthington" userId="3602fdab-493b-4fe0-87da-353562330a36" providerId="ADAL" clId="{AF2BB220-DBF0-4BA3-AE86-DC0BB69E00FC}" dt="2020-02-19T14:16:13.955" v="72" actId="478"/>
          <ac:spMkLst>
            <pc:docMk/>
            <pc:sldMk cId="188950629" sldId="411"/>
            <ac:spMk id="418" creationId="{0C89B50C-9B60-487C-A778-C89BB7D8A38C}"/>
          </ac:spMkLst>
        </pc:spChg>
        <pc:spChg chg="add del">
          <ac:chgData name="Victoria Worthington" userId="3602fdab-493b-4fe0-87da-353562330a36" providerId="ADAL" clId="{AF2BB220-DBF0-4BA3-AE86-DC0BB69E00FC}" dt="2020-02-19T14:16:47.817" v="98" actId="478"/>
          <ac:spMkLst>
            <pc:docMk/>
            <pc:sldMk cId="188950629" sldId="411"/>
            <ac:spMk id="419" creationId="{0F2223DE-E06F-4A56-8965-67C44C6FEC0C}"/>
          </ac:spMkLst>
        </pc:spChg>
        <pc:spChg chg="add del">
          <ac:chgData name="Victoria Worthington" userId="3602fdab-493b-4fe0-87da-353562330a36" providerId="ADAL" clId="{AF2BB220-DBF0-4BA3-AE86-DC0BB69E00FC}" dt="2020-02-19T14:16:50.328" v="102" actId="478"/>
          <ac:spMkLst>
            <pc:docMk/>
            <pc:sldMk cId="188950629" sldId="411"/>
            <ac:spMk id="420" creationId="{CA5BC1C9-758C-4561-BC69-519624913041}"/>
          </ac:spMkLst>
        </pc:spChg>
        <pc:spChg chg="add del">
          <ac:chgData name="Victoria Worthington" userId="3602fdab-493b-4fe0-87da-353562330a36" providerId="ADAL" clId="{AF2BB220-DBF0-4BA3-AE86-DC0BB69E00FC}" dt="2020-02-19T14:16:49.861" v="101" actId="478"/>
          <ac:spMkLst>
            <pc:docMk/>
            <pc:sldMk cId="188950629" sldId="411"/>
            <ac:spMk id="421" creationId="{AA288EEC-5226-4BA7-AB7B-00203EBCFB82}"/>
          </ac:spMkLst>
        </pc:spChg>
        <pc:spChg chg="add del">
          <ac:chgData name="Victoria Worthington" userId="3602fdab-493b-4fe0-87da-353562330a36" providerId="ADAL" clId="{AF2BB220-DBF0-4BA3-AE86-DC0BB69E00FC}" dt="2020-02-19T14:16:49.396" v="100" actId="478"/>
          <ac:spMkLst>
            <pc:docMk/>
            <pc:sldMk cId="188950629" sldId="411"/>
            <ac:spMk id="422" creationId="{F4C66BDF-4367-4DC1-9070-6B6A503ADC52}"/>
          </ac:spMkLst>
        </pc:spChg>
        <pc:spChg chg="add del">
          <ac:chgData name="Victoria Worthington" userId="3602fdab-493b-4fe0-87da-353562330a36" providerId="ADAL" clId="{AF2BB220-DBF0-4BA3-AE86-DC0BB69E00FC}" dt="2020-02-19T14:16:48.761" v="99" actId="478"/>
          <ac:spMkLst>
            <pc:docMk/>
            <pc:sldMk cId="188950629" sldId="411"/>
            <ac:spMk id="423" creationId="{711CBCB3-B3C7-4D67-9704-0A208CB725A9}"/>
          </ac:spMkLst>
        </pc:spChg>
        <pc:spChg chg="add">
          <ac:chgData name="Victoria Worthington" userId="3602fdab-493b-4fe0-87da-353562330a36" providerId="ADAL" clId="{AF2BB220-DBF0-4BA3-AE86-DC0BB69E00FC}" dt="2020-02-19T14:04:57.605" v="36"/>
          <ac:spMkLst>
            <pc:docMk/>
            <pc:sldMk cId="188950629" sldId="411"/>
            <ac:spMk id="424" creationId="{3A9575A0-ACB8-4AA1-9C09-036538CE2805}"/>
          </ac:spMkLst>
        </pc:spChg>
        <pc:spChg chg="add del mod">
          <ac:chgData name="Victoria Worthington" userId="3602fdab-493b-4fe0-87da-353562330a36" providerId="ADAL" clId="{AF2BB220-DBF0-4BA3-AE86-DC0BB69E00FC}" dt="2020-02-19T14:15:17.459" v="45" actId="478"/>
          <ac:spMkLst>
            <pc:docMk/>
            <pc:sldMk cId="188950629" sldId="411"/>
            <ac:spMk id="425" creationId="{D8CD582A-C20D-453A-93FE-F0A7814C2F63}"/>
          </ac:spMkLst>
        </pc:spChg>
        <pc:spChg chg="add mod">
          <ac:chgData name="Victoria Worthington" userId="3602fdab-493b-4fe0-87da-353562330a36" providerId="ADAL" clId="{AF2BB220-DBF0-4BA3-AE86-DC0BB69E00FC}" dt="2020-02-19T14:15:48.418" v="56" actId="164"/>
          <ac:spMkLst>
            <pc:docMk/>
            <pc:sldMk cId="188950629" sldId="411"/>
            <ac:spMk id="426" creationId="{E38DBA5B-00E3-447E-B73A-0357A10200C0}"/>
          </ac:spMkLst>
        </pc:spChg>
        <pc:grpChg chg="add del mod">
          <ac:chgData name="Victoria Worthington" userId="3602fdab-493b-4fe0-87da-353562330a36" providerId="ADAL" clId="{AF2BB220-DBF0-4BA3-AE86-DC0BB69E00FC}" dt="2020-02-19T14:15:39.927" v="54" actId="165"/>
          <ac:grpSpMkLst>
            <pc:docMk/>
            <pc:sldMk cId="188950629" sldId="411"/>
            <ac:grpSpMk id="10" creationId="{11C0EDC6-F105-4796-B8DB-B3ECAE29AAC5}"/>
          </ac:grpSpMkLst>
        </pc:grpChg>
        <pc:grpChg chg="add mod">
          <ac:chgData name="Victoria Worthington" userId="3602fdab-493b-4fe0-87da-353562330a36" providerId="ADAL" clId="{AF2BB220-DBF0-4BA3-AE86-DC0BB69E00FC}" dt="2020-02-19T14:16:03.352" v="64" actId="554"/>
          <ac:grpSpMkLst>
            <pc:docMk/>
            <pc:sldMk cId="188950629" sldId="411"/>
            <ac:grpSpMk id="11" creationId="{5EB9DBFC-F110-41EF-B5DD-A4C5F485E8F5}"/>
          </ac:grpSpMkLst>
        </pc:grpChg>
        <pc:grpChg chg="add mod">
          <ac:chgData name="Victoria Worthington" userId="3602fdab-493b-4fe0-87da-353562330a36" providerId="ADAL" clId="{AF2BB220-DBF0-4BA3-AE86-DC0BB69E00FC}" dt="2020-02-19T14:15:48.418" v="56" actId="164"/>
          <ac:grpSpMkLst>
            <pc:docMk/>
            <pc:sldMk cId="188950629" sldId="411"/>
            <ac:grpSpMk id="427" creationId="{50C02F30-327A-476E-8FBD-F3AA18E9A261}"/>
          </ac:grpSpMkLst>
        </pc:grpChg>
        <pc:grpChg chg="add mod">
          <ac:chgData name="Victoria Worthington" userId="3602fdab-493b-4fe0-87da-353562330a36" providerId="ADAL" clId="{AF2BB220-DBF0-4BA3-AE86-DC0BB69E00FC}" dt="2020-02-19T14:16:31.862" v="94" actId="555"/>
          <ac:grpSpMkLst>
            <pc:docMk/>
            <pc:sldMk cId="188950629" sldId="411"/>
            <ac:grpSpMk id="431" creationId="{25281001-9CC4-4D47-A0D2-A7F18808970B}"/>
          </ac:grpSpMkLst>
        </pc:grpChg>
        <pc:grpChg chg="mod">
          <ac:chgData name="Victoria Worthington" userId="3602fdab-493b-4fe0-87da-353562330a36" providerId="ADAL" clId="{AF2BB220-DBF0-4BA3-AE86-DC0BB69E00FC}" dt="2020-02-19T14:16:03.352" v="64" actId="554"/>
          <ac:grpSpMkLst>
            <pc:docMk/>
            <pc:sldMk cId="188950629" sldId="411"/>
            <ac:grpSpMk id="436" creationId="{2976E1F2-FAA8-4CF5-8284-4EC4C186A362}"/>
          </ac:grpSpMkLst>
        </pc:grpChg>
        <pc:grpChg chg="add mod">
          <ac:chgData name="Victoria Worthington" userId="3602fdab-493b-4fe0-87da-353562330a36" providerId="ADAL" clId="{AF2BB220-DBF0-4BA3-AE86-DC0BB69E00FC}" dt="2020-02-19T14:16:46.302" v="97" actId="555"/>
          <ac:grpSpMkLst>
            <pc:docMk/>
            <pc:sldMk cId="188950629" sldId="411"/>
            <ac:grpSpMk id="440" creationId="{2BF19742-0E24-4886-A7A7-EEA79F2E34B5}"/>
          </ac:grpSpMkLst>
        </pc:grpChg>
        <pc:grpChg chg="mod">
          <ac:chgData name="Victoria Worthington" userId="3602fdab-493b-4fe0-87da-353562330a36" providerId="ADAL" clId="{AF2BB220-DBF0-4BA3-AE86-DC0BB69E00FC}" dt="2020-02-19T14:16:31.862" v="94" actId="555"/>
          <ac:grpSpMkLst>
            <pc:docMk/>
            <pc:sldMk cId="188950629" sldId="411"/>
            <ac:grpSpMk id="445" creationId="{8B60E6A5-9347-4455-BBB8-09288751A296}"/>
          </ac:grpSpMkLst>
        </pc:grpChg>
        <pc:grpChg chg="add mod">
          <ac:chgData name="Victoria Worthington" userId="3602fdab-493b-4fe0-87da-353562330a36" providerId="ADAL" clId="{AF2BB220-DBF0-4BA3-AE86-DC0BB69E00FC}" dt="2020-02-19T14:17:19.574" v="112" actId="555"/>
          <ac:grpSpMkLst>
            <pc:docMk/>
            <pc:sldMk cId="188950629" sldId="411"/>
            <ac:grpSpMk id="449" creationId="{439DEFFA-5758-4F5B-A8F9-4AF3654E4B32}"/>
          </ac:grpSpMkLst>
        </pc:grpChg>
        <pc:grpChg chg="mod">
          <ac:chgData name="Victoria Worthington" userId="3602fdab-493b-4fe0-87da-353562330a36" providerId="ADAL" clId="{AF2BB220-DBF0-4BA3-AE86-DC0BB69E00FC}" dt="2020-02-19T14:16:46.302" v="97" actId="555"/>
          <ac:grpSpMkLst>
            <pc:docMk/>
            <pc:sldMk cId="188950629" sldId="411"/>
            <ac:grpSpMk id="454" creationId="{7F36FFE7-6E79-4364-ACC6-DE683AC94574}"/>
          </ac:grpSpMkLst>
        </pc:grpChg>
        <pc:grpChg chg="add mod">
          <ac:chgData name="Victoria Worthington" userId="3602fdab-493b-4fe0-87da-353562330a36" providerId="ADAL" clId="{AF2BB220-DBF0-4BA3-AE86-DC0BB69E00FC}" dt="2020-02-19T14:17:19.574" v="112" actId="555"/>
          <ac:grpSpMkLst>
            <pc:docMk/>
            <pc:sldMk cId="188950629" sldId="411"/>
            <ac:grpSpMk id="458" creationId="{D356F726-FC7D-4C05-BACF-8B1553C285CC}"/>
          </ac:grpSpMkLst>
        </pc:grpChg>
        <pc:grpChg chg="mod">
          <ac:chgData name="Victoria Worthington" userId="3602fdab-493b-4fe0-87da-353562330a36" providerId="ADAL" clId="{AF2BB220-DBF0-4BA3-AE86-DC0BB69E00FC}" dt="2020-02-19T14:17:19.574" v="112" actId="555"/>
          <ac:grpSpMkLst>
            <pc:docMk/>
            <pc:sldMk cId="188950629" sldId="411"/>
            <ac:grpSpMk id="463" creationId="{9391FFF6-DF42-43F2-891E-DF59FCE3FFAE}"/>
          </ac:grpSpMkLst>
        </pc:grpChg>
        <pc:graphicFrameChg chg="del">
          <ac:chgData name="Victoria Worthington" userId="3602fdab-493b-4fe0-87da-353562330a36" providerId="ADAL" clId="{AF2BB220-DBF0-4BA3-AE86-DC0BB69E00FC}" dt="2020-02-19T14:04:47.279" v="31" actId="21"/>
          <ac:graphicFrameMkLst>
            <pc:docMk/>
            <pc:sldMk cId="188950629" sldId="411"/>
            <ac:graphicFrameMk id="6" creationId="{33ADF28C-DF99-4EE3-9FA5-C3A44D23F522}"/>
          </ac:graphicFrameMkLst>
        </pc:graphicFrameChg>
        <pc:graphicFrameChg chg="add del">
          <ac:chgData name="Victoria Worthington" userId="3602fdab-493b-4fe0-87da-353562330a36" providerId="ADAL" clId="{AF2BB220-DBF0-4BA3-AE86-DC0BB69E00FC}" dt="2020-02-19T14:04:16.829" v="23" actId="21"/>
          <ac:graphicFrameMkLst>
            <pc:docMk/>
            <pc:sldMk cId="188950629" sldId="411"/>
            <ac:graphicFrameMk id="59" creationId="{7C43F4A6-C609-4E15-9824-847802DFE4D3}"/>
          </ac:graphicFrameMkLst>
        </pc:graphicFrameChg>
        <pc:graphicFrameChg chg="del">
          <ac:chgData name="Victoria Worthington" userId="3602fdab-493b-4fe0-87da-353562330a36" providerId="ADAL" clId="{AF2BB220-DBF0-4BA3-AE86-DC0BB69E00FC}" dt="2020-02-19T14:04:52.512" v="33" actId="21"/>
          <ac:graphicFrameMkLst>
            <pc:docMk/>
            <pc:sldMk cId="188950629" sldId="411"/>
            <ac:graphicFrameMk id="140" creationId="{2C4120DC-AC1B-4CAA-8E22-2179BA3E2F2B}"/>
          </ac:graphicFrameMkLst>
        </pc:graphicFrameChg>
        <pc:graphicFrameChg chg="del">
          <ac:chgData name="Victoria Worthington" userId="3602fdab-493b-4fe0-87da-353562330a36" providerId="ADAL" clId="{AF2BB220-DBF0-4BA3-AE86-DC0BB69E00FC}" dt="2020-02-19T14:04:57.298" v="35" actId="21"/>
          <ac:graphicFrameMkLst>
            <pc:docMk/>
            <pc:sldMk cId="188950629" sldId="411"/>
            <ac:graphicFrameMk id="202" creationId="{8255D077-9A43-4BDB-B20B-08A52AA0A6A7}"/>
          </ac:graphicFrameMkLst>
        </pc:graphicFrameChg>
        <pc:graphicFrameChg chg="add">
          <ac:chgData name="Victoria Worthington" userId="3602fdab-493b-4fe0-87da-353562330a36" providerId="ADAL" clId="{AF2BB220-DBF0-4BA3-AE86-DC0BB69E00FC}" dt="2020-02-19T14:04:17.906" v="24"/>
          <ac:graphicFrameMkLst>
            <pc:docMk/>
            <pc:sldMk cId="188950629" sldId="411"/>
            <ac:graphicFrameMk id="237" creationId="{B2471330-75BB-4ED0-8B94-73C14E03BECB}"/>
          </ac:graphicFrameMkLst>
        </pc:graphicFrameChg>
        <pc:graphicFrameChg chg="add">
          <ac:chgData name="Victoria Worthington" userId="3602fdab-493b-4fe0-87da-353562330a36" providerId="ADAL" clId="{AF2BB220-DBF0-4BA3-AE86-DC0BB69E00FC}" dt="2020-02-19T14:04:47.590" v="32"/>
          <ac:graphicFrameMkLst>
            <pc:docMk/>
            <pc:sldMk cId="188950629" sldId="411"/>
            <ac:graphicFrameMk id="322" creationId="{342DCB4A-315A-480A-9782-49CB77666308}"/>
          </ac:graphicFrameMkLst>
        </pc:graphicFrameChg>
        <pc:graphicFrameChg chg="add">
          <ac:chgData name="Victoria Worthington" userId="3602fdab-493b-4fe0-87da-353562330a36" providerId="ADAL" clId="{AF2BB220-DBF0-4BA3-AE86-DC0BB69E00FC}" dt="2020-02-19T14:04:52.830" v="34"/>
          <ac:graphicFrameMkLst>
            <pc:docMk/>
            <pc:sldMk cId="188950629" sldId="411"/>
            <ac:graphicFrameMk id="348" creationId="{71CF5795-9463-4A96-BF06-A079B2C510B5}"/>
          </ac:graphicFrameMkLst>
        </pc:graphicFrameChg>
        <pc:graphicFrameChg chg="add">
          <ac:chgData name="Victoria Worthington" userId="3602fdab-493b-4fe0-87da-353562330a36" providerId="ADAL" clId="{AF2BB220-DBF0-4BA3-AE86-DC0BB69E00FC}" dt="2020-02-19T14:04:57.605" v="36"/>
          <ac:graphicFrameMkLst>
            <pc:docMk/>
            <pc:sldMk cId="188950629" sldId="411"/>
            <ac:graphicFrameMk id="398" creationId="{3B910150-9BD5-4FA6-9C90-B4CB85EA581C}"/>
          </ac:graphicFrameMkLst>
        </pc:graphicFrameChg>
        <pc:cxnChg chg="mod">
          <ac:chgData name="Victoria Worthington" userId="3602fdab-493b-4fe0-87da-353562330a36" providerId="ADAL" clId="{AF2BB220-DBF0-4BA3-AE86-DC0BB69E00FC}" dt="2020-02-19T14:03:40.412" v="13" actId="14100"/>
          <ac:cxnSpMkLst>
            <pc:docMk/>
            <pc:sldMk cId="188950629" sldId="411"/>
            <ac:cxnSpMk id="15" creationId="{3043D362-9706-45AC-A5F4-47B53AD29872}"/>
          </ac:cxnSpMkLst>
        </pc:cxnChg>
        <pc:cxnChg chg="mod">
          <ac:chgData name="Victoria Worthington" userId="3602fdab-493b-4fe0-87da-353562330a36" providerId="ADAL" clId="{AF2BB220-DBF0-4BA3-AE86-DC0BB69E00FC}" dt="2020-02-19T14:03:36.347" v="12" actId="14100"/>
          <ac:cxnSpMkLst>
            <pc:docMk/>
            <pc:sldMk cId="188950629" sldId="411"/>
            <ac:cxnSpMk id="21" creationId="{468AD386-27B9-498A-AB12-3DD091BB59D1}"/>
          </ac:cxnSpMkLst>
        </pc:cxnChg>
        <pc:cxnChg chg="mod">
          <ac:chgData name="Victoria Worthington" userId="3602fdab-493b-4fe0-87da-353562330a36" providerId="ADAL" clId="{AF2BB220-DBF0-4BA3-AE86-DC0BB69E00FC}" dt="2020-02-19T14:03:46.408" v="15" actId="21"/>
          <ac:cxnSpMkLst>
            <pc:docMk/>
            <pc:sldMk cId="188950629" sldId="411"/>
            <ac:cxnSpMk id="25" creationId="{6D14DF0B-34B6-42DE-B67D-AD6AA812D246}"/>
          </ac:cxnSpMkLst>
        </pc:cxnChg>
        <pc:cxnChg chg="add mod">
          <ac:chgData name="Victoria Worthington" userId="3602fdab-493b-4fe0-87da-353562330a36" providerId="ADAL" clId="{AF2BB220-DBF0-4BA3-AE86-DC0BB69E00FC}" dt="2020-02-19T14:04:07.833" v="22" actId="14100"/>
          <ac:cxnSpMkLst>
            <pc:docMk/>
            <pc:sldMk cId="188950629" sldId="411"/>
            <ac:cxnSpMk id="236" creationId="{E2610379-9E7C-404D-9996-EC6C9166B246}"/>
          </ac:cxnSpMkLst>
        </pc:cxnChg>
        <pc:cxnChg chg="add mod">
          <ac:chgData name="Victoria Worthington" userId="3602fdab-493b-4fe0-87da-353562330a36" providerId="ADAL" clId="{AF2BB220-DBF0-4BA3-AE86-DC0BB69E00FC}" dt="2020-02-19T14:04:27.988" v="26" actId="1076"/>
          <ac:cxnSpMkLst>
            <pc:docMk/>
            <pc:sldMk cId="188950629" sldId="411"/>
            <ac:cxnSpMk id="319" creationId="{B84E292B-9ABB-4E99-91AA-F23D3B6AF64C}"/>
          </ac:cxnSpMkLst>
        </pc:cxnChg>
        <pc:cxnChg chg="add mod">
          <ac:chgData name="Victoria Worthington" userId="3602fdab-493b-4fe0-87da-353562330a36" providerId="ADAL" clId="{AF2BB220-DBF0-4BA3-AE86-DC0BB69E00FC}" dt="2020-02-19T14:04:34.308" v="28" actId="1076"/>
          <ac:cxnSpMkLst>
            <pc:docMk/>
            <pc:sldMk cId="188950629" sldId="411"/>
            <ac:cxnSpMk id="320" creationId="{F8AD7B5D-3F3E-42D4-928A-8817869547EC}"/>
          </ac:cxnSpMkLst>
        </pc:cxnChg>
        <pc:cxnChg chg="add mod">
          <ac:chgData name="Victoria Worthington" userId="3602fdab-493b-4fe0-87da-353562330a36" providerId="ADAL" clId="{AF2BB220-DBF0-4BA3-AE86-DC0BB69E00FC}" dt="2020-02-19T14:04:40.780" v="30" actId="1076"/>
          <ac:cxnSpMkLst>
            <pc:docMk/>
            <pc:sldMk cId="188950629" sldId="411"/>
            <ac:cxnSpMk id="321" creationId="{028CEB2E-E557-4EDE-A1FB-F75F750FA0CE}"/>
          </ac:cxnSpMkLst>
        </pc:cxnChg>
      </pc:sldChg>
      <pc:sldChg chg="addSp delSp modSp">
        <pc:chgData name="Victoria Worthington" userId="3602fdab-493b-4fe0-87da-353562330a36" providerId="ADAL" clId="{AF2BB220-DBF0-4BA3-AE86-DC0BB69E00FC}" dt="2020-02-19T13:58:24.691" v="9"/>
        <pc:sldMkLst>
          <pc:docMk/>
          <pc:sldMk cId="3826759974" sldId="426"/>
        </pc:sldMkLst>
        <pc:graphicFrameChg chg="del">
          <ac:chgData name="Victoria Worthington" userId="3602fdab-493b-4fe0-87da-353562330a36" providerId="ADAL" clId="{AF2BB220-DBF0-4BA3-AE86-DC0BB69E00FC}" dt="2020-02-19T13:58:17.044" v="4" actId="21"/>
          <ac:graphicFrameMkLst>
            <pc:docMk/>
            <pc:sldMk cId="3826759974" sldId="426"/>
            <ac:graphicFrameMk id="17" creationId="{1BA65F77-F0D8-42D0-B6CF-ED0D08892935}"/>
          </ac:graphicFrameMkLst>
        </pc:graphicFrameChg>
        <pc:graphicFrameChg chg="del">
          <ac:chgData name="Victoria Worthington" userId="3602fdab-493b-4fe0-87da-353562330a36" providerId="ADAL" clId="{AF2BB220-DBF0-4BA3-AE86-DC0BB69E00FC}" dt="2020-02-19T13:58:21.192" v="6" actId="21"/>
          <ac:graphicFrameMkLst>
            <pc:docMk/>
            <pc:sldMk cId="3826759974" sldId="426"/>
            <ac:graphicFrameMk id="23" creationId="{C461CBBA-D08C-4F98-B6B2-B3E392FC5D84}"/>
          </ac:graphicFrameMkLst>
        </pc:graphicFrameChg>
        <pc:graphicFrameChg chg="del">
          <ac:chgData name="Victoria Worthington" userId="3602fdab-493b-4fe0-87da-353562330a36" providerId="ADAL" clId="{AF2BB220-DBF0-4BA3-AE86-DC0BB69E00FC}" dt="2020-02-19T13:58:24.391" v="8" actId="21"/>
          <ac:graphicFrameMkLst>
            <pc:docMk/>
            <pc:sldMk cId="3826759974" sldId="426"/>
            <ac:graphicFrameMk id="26" creationId="{BBF27E2F-687D-4184-8FBB-2B302F882732}"/>
          </ac:graphicFrameMkLst>
        </pc:graphicFrameChg>
        <pc:graphicFrameChg chg="add">
          <ac:chgData name="Victoria Worthington" userId="3602fdab-493b-4fe0-87da-353562330a36" providerId="ADAL" clId="{AF2BB220-DBF0-4BA3-AE86-DC0BB69E00FC}" dt="2020-02-19T13:58:17.791" v="5"/>
          <ac:graphicFrameMkLst>
            <pc:docMk/>
            <pc:sldMk cId="3826759974" sldId="426"/>
            <ac:graphicFrameMk id="30" creationId="{8E63C7ED-56C0-4EB9-AF61-CFE9A055583F}"/>
          </ac:graphicFrameMkLst>
        </pc:graphicFrameChg>
        <pc:graphicFrameChg chg="add">
          <ac:chgData name="Victoria Worthington" userId="3602fdab-493b-4fe0-87da-353562330a36" providerId="ADAL" clId="{AF2BB220-DBF0-4BA3-AE86-DC0BB69E00FC}" dt="2020-02-19T13:58:21.528" v="7"/>
          <ac:graphicFrameMkLst>
            <pc:docMk/>
            <pc:sldMk cId="3826759974" sldId="426"/>
            <ac:graphicFrameMk id="31" creationId="{AA77033C-EB70-4F11-A476-27AA5E595003}"/>
          </ac:graphicFrameMkLst>
        </pc:graphicFrameChg>
        <pc:graphicFrameChg chg="add">
          <ac:chgData name="Victoria Worthington" userId="3602fdab-493b-4fe0-87da-353562330a36" providerId="ADAL" clId="{AF2BB220-DBF0-4BA3-AE86-DC0BB69E00FC}" dt="2020-02-19T13:58:24.691" v="9"/>
          <ac:graphicFrameMkLst>
            <pc:docMk/>
            <pc:sldMk cId="3826759974" sldId="426"/>
            <ac:graphicFrameMk id="32" creationId="{E2A6AC42-322D-42B3-B7C2-7ADCB9C4B20A}"/>
          </ac:graphicFrameMkLst>
        </pc:graphicFrameChg>
        <pc:cxnChg chg="mod">
          <ac:chgData name="Victoria Worthington" userId="3602fdab-493b-4fe0-87da-353562330a36" providerId="ADAL" clId="{AF2BB220-DBF0-4BA3-AE86-DC0BB69E00FC}" dt="2020-02-19T13:57:52.374" v="0" actId="14100"/>
          <ac:cxnSpMkLst>
            <pc:docMk/>
            <pc:sldMk cId="3826759974" sldId="426"/>
            <ac:cxnSpMk id="4" creationId="{C9864ABF-7E1F-41B0-8C4D-0C8F4EFD0FD9}"/>
          </ac:cxnSpMkLst>
        </pc:cxnChg>
        <pc:cxnChg chg="mod">
          <ac:chgData name="Victoria Worthington" userId="3602fdab-493b-4fe0-87da-353562330a36" providerId="ADAL" clId="{AF2BB220-DBF0-4BA3-AE86-DC0BB69E00FC}" dt="2020-02-19T13:57:54.964" v="1" actId="14100"/>
          <ac:cxnSpMkLst>
            <pc:docMk/>
            <pc:sldMk cId="3826759974" sldId="426"/>
            <ac:cxnSpMk id="28" creationId="{5DA24163-060D-42BE-B1BA-BA996535B024}"/>
          </ac:cxnSpMkLst>
        </pc:cxnChg>
        <pc:cxnChg chg="mod">
          <ac:chgData name="Victoria Worthington" userId="3602fdab-493b-4fe0-87da-353562330a36" providerId="ADAL" clId="{AF2BB220-DBF0-4BA3-AE86-DC0BB69E00FC}" dt="2020-02-19T13:58:12.456" v="3" actId="14100"/>
          <ac:cxnSpMkLst>
            <pc:docMk/>
            <pc:sldMk cId="3826759974" sldId="426"/>
            <ac:cxnSpMk id="29" creationId="{83B436DA-FDC5-4638-81CE-89261A353DCF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Spring Block 3 – Fractions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9: Fractions of a Quantity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lnSpc>
                <a:spcPct val="150000"/>
              </a:lnSpc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Use counters to match the calculation to the correct amount. </a:t>
            </a: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2E72D68A-F67D-4B85-B0AF-29C820CA0AE4}"/>
              </a:ext>
            </a:extLst>
          </p:cNvPr>
          <p:cNvGraphicFramePr>
            <a:graphicFrameLocks noGrp="1"/>
          </p:cNvGraphicFramePr>
          <p:nvPr/>
        </p:nvGraphicFramePr>
        <p:xfrm>
          <a:off x="715812" y="1660935"/>
          <a:ext cx="1739355" cy="632492"/>
        </p:xfrm>
        <a:graphic>
          <a:graphicData uri="http://schemas.openxmlformats.org/drawingml/2006/table">
            <a:tbl>
              <a:tblPr firstRow="1" bandRow="1"/>
              <a:tblGrid>
                <a:gridCol w="347871">
                  <a:extLst>
                    <a:ext uri="{9D8B030D-6E8A-4147-A177-3AD203B41FA5}">
                      <a16:colId xmlns:a16="http://schemas.microsoft.com/office/drawing/2014/main" val="1001715915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835407846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92345845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699048022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2278979972"/>
                    </a:ext>
                  </a:extLst>
                </a:gridCol>
              </a:tblGrid>
              <a:tr h="316246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41564" marB="4156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909478"/>
                  </a:ext>
                </a:extLst>
              </a:tr>
              <a:tr h="316246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092138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87AE22CA-358E-4357-B582-07C94CCBC55E}"/>
              </a:ext>
            </a:extLst>
          </p:cNvPr>
          <p:cNvGraphicFramePr>
            <a:graphicFrameLocks noGrp="1"/>
          </p:cNvGraphicFramePr>
          <p:nvPr/>
        </p:nvGraphicFramePr>
        <p:xfrm>
          <a:off x="722283" y="2771539"/>
          <a:ext cx="1739355" cy="632492"/>
        </p:xfrm>
        <a:graphic>
          <a:graphicData uri="http://schemas.openxmlformats.org/drawingml/2006/table">
            <a:tbl>
              <a:tblPr firstRow="1" bandRow="1"/>
              <a:tblGrid>
                <a:gridCol w="347871">
                  <a:extLst>
                    <a:ext uri="{9D8B030D-6E8A-4147-A177-3AD203B41FA5}">
                      <a16:colId xmlns:a16="http://schemas.microsoft.com/office/drawing/2014/main" val="1001715915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835407846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92345845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699048022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2278979972"/>
                    </a:ext>
                  </a:extLst>
                </a:gridCol>
              </a:tblGrid>
              <a:tr h="316246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41564" marB="4156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909478"/>
                  </a:ext>
                </a:extLst>
              </a:tr>
              <a:tr h="316246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092138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5A08DEB5-03E2-49DF-A92C-F488AC5292E2}"/>
              </a:ext>
            </a:extLst>
          </p:cNvPr>
          <p:cNvGraphicFramePr>
            <a:graphicFrameLocks noGrp="1"/>
          </p:cNvGraphicFramePr>
          <p:nvPr/>
        </p:nvGraphicFramePr>
        <p:xfrm>
          <a:off x="722282" y="3882143"/>
          <a:ext cx="1739355" cy="632492"/>
        </p:xfrm>
        <a:graphic>
          <a:graphicData uri="http://schemas.openxmlformats.org/drawingml/2006/table">
            <a:tbl>
              <a:tblPr firstRow="1" bandRow="1"/>
              <a:tblGrid>
                <a:gridCol w="347871">
                  <a:extLst>
                    <a:ext uri="{9D8B030D-6E8A-4147-A177-3AD203B41FA5}">
                      <a16:colId xmlns:a16="http://schemas.microsoft.com/office/drawing/2014/main" val="1001715915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835407846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92345845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699048022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2278979972"/>
                    </a:ext>
                  </a:extLst>
                </a:gridCol>
              </a:tblGrid>
              <a:tr h="316246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41564" marB="4156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909478"/>
                  </a:ext>
                </a:extLst>
              </a:tr>
              <a:tr h="316246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092138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BF463B41-7DD2-4EE6-9764-779FB0362495}"/>
              </a:ext>
            </a:extLst>
          </p:cNvPr>
          <p:cNvGraphicFramePr>
            <a:graphicFrameLocks noGrp="1"/>
          </p:cNvGraphicFramePr>
          <p:nvPr/>
        </p:nvGraphicFramePr>
        <p:xfrm>
          <a:off x="722282" y="4992746"/>
          <a:ext cx="1739355" cy="632492"/>
        </p:xfrm>
        <a:graphic>
          <a:graphicData uri="http://schemas.openxmlformats.org/drawingml/2006/table">
            <a:tbl>
              <a:tblPr firstRow="1" bandRow="1"/>
              <a:tblGrid>
                <a:gridCol w="347871">
                  <a:extLst>
                    <a:ext uri="{9D8B030D-6E8A-4147-A177-3AD203B41FA5}">
                      <a16:colId xmlns:a16="http://schemas.microsoft.com/office/drawing/2014/main" val="1001715915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835407846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92345845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699048022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2278979972"/>
                    </a:ext>
                  </a:extLst>
                </a:gridCol>
              </a:tblGrid>
              <a:tr h="316246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D.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41564" marB="4156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909478"/>
                  </a:ext>
                </a:extLst>
              </a:tr>
              <a:tr h="316246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092138"/>
                  </a:ext>
                </a:extLst>
              </a:tr>
            </a:tbl>
          </a:graphicData>
        </a:graphic>
      </p:graphicFrame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49D25954-06D9-45B7-AFA3-D9CE392BA2B1}"/>
              </a:ext>
            </a:extLst>
          </p:cNvPr>
          <p:cNvSpPr/>
          <p:nvPr/>
        </p:nvSpPr>
        <p:spPr>
          <a:xfrm>
            <a:off x="3562682" y="2729093"/>
            <a:ext cx="735037" cy="69574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16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1A9B35B6-00FF-44E8-B26A-4373C3E2D540}"/>
              </a:ext>
            </a:extLst>
          </p:cNvPr>
          <p:cNvSpPr/>
          <p:nvPr/>
        </p:nvSpPr>
        <p:spPr>
          <a:xfrm>
            <a:off x="3562682" y="1613078"/>
            <a:ext cx="735037" cy="69574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24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651716F1-EC2B-4D7A-877C-DE53792FC560}"/>
              </a:ext>
            </a:extLst>
          </p:cNvPr>
          <p:cNvSpPr/>
          <p:nvPr/>
        </p:nvSpPr>
        <p:spPr>
          <a:xfrm>
            <a:off x="3562682" y="3845108"/>
            <a:ext cx="735037" cy="69574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36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C3269A4C-DE62-4B7F-909C-E4DBB4593CF3}"/>
              </a:ext>
            </a:extLst>
          </p:cNvPr>
          <p:cNvSpPr/>
          <p:nvPr/>
        </p:nvSpPr>
        <p:spPr>
          <a:xfrm>
            <a:off x="3562682" y="4961122"/>
            <a:ext cx="735037" cy="69574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28</a:t>
            </a:r>
          </a:p>
        </p:txBody>
      </p:sp>
    </p:spTree>
    <p:extLst>
      <p:ext uri="{BB962C8B-B14F-4D97-AF65-F5344CB8AC3E}">
        <p14:creationId xmlns:p14="http://schemas.microsoft.com/office/powerpoint/2010/main" val="4080329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lnSpc>
                <a:spcPct val="150000"/>
              </a:lnSpc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Use counters to match the calculation to the correct amount. </a:t>
            </a: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2E72D68A-F67D-4B85-B0AF-29C820CA0A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042998"/>
              </p:ext>
            </p:extLst>
          </p:nvPr>
        </p:nvGraphicFramePr>
        <p:xfrm>
          <a:off x="715812" y="1660935"/>
          <a:ext cx="1739355" cy="632492"/>
        </p:xfrm>
        <a:graphic>
          <a:graphicData uri="http://schemas.openxmlformats.org/drawingml/2006/table">
            <a:tbl>
              <a:tblPr firstRow="1" bandRow="1"/>
              <a:tblGrid>
                <a:gridCol w="347871">
                  <a:extLst>
                    <a:ext uri="{9D8B030D-6E8A-4147-A177-3AD203B41FA5}">
                      <a16:colId xmlns:a16="http://schemas.microsoft.com/office/drawing/2014/main" val="1001715915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835407846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92345845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699048022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2278979972"/>
                    </a:ext>
                  </a:extLst>
                </a:gridCol>
              </a:tblGrid>
              <a:tr h="316246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41564" marB="4156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909478"/>
                  </a:ext>
                </a:extLst>
              </a:tr>
              <a:tr h="316246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092138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87AE22CA-358E-4357-B582-07C94CCBC5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58076"/>
              </p:ext>
            </p:extLst>
          </p:nvPr>
        </p:nvGraphicFramePr>
        <p:xfrm>
          <a:off x="722283" y="2771539"/>
          <a:ext cx="1739355" cy="632492"/>
        </p:xfrm>
        <a:graphic>
          <a:graphicData uri="http://schemas.openxmlformats.org/drawingml/2006/table">
            <a:tbl>
              <a:tblPr firstRow="1" bandRow="1"/>
              <a:tblGrid>
                <a:gridCol w="347871">
                  <a:extLst>
                    <a:ext uri="{9D8B030D-6E8A-4147-A177-3AD203B41FA5}">
                      <a16:colId xmlns:a16="http://schemas.microsoft.com/office/drawing/2014/main" val="1001715915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835407846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92345845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699048022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2278979972"/>
                    </a:ext>
                  </a:extLst>
                </a:gridCol>
              </a:tblGrid>
              <a:tr h="316246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41564" marB="4156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909478"/>
                  </a:ext>
                </a:extLst>
              </a:tr>
              <a:tr h="316246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092138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5A08DEB5-03E2-49DF-A92C-F488AC5292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631764"/>
              </p:ext>
            </p:extLst>
          </p:nvPr>
        </p:nvGraphicFramePr>
        <p:xfrm>
          <a:off x="722282" y="3882143"/>
          <a:ext cx="1739355" cy="632492"/>
        </p:xfrm>
        <a:graphic>
          <a:graphicData uri="http://schemas.openxmlformats.org/drawingml/2006/table">
            <a:tbl>
              <a:tblPr firstRow="1" bandRow="1"/>
              <a:tblGrid>
                <a:gridCol w="347871">
                  <a:extLst>
                    <a:ext uri="{9D8B030D-6E8A-4147-A177-3AD203B41FA5}">
                      <a16:colId xmlns:a16="http://schemas.microsoft.com/office/drawing/2014/main" val="1001715915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835407846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92345845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699048022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2278979972"/>
                    </a:ext>
                  </a:extLst>
                </a:gridCol>
              </a:tblGrid>
              <a:tr h="316246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41564" marB="4156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909478"/>
                  </a:ext>
                </a:extLst>
              </a:tr>
              <a:tr h="316246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092138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BF463B41-7DD2-4EE6-9764-779FB03624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401329"/>
              </p:ext>
            </p:extLst>
          </p:nvPr>
        </p:nvGraphicFramePr>
        <p:xfrm>
          <a:off x="722282" y="4992746"/>
          <a:ext cx="1739355" cy="632492"/>
        </p:xfrm>
        <a:graphic>
          <a:graphicData uri="http://schemas.openxmlformats.org/drawingml/2006/table">
            <a:tbl>
              <a:tblPr firstRow="1" bandRow="1"/>
              <a:tblGrid>
                <a:gridCol w="347871">
                  <a:extLst>
                    <a:ext uri="{9D8B030D-6E8A-4147-A177-3AD203B41FA5}">
                      <a16:colId xmlns:a16="http://schemas.microsoft.com/office/drawing/2014/main" val="1001715915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835407846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923458457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1699048022"/>
                    </a:ext>
                  </a:extLst>
                </a:gridCol>
                <a:gridCol w="347871">
                  <a:extLst>
                    <a:ext uri="{9D8B030D-6E8A-4147-A177-3AD203B41FA5}">
                      <a16:colId xmlns:a16="http://schemas.microsoft.com/office/drawing/2014/main" val="2278979972"/>
                    </a:ext>
                  </a:extLst>
                </a:gridCol>
              </a:tblGrid>
              <a:tr h="316246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D.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41564" marB="4156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909478"/>
                  </a:ext>
                </a:extLst>
              </a:tr>
              <a:tr h="316246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092138"/>
                  </a:ext>
                </a:extLst>
              </a:tr>
            </a:tbl>
          </a:graphicData>
        </a:graphic>
      </p:graphicFrame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043D362-9706-45AC-A5F4-47B53AD29872}"/>
              </a:ext>
            </a:extLst>
          </p:cNvPr>
          <p:cNvCxnSpPr>
            <a:cxnSpLocks/>
            <a:stCxn id="28" idx="3"/>
          </p:cNvCxnSpPr>
          <p:nvPr/>
        </p:nvCxnSpPr>
        <p:spPr>
          <a:xfrm>
            <a:off x="2455167" y="1977181"/>
            <a:ext cx="1239009" cy="1241718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</a:ln>
          <a:effectLst/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68AD386-27B9-498A-AB12-3DD091BB59D1}"/>
              </a:ext>
            </a:extLst>
          </p:cNvPr>
          <p:cNvCxnSpPr>
            <a:cxnSpLocks/>
            <a:stCxn id="38" idx="3"/>
          </p:cNvCxnSpPr>
          <p:nvPr/>
        </p:nvCxnSpPr>
        <p:spPr>
          <a:xfrm flipV="1">
            <a:off x="2461638" y="1815713"/>
            <a:ext cx="1232538" cy="1272072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D14DF0B-34B6-42DE-B67D-AD6AA812D246}"/>
              </a:ext>
            </a:extLst>
          </p:cNvPr>
          <p:cNvCxnSpPr>
            <a:cxnSpLocks/>
          </p:cNvCxnSpPr>
          <p:nvPr/>
        </p:nvCxnSpPr>
        <p:spPr>
          <a:xfrm>
            <a:off x="2470429" y="4154781"/>
            <a:ext cx="1092253" cy="1154211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</a:ln>
          <a:effectLst/>
        </p:spPr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712AAAE-49B2-49D1-BAB4-53864D1E33A5}"/>
              </a:ext>
            </a:extLst>
          </p:cNvPr>
          <p:cNvCxnSpPr>
            <a:cxnSpLocks/>
          </p:cNvCxnSpPr>
          <p:nvPr/>
        </p:nvCxnSpPr>
        <p:spPr>
          <a:xfrm flipV="1">
            <a:off x="2452846" y="4192978"/>
            <a:ext cx="1101044" cy="1142022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</a:ln>
          <a:effectLst/>
        </p:spPr>
      </p:cxn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E2610379-9E7C-404D-9996-EC6C9166B246}"/>
              </a:ext>
            </a:extLst>
          </p:cNvPr>
          <p:cNvCxnSpPr>
            <a:cxnSpLocks/>
          </p:cNvCxnSpPr>
          <p:nvPr/>
        </p:nvCxnSpPr>
        <p:spPr>
          <a:xfrm>
            <a:off x="4245591" y="1935400"/>
            <a:ext cx="83816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</a:ln>
          <a:effectLst/>
        </p:spPr>
      </p:cxnSp>
      <p:graphicFrame>
        <p:nvGraphicFramePr>
          <p:cNvPr id="237" name="Table 236">
            <a:extLst>
              <a:ext uri="{FF2B5EF4-FFF2-40B4-BE49-F238E27FC236}">
                <a16:creationId xmlns:a16="http://schemas.microsoft.com/office/drawing/2014/main" id="{B2471330-75BB-4ED0-8B94-73C14E03BE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366828"/>
              </p:ext>
            </p:extLst>
          </p:nvPr>
        </p:nvGraphicFramePr>
        <p:xfrm>
          <a:off x="4626673" y="1618883"/>
          <a:ext cx="3913070" cy="692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307">
                  <a:extLst>
                    <a:ext uri="{9D8B030D-6E8A-4147-A177-3AD203B41FA5}">
                      <a16:colId xmlns:a16="http://schemas.microsoft.com/office/drawing/2014/main" val="3005160510"/>
                    </a:ext>
                  </a:extLst>
                </a:gridCol>
                <a:gridCol w="391307">
                  <a:extLst>
                    <a:ext uri="{9D8B030D-6E8A-4147-A177-3AD203B41FA5}">
                      <a16:colId xmlns:a16="http://schemas.microsoft.com/office/drawing/2014/main" val="1167176006"/>
                    </a:ext>
                  </a:extLst>
                </a:gridCol>
                <a:gridCol w="391307">
                  <a:extLst>
                    <a:ext uri="{9D8B030D-6E8A-4147-A177-3AD203B41FA5}">
                      <a16:colId xmlns:a16="http://schemas.microsoft.com/office/drawing/2014/main" val="2222095682"/>
                    </a:ext>
                  </a:extLst>
                </a:gridCol>
                <a:gridCol w="391307">
                  <a:extLst>
                    <a:ext uri="{9D8B030D-6E8A-4147-A177-3AD203B41FA5}">
                      <a16:colId xmlns:a16="http://schemas.microsoft.com/office/drawing/2014/main" val="832827584"/>
                    </a:ext>
                  </a:extLst>
                </a:gridCol>
                <a:gridCol w="391307">
                  <a:extLst>
                    <a:ext uri="{9D8B030D-6E8A-4147-A177-3AD203B41FA5}">
                      <a16:colId xmlns:a16="http://schemas.microsoft.com/office/drawing/2014/main" val="3158961926"/>
                    </a:ext>
                  </a:extLst>
                </a:gridCol>
                <a:gridCol w="391307">
                  <a:extLst>
                    <a:ext uri="{9D8B030D-6E8A-4147-A177-3AD203B41FA5}">
                      <a16:colId xmlns:a16="http://schemas.microsoft.com/office/drawing/2014/main" val="3365030826"/>
                    </a:ext>
                  </a:extLst>
                </a:gridCol>
                <a:gridCol w="391307">
                  <a:extLst>
                    <a:ext uri="{9D8B030D-6E8A-4147-A177-3AD203B41FA5}">
                      <a16:colId xmlns:a16="http://schemas.microsoft.com/office/drawing/2014/main" val="2081022562"/>
                    </a:ext>
                  </a:extLst>
                </a:gridCol>
                <a:gridCol w="391307">
                  <a:extLst>
                    <a:ext uri="{9D8B030D-6E8A-4147-A177-3AD203B41FA5}">
                      <a16:colId xmlns:a16="http://schemas.microsoft.com/office/drawing/2014/main" val="1081087654"/>
                    </a:ext>
                  </a:extLst>
                </a:gridCol>
                <a:gridCol w="391307">
                  <a:extLst>
                    <a:ext uri="{9D8B030D-6E8A-4147-A177-3AD203B41FA5}">
                      <a16:colId xmlns:a16="http://schemas.microsoft.com/office/drawing/2014/main" val="1625717736"/>
                    </a:ext>
                  </a:extLst>
                </a:gridCol>
                <a:gridCol w="391307">
                  <a:extLst>
                    <a:ext uri="{9D8B030D-6E8A-4147-A177-3AD203B41FA5}">
                      <a16:colId xmlns:a16="http://schemas.microsoft.com/office/drawing/2014/main" val="1035297107"/>
                    </a:ext>
                  </a:extLst>
                </a:gridCol>
              </a:tblGrid>
              <a:tr h="69265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254977"/>
                  </a:ext>
                </a:extLst>
              </a:tr>
            </a:tbl>
          </a:graphicData>
        </a:graphic>
      </p:graphicFrame>
      <p:sp>
        <p:nvSpPr>
          <p:cNvPr id="238" name="Flowchart: Connector 237">
            <a:extLst>
              <a:ext uri="{FF2B5EF4-FFF2-40B4-BE49-F238E27FC236}">
                <a16:creationId xmlns:a16="http://schemas.microsoft.com/office/drawing/2014/main" id="{56A35E1C-3E7C-41A2-AFEF-837749DAFCA7}"/>
              </a:ext>
            </a:extLst>
          </p:cNvPr>
          <p:cNvSpPr/>
          <p:nvPr/>
        </p:nvSpPr>
        <p:spPr>
          <a:xfrm>
            <a:off x="4668114" y="1660935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39" name="Flowchart: Connector 238">
            <a:extLst>
              <a:ext uri="{FF2B5EF4-FFF2-40B4-BE49-F238E27FC236}">
                <a16:creationId xmlns:a16="http://schemas.microsoft.com/office/drawing/2014/main" id="{ECE0922D-CB8B-4043-897A-713B1E772D19}"/>
              </a:ext>
            </a:extLst>
          </p:cNvPr>
          <p:cNvSpPr/>
          <p:nvPr/>
        </p:nvSpPr>
        <p:spPr>
          <a:xfrm>
            <a:off x="4851360" y="1660935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40" name="Flowchart: Connector 239">
            <a:extLst>
              <a:ext uri="{FF2B5EF4-FFF2-40B4-BE49-F238E27FC236}">
                <a16:creationId xmlns:a16="http://schemas.microsoft.com/office/drawing/2014/main" id="{C7B4F9AB-46EE-4D07-89BC-6DE993597528}"/>
              </a:ext>
            </a:extLst>
          </p:cNvPr>
          <p:cNvSpPr/>
          <p:nvPr/>
        </p:nvSpPr>
        <p:spPr>
          <a:xfrm>
            <a:off x="4667170" y="1815713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41" name="Flowchart: Connector 240">
            <a:extLst>
              <a:ext uri="{FF2B5EF4-FFF2-40B4-BE49-F238E27FC236}">
                <a16:creationId xmlns:a16="http://schemas.microsoft.com/office/drawing/2014/main" id="{303BC4ED-B1FE-46C7-B698-570534627E2B}"/>
              </a:ext>
            </a:extLst>
          </p:cNvPr>
          <p:cNvSpPr/>
          <p:nvPr/>
        </p:nvSpPr>
        <p:spPr>
          <a:xfrm>
            <a:off x="4851360" y="1815713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42" name="Flowchart: Connector 241">
            <a:extLst>
              <a:ext uri="{FF2B5EF4-FFF2-40B4-BE49-F238E27FC236}">
                <a16:creationId xmlns:a16="http://schemas.microsoft.com/office/drawing/2014/main" id="{F9DD9082-0AB3-4512-BB39-140D9AE67C3F}"/>
              </a:ext>
            </a:extLst>
          </p:cNvPr>
          <p:cNvSpPr/>
          <p:nvPr/>
        </p:nvSpPr>
        <p:spPr>
          <a:xfrm>
            <a:off x="4667170" y="1976310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43" name="Flowchart: Connector 242">
            <a:extLst>
              <a:ext uri="{FF2B5EF4-FFF2-40B4-BE49-F238E27FC236}">
                <a16:creationId xmlns:a16="http://schemas.microsoft.com/office/drawing/2014/main" id="{CBFDC175-0999-4C7E-ABC4-125E88A460A2}"/>
              </a:ext>
            </a:extLst>
          </p:cNvPr>
          <p:cNvSpPr/>
          <p:nvPr/>
        </p:nvSpPr>
        <p:spPr>
          <a:xfrm>
            <a:off x="4851360" y="1976310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44" name="Flowchart: Connector 243">
            <a:extLst>
              <a:ext uri="{FF2B5EF4-FFF2-40B4-BE49-F238E27FC236}">
                <a16:creationId xmlns:a16="http://schemas.microsoft.com/office/drawing/2014/main" id="{4FE8C26A-CE2B-4937-894F-72FA09468E65}"/>
              </a:ext>
            </a:extLst>
          </p:cNvPr>
          <p:cNvSpPr/>
          <p:nvPr/>
        </p:nvSpPr>
        <p:spPr>
          <a:xfrm>
            <a:off x="4667170" y="2149549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45" name="Flowchart: Connector 244">
            <a:extLst>
              <a:ext uri="{FF2B5EF4-FFF2-40B4-BE49-F238E27FC236}">
                <a16:creationId xmlns:a16="http://schemas.microsoft.com/office/drawing/2014/main" id="{BD01FFEF-BD4A-4F4A-A355-BE6CBABF3575}"/>
              </a:ext>
            </a:extLst>
          </p:cNvPr>
          <p:cNvSpPr/>
          <p:nvPr/>
        </p:nvSpPr>
        <p:spPr>
          <a:xfrm>
            <a:off x="4848410" y="2149549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46" name="Flowchart: Connector 245">
            <a:extLst>
              <a:ext uri="{FF2B5EF4-FFF2-40B4-BE49-F238E27FC236}">
                <a16:creationId xmlns:a16="http://schemas.microsoft.com/office/drawing/2014/main" id="{C000C2F2-CC25-4B15-B153-FD26D8A91D58}"/>
              </a:ext>
            </a:extLst>
          </p:cNvPr>
          <p:cNvSpPr/>
          <p:nvPr/>
        </p:nvSpPr>
        <p:spPr>
          <a:xfrm>
            <a:off x="5064377" y="1660935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47" name="Flowchart: Connector 246">
            <a:extLst>
              <a:ext uri="{FF2B5EF4-FFF2-40B4-BE49-F238E27FC236}">
                <a16:creationId xmlns:a16="http://schemas.microsoft.com/office/drawing/2014/main" id="{42F2F3C9-1DAC-41D7-9CE9-B9A7A19BFFDF}"/>
              </a:ext>
            </a:extLst>
          </p:cNvPr>
          <p:cNvSpPr/>
          <p:nvPr/>
        </p:nvSpPr>
        <p:spPr>
          <a:xfrm>
            <a:off x="5247623" y="1660935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48" name="Flowchart: Connector 247">
            <a:extLst>
              <a:ext uri="{FF2B5EF4-FFF2-40B4-BE49-F238E27FC236}">
                <a16:creationId xmlns:a16="http://schemas.microsoft.com/office/drawing/2014/main" id="{A6DD9EF4-7464-432A-892F-21D96302CE94}"/>
              </a:ext>
            </a:extLst>
          </p:cNvPr>
          <p:cNvSpPr/>
          <p:nvPr/>
        </p:nvSpPr>
        <p:spPr>
          <a:xfrm>
            <a:off x="5063433" y="1815713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49" name="Flowchart: Connector 248">
            <a:extLst>
              <a:ext uri="{FF2B5EF4-FFF2-40B4-BE49-F238E27FC236}">
                <a16:creationId xmlns:a16="http://schemas.microsoft.com/office/drawing/2014/main" id="{B6E3D3BB-FA92-4D62-AA24-852E46966485}"/>
              </a:ext>
            </a:extLst>
          </p:cNvPr>
          <p:cNvSpPr/>
          <p:nvPr/>
        </p:nvSpPr>
        <p:spPr>
          <a:xfrm>
            <a:off x="5247623" y="1815713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50" name="Flowchart: Connector 249">
            <a:extLst>
              <a:ext uri="{FF2B5EF4-FFF2-40B4-BE49-F238E27FC236}">
                <a16:creationId xmlns:a16="http://schemas.microsoft.com/office/drawing/2014/main" id="{FB39AEF9-A67D-4892-9D54-101D53F5318E}"/>
              </a:ext>
            </a:extLst>
          </p:cNvPr>
          <p:cNvSpPr/>
          <p:nvPr/>
        </p:nvSpPr>
        <p:spPr>
          <a:xfrm>
            <a:off x="5063433" y="1976310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51" name="Flowchart: Connector 250">
            <a:extLst>
              <a:ext uri="{FF2B5EF4-FFF2-40B4-BE49-F238E27FC236}">
                <a16:creationId xmlns:a16="http://schemas.microsoft.com/office/drawing/2014/main" id="{23270447-22EE-41AA-BAD1-BFA4686104E5}"/>
              </a:ext>
            </a:extLst>
          </p:cNvPr>
          <p:cNvSpPr/>
          <p:nvPr/>
        </p:nvSpPr>
        <p:spPr>
          <a:xfrm>
            <a:off x="5247623" y="1976310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52" name="Flowchart: Connector 251">
            <a:extLst>
              <a:ext uri="{FF2B5EF4-FFF2-40B4-BE49-F238E27FC236}">
                <a16:creationId xmlns:a16="http://schemas.microsoft.com/office/drawing/2014/main" id="{769B34E2-D17D-4233-8D66-B3341FFE8F00}"/>
              </a:ext>
            </a:extLst>
          </p:cNvPr>
          <p:cNvSpPr/>
          <p:nvPr/>
        </p:nvSpPr>
        <p:spPr>
          <a:xfrm>
            <a:off x="5063433" y="2149549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53" name="Flowchart: Connector 252">
            <a:extLst>
              <a:ext uri="{FF2B5EF4-FFF2-40B4-BE49-F238E27FC236}">
                <a16:creationId xmlns:a16="http://schemas.microsoft.com/office/drawing/2014/main" id="{C2C16C1A-AB45-4D9D-A407-8FA27BBEEEB0}"/>
              </a:ext>
            </a:extLst>
          </p:cNvPr>
          <p:cNvSpPr/>
          <p:nvPr/>
        </p:nvSpPr>
        <p:spPr>
          <a:xfrm>
            <a:off x="5235245" y="2149549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54" name="Flowchart: Connector 253">
            <a:extLst>
              <a:ext uri="{FF2B5EF4-FFF2-40B4-BE49-F238E27FC236}">
                <a16:creationId xmlns:a16="http://schemas.microsoft.com/office/drawing/2014/main" id="{450E096A-33A1-471B-AE44-A43DD2E6E4F2}"/>
              </a:ext>
            </a:extLst>
          </p:cNvPr>
          <p:cNvSpPr/>
          <p:nvPr/>
        </p:nvSpPr>
        <p:spPr>
          <a:xfrm>
            <a:off x="5464740" y="1664534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55" name="Flowchart: Connector 254">
            <a:extLst>
              <a:ext uri="{FF2B5EF4-FFF2-40B4-BE49-F238E27FC236}">
                <a16:creationId xmlns:a16="http://schemas.microsoft.com/office/drawing/2014/main" id="{EC92F89B-D653-4210-B085-1C60FB52981E}"/>
              </a:ext>
            </a:extLst>
          </p:cNvPr>
          <p:cNvSpPr/>
          <p:nvPr/>
        </p:nvSpPr>
        <p:spPr>
          <a:xfrm>
            <a:off x="5647986" y="1664534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56" name="Flowchart: Connector 255">
            <a:extLst>
              <a:ext uri="{FF2B5EF4-FFF2-40B4-BE49-F238E27FC236}">
                <a16:creationId xmlns:a16="http://schemas.microsoft.com/office/drawing/2014/main" id="{9A7FFBAA-CCBC-40F1-AD5C-B2B666E41A49}"/>
              </a:ext>
            </a:extLst>
          </p:cNvPr>
          <p:cNvSpPr/>
          <p:nvPr/>
        </p:nvSpPr>
        <p:spPr>
          <a:xfrm>
            <a:off x="5463796" y="1819312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57" name="Flowchart: Connector 256">
            <a:extLst>
              <a:ext uri="{FF2B5EF4-FFF2-40B4-BE49-F238E27FC236}">
                <a16:creationId xmlns:a16="http://schemas.microsoft.com/office/drawing/2014/main" id="{B495E9C8-EA1F-4C41-A3D9-01A2D5E586AA}"/>
              </a:ext>
            </a:extLst>
          </p:cNvPr>
          <p:cNvSpPr/>
          <p:nvPr/>
        </p:nvSpPr>
        <p:spPr>
          <a:xfrm>
            <a:off x="5647986" y="1819312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58" name="Flowchart: Connector 257">
            <a:extLst>
              <a:ext uri="{FF2B5EF4-FFF2-40B4-BE49-F238E27FC236}">
                <a16:creationId xmlns:a16="http://schemas.microsoft.com/office/drawing/2014/main" id="{6FC5CD66-CE8C-4D69-957F-6B6270D165CE}"/>
              </a:ext>
            </a:extLst>
          </p:cNvPr>
          <p:cNvSpPr/>
          <p:nvPr/>
        </p:nvSpPr>
        <p:spPr>
          <a:xfrm>
            <a:off x="5463796" y="1976310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59" name="Flowchart: Connector 258">
            <a:extLst>
              <a:ext uri="{FF2B5EF4-FFF2-40B4-BE49-F238E27FC236}">
                <a16:creationId xmlns:a16="http://schemas.microsoft.com/office/drawing/2014/main" id="{315984D6-2169-4A4A-B5E2-68D4790AA7E6}"/>
              </a:ext>
            </a:extLst>
          </p:cNvPr>
          <p:cNvSpPr/>
          <p:nvPr/>
        </p:nvSpPr>
        <p:spPr>
          <a:xfrm>
            <a:off x="5647986" y="1976310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60" name="Flowchart: Connector 259">
            <a:extLst>
              <a:ext uri="{FF2B5EF4-FFF2-40B4-BE49-F238E27FC236}">
                <a16:creationId xmlns:a16="http://schemas.microsoft.com/office/drawing/2014/main" id="{931CAE5A-3850-4737-AEF0-459331AF7145}"/>
              </a:ext>
            </a:extLst>
          </p:cNvPr>
          <p:cNvSpPr/>
          <p:nvPr/>
        </p:nvSpPr>
        <p:spPr>
          <a:xfrm>
            <a:off x="5463796" y="2149549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61" name="Flowchart: Connector 260">
            <a:extLst>
              <a:ext uri="{FF2B5EF4-FFF2-40B4-BE49-F238E27FC236}">
                <a16:creationId xmlns:a16="http://schemas.microsoft.com/office/drawing/2014/main" id="{8254105B-1FE2-447A-8421-10C3D1B96281}"/>
              </a:ext>
            </a:extLst>
          </p:cNvPr>
          <p:cNvSpPr/>
          <p:nvPr/>
        </p:nvSpPr>
        <p:spPr>
          <a:xfrm>
            <a:off x="5655447" y="2149549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62" name="Flowchart: Connector 261">
            <a:extLst>
              <a:ext uri="{FF2B5EF4-FFF2-40B4-BE49-F238E27FC236}">
                <a16:creationId xmlns:a16="http://schemas.microsoft.com/office/drawing/2014/main" id="{4CBACC4A-2010-437A-AD49-18069F5AF40C}"/>
              </a:ext>
            </a:extLst>
          </p:cNvPr>
          <p:cNvSpPr/>
          <p:nvPr/>
        </p:nvSpPr>
        <p:spPr>
          <a:xfrm>
            <a:off x="5863713" y="1660935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63" name="Flowchart: Connector 262">
            <a:extLst>
              <a:ext uri="{FF2B5EF4-FFF2-40B4-BE49-F238E27FC236}">
                <a16:creationId xmlns:a16="http://schemas.microsoft.com/office/drawing/2014/main" id="{B4EEB352-ABC1-4947-B100-7344DBAFC69A}"/>
              </a:ext>
            </a:extLst>
          </p:cNvPr>
          <p:cNvSpPr/>
          <p:nvPr/>
        </p:nvSpPr>
        <p:spPr>
          <a:xfrm>
            <a:off x="6046959" y="1660935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64" name="Flowchart: Connector 263">
            <a:extLst>
              <a:ext uri="{FF2B5EF4-FFF2-40B4-BE49-F238E27FC236}">
                <a16:creationId xmlns:a16="http://schemas.microsoft.com/office/drawing/2014/main" id="{4E17425A-9D75-43FF-BDE5-56968DD0CA4E}"/>
              </a:ext>
            </a:extLst>
          </p:cNvPr>
          <p:cNvSpPr/>
          <p:nvPr/>
        </p:nvSpPr>
        <p:spPr>
          <a:xfrm>
            <a:off x="5862769" y="1815713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65" name="Flowchart: Connector 264">
            <a:extLst>
              <a:ext uri="{FF2B5EF4-FFF2-40B4-BE49-F238E27FC236}">
                <a16:creationId xmlns:a16="http://schemas.microsoft.com/office/drawing/2014/main" id="{AB10DE39-0DCF-48E1-9E54-4A1B61E737D4}"/>
              </a:ext>
            </a:extLst>
          </p:cNvPr>
          <p:cNvSpPr/>
          <p:nvPr/>
        </p:nvSpPr>
        <p:spPr>
          <a:xfrm>
            <a:off x="6046959" y="1815713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66" name="Flowchart: Connector 265">
            <a:extLst>
              <a:ext uri="{FF2B5EF4-FFF2-40B4-BE49-F238E27FC236}">
                <a16:creationId xmlns:a16="http://schemas.microsoft.com/office/drawing/2014/main" id="{A261532F-6E36-4DD8-9F81-C9A1E6BD40D7}"/>
              </a:ext>
            </a:extLst>
          </p:cNvPr>
          <p:cNvSpPr/>
          <p:nvPr/>
        </p:nvSpPr>
        <p:spPr>
          <a:xfrm>
            <a:off x="5862769" y="197631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67" name="Flowchart: Connector 266">
            <a:extLst>
              <a:ext uri="{FF2B5EF4-FFF2-40B4-BE49-F238E27FC236}">
                <a16:creationId xmlns:a16="http://schemas.microsoft.com/office/drawing/2014/main" id="{BC824266-4B27-4695-88B3-20EB330DBA01}"/>
              </a:ext>
            </a:extLst>
          </p:cNvPr>
          <p:cNvSpPr/>
          <p:nvPr/>
        </p:nvSpPr>
        <p:spPr>
          <a:xfrm>
            <a:off x="6046959" y="197631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68" name="Flowchart: Connector 267">
            <a:extLst>
              <a:ext uri="{FF2B5EF4-FFF2-40B4-BE49-F238E27FC236}">
                <a16:creationId xmlns:a16="http://schemas.microsoft.com/office/drawing/2014/main" id="{E9F7374E-E876-4599-BFD4-8956D8F81683}"/>
              </a:ext>
            </a:extLst>
          </p:cNvPr>
          <p:cNvSpPr/>
          <p:nvPr/>
        </p:nvSpPr>
        <p:spPr>
          <a:xfrm>
            <a:off x="5862769" y="2149549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69" name="Flowchart: Connector 268">
            <a:extLst>
              <a:ext uri="{FF2B5EF4-FFF2-40B4-BE49-F238E27FC236}">
                <a16:creationId xmlns:a16="http://schemas.microsoft.com/office/drawing/2014/main" id="{EF956974-EAA8-472D-B5D7-2A2D0380BBD3}"/>
              </a:ext>
            </a:extLst>
          </p:cNvPr>
          <p:cNvSpPr/>
          <p:nvPr/>
        </p:nvSpPr>
        <p:spPr>
          <a:xfrm>
            <a:off x="6038401" y="2149549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70" name="Flowchart: Connector 269">
            <a:extLst>
              <a:ext uri="{FF2B5EF4-FFF2-40B4-BE49-F238E27FC236}">
                <a16:creationId xmlns:a16="http://schemas.microsoft.com/office/drawing/2014/main" id="{6D3CBD90-49FB-4D05-8BA0-36FCE52A5593}"/>
              </a:ext>
            </a:extLst>
          </p:cNvPr>
          <p:cNvSpPr/>
          <p:nvPr/>
        </p:nvSpPr>
        <p:spPr>
          <a:xfrm>
            <a:off x="6247631" y="1672622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71" name="Flowchart: Connector 270">
            <a:extLst>
              <a:ext uri="{FF2B5EF4-FFF2-40B4-BE49-F238E27FC236}">
                <a16:creationId xmlns:a16="http://schemas.microsoft.com/office/drawing/2014/main" id="{03823231-AA8E-4965-B410-BBE56EF5F28E}"/>
              </a:ext>
            </a:extLst>
          </p:cNvPr>
          <p:cNvSpPr/>
          <p:nvPr/>
        </p:nvSpPr>
        <p:spPr>
          <a:xfrm>
            <a:off x="6430877" y="1672622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72" name="Flowchart: Connector 271">
            <a:extLst>
              <a:ext uri="{FF2B5EF4-FFF2-40B4-BE49-F238E27FC236}">
                <a16:creationId xmlns:a16="http://schemas.microsoft.com/office/drawing/2014/main" id="{4E62F42F-2DE6-4FC7-8DDC-315977D5AC94}"/>
              </a:ext>
            </a:extLst>
          </p:cNvPr>
          <p:cNvSpPr/>
          <p:nvPr/>
        </p:nvSpPr>
        <p:spPr>
          <a:xfrm>
            <a:off x="6246687" y="182740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73" name="Flowchart: Connector 272">
            <a:extLst>
              <a:ext uri="{FF2B5EF4-FFF2-40B4-BE49-F238E27FC236}">
                <a16:creationId xmlns:a16="http://schemas.microsoft.com/office/drawing/2014/main" id="{C6A4C165-6B3D-4672-B1E7-3ED4B5BAA954}"/>
              </a:ext>
            </a:extLst>
          </p:cNvPr>
          <p:cNvSpPr/>
          <p:nvPr/>
        </p:nvSpPr>
        <p:spPr>
          <a:xfrm>
            <a:off x="6430877" y="182740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74" name="Flowchart: Connector 273">
            <a:extLst>
              <a:ext uri="{FF2B5EF4-FFF2-40B4-BE49-F238E27FC236}">
                <a16:creationId xmlns:a16="http://schemas.microsoft.com/office/drawing/2014/main" id="{6F05F4A1-C1D9-4D9C-98E1-13D5A787E7DE}"/>
              </a:ext>
            </a:extLst>
          </p:cNvPr>
          <p:cNvSpPr/>
          <p:nvPr/>
        </p:nvSpPr>
        <p:spPr>
          <a:xfrm>
            <a:off x="6246687" y="197631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75" name="Flowchart: Connector 274">
            <a:extLst>
              <a:ext uri="{FF2B5EF4-FFF2-40B4-BE49-F238E27FC236}">
                <a16:creationId xmlns:a16="http://schemas.microsoft.com/office/drawing/2014/main" id="{7CFBE8BD-9DEC-425A-A1F6-BF7FF7C99BAE}"/>
              </a:ext>
            </a:extLst>
          </p:cNvPr>
          <p:cNvSpPr/>
          <p:nvPr/>
        </p:nvSpPr>
        <p:spPr>
          <a:xfrm>
            <a:off x="6430877" y="197631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76" name="Flowchart: Connector 275">
            <a:extLst>
              <a:ext uri="{FF2B5EF4-FFF2-40B4-BE49-F238E27FC236}">
                <a16:creationId xmlns:a16="http://schemas.microsoft.com/office/drawing/2014/main" id="{A8401A7A-AF56-4151-B8EC-BB0922618206}"/>
              </a:ext>
            </a:extLst>
          </p:cNvPr>
          <p:cNvSpPr/>
          <p:nvPr/>
        </p:nvSpPr>
        <p:spPr>
          <a:xfrm>
            <a:off x="6246687" y="2149549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77" name="Flowchart: Connector 276">
            <a:extLst>
              <a:ext uri="{FF2B5EF4-FFF2-40B4-BE49-F238E27FC236}">
                <a16:creationId xmlns:a16="http://schemas.microsoft.com/office/drawing/2014/main" id="{1A88AAA3-D1DE-4B7D-8D7C-10F7838B2E41}"/>
              </a:ext>
            </a:extLst>
          </p:cNvPr>
          <p:cNvSpPr/>
          <p:nvPr/>
        </p:nvSpPr>
        <p:spPr>
          <a:xfrm>
            <a:off x="6438338" y="2149549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78" name="Flowchart: Connector 277">
            <a:extLst>
              <a:ext uri="{FF2B5EF4-FFF2-40B4-BE49-F238E27FC236}">
                <a16:creationId xmlns:a16="http://schemas.microsoft.com/office/drawing/2014/main" id="{2C1E9555-A3F9-4AFC-8D3A-681145AFE58E}"/>
              </a:ext>
            </a:extLst>
          </p:cNvPr>
          <p:cNvSpPr/>
          <p:nvPr/>
        </p:nvSpPr>
        <p:spPr>
          <a:xfrm>
            <a:off x="6638244" y="1672622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79" name="Flowchart: Connector 278">
            <a:extLst>
              <a:ext uri="{FF2B5EF4-FFF2-40B4-BE49-F238E27FC236}">
                <a16:creationId xmlns:a16="http://schemas.microsoft.com/office/drawing/2014/main" id="{3268B79C-E95E-4477-9BC7-1BFAB4FCCB9D}"/>
              </a:ext>
            </a:extLst>
          </p:cNvPr>
          <p:cNvSpPr/>
          <p:nvPr/>
        </p:nvSpPr>
        <p:spPr>
          <a:xfrm>
            <a:off x="6821490" y="1672622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80" name="Flowchart: Connector 279">
            <a:extLst>
              <a:ext uri="{FF2B5EF4-FFF2-40B4-BE49-F238E27FC236}">
                <a16:creationId xmlns:a16="http://schemas.microsoft.com/office/drawing/2014/main" id="{BA89FFC4-BBE5-4578-AD43-80B1E5A1CC9B}"/>
              </a:ext>
            </a:extLst>
          </p:cNvPr>
          <p:cNvSpPr/>
          <p:nvPr/>
        </p:nvSpPr>
        <p:spPr>
          <a:xfrm>
            <a:off x="6637300" y="182740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81" name="Flowchart: Connector 280">
            <a:extLst>
              <a:ext uri="{FF2B5EF4-FFF2-40B4-BE49-F238E27FC236}">
                <a16:creationId xmlns:a16="http://schemas.microsoft.com/office/drawing/2014/main" id="{A10E0411-ED01-43A4-B59E-A9F12A74EA64}"/>
              </a:ext>
            </a:extLst>
          </p:cNvPr>
          <p:cNvSpPr/>
          <p:nvPr/>
        </p:nvSpPr>
        <p:spPr>
          <a:xfrm>
            <a:off x="6821490" y="182740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82" name="Flowchart: Connector 281">
            <a:extLst>
              <a:ext uri="{FF2B5EF4-FFF2-40B4-BE49-F238E27FC236}">
                <a16:creationId xmlns:a16="http://schemas.microsoft.com/office/drawing/2014/main" id="{577D0D87-54B6-4444-B565-5F905E996D7C}"/>
              </a:ext>
            </a:extLst>
          </p:cNvPr>
          <p:cNvSpPr/>
          <p:nvPr/>
        </p:nvSpPr>
        <p:spPr>
          <a:xfrm>
            <a:off x="6637300" y="197631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83" name="Flowchart: Connector 282">
            <a:extLst>
              <a:ext uri="{FF2B5EF4-FFF2-40B4-BE49-F238E27FC236}">
                <a16:creationId xmlns:a16="http://schemas.microsoft.com/office/drawing/2014/main" id="{026CA4C9-8D23-497B-A390-B97ED47B512E}"/>
              </a:ext>
            </a:extLst>
          </p:cNvPr>
          <p:cNvSpPr/>
          <p:nvPr/>
        </p:nvSpPr>
        <p:spPr>
          <a:xfrm>
            <a:off x="6821490" y="197631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84" name="Flowchart: Connector 283">
            <a:extLst>
              <a:ext uri="{FF2B5EF4-FFF2-40B4-BE49-F238E27FC236}">
                <a16:creationId xmlns:a16="http://schemas.microsoft.com/office/drawing/2014/main" id="{1FABF47E-D903-4BB4-A4F2-565054A4212C}"/>
              </a:ext>
            </a:extLst>
          </p:cNvPr>
          <p:cNvSpPr/>
          <p:nvPr/>
        </p:nvSpPr>
        <p:spPr>
          <a:xfrm>
            <a:off x="6637300" y="2149549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85" name="Flowchart: Connector 284">
            <a:extLst>
              <a:ext uri="{FF2B5EF4-FFF2-40B4-BE49-F238E27FC236}">
                <a16:creationId xmlns:a16="http://schemas.microsoft.com/office/drawing/2014/main" id="{6B4D0482-43DD-402B-9855-E1E444849D6D}"/>
              </a:ext>
            </a:extLst>
          </p:cNvPr>
          <p:cNvSpPr/>
          <p:nvPr/>
        </p:nvSpPr>
        <p:spPr>
          <a:xfrm>
            <a:off x="6828951" y="2149549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86" name="Flowchart: Connector 285">
            <a:extLst>
              <a:ext uri="{FF2B5EF4-FFF2-40B4-BE49-F238E27FC236}">
                <a16:creationId xmlns:a16="http://schemas.microsoft.com/office/drawing/2014/main" id="{118C87B3-5104-49F6-A59B-B43B21B3F3F7}"/>
              </a:ext>
            </a:extLst>
          </p:cNvPr>
          <p:cNvSpPr/>
          <p:nvPr/>
        </p:nvSpPr>
        <p:spPr>
          <a:xfrm>
            <a:off x="7013205" y="1672622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87" name="Flowchart: Connector 286">
            <a:extLst>
              <a:ext uri="{FF2B5EF4-FFF2-40B4-BE49-F238E27FC236}">
                <a16:creationId xmlns:a16="http://schemas.microsoft.com/office/drawing/2014/main" id="{C58C3F67-3698-4B05-BB7D-5C5B7BB7E4E8}"/>
              </a:ext>
            </a:extLst>
          </p:cNvPr>
          <p:cNvSpPr/>
          <p:nvPr/>
        </p:nvSpPr>
        <p:spPr>
          <a:xfrm>
            <a:off x="7196451" y="1672622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88" name="Flowchart: Connector 287">
            <a:extLst>
              <a:ext uri="{FF2B5EF4-FFF2-40B4-BE49-F238E27FC236}">
                <a16:creationId xmlns:a16="http://schemas.microsoft.com/office/drawing/2014/main" id="{6B794B63-9A92-4A2E-9059-101AB6A9E393}"/>
              </a:ext>
            </a:extLst>
          </p:cNvPr>
          <p:cNvSpPr/>
          <p:nvPr/>
        </p:nvSpPr>
        <p:spPr>
          <a:xfrm>
            <a:off x="7012261" y="182740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89" name="Flowchart: Connector 288">
            <a:extLst>
              <a:ext uri="{FF2B5EF4-FFF2-40B4-BE49-F238E27FC236}">
                <a16:creationId xmlns:a16="http://schemas.microsoft.com/office/drawing/2014/main" id="{24670F77-ABAB-40F4-AF9D-3BC9889AE9E8}"/>
              </a:ext>
            </a:extLst>
          </p:cNvPr>
          <p:cNvSpPr/>
          <p:nvPr/>
        </p:nvSpPr>
        <p:spPr>
          <a:xfrm>
            <a:off x="7196451" y="182740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90" name="Flowchart: Connector 289">
            <a:extLst>
              <a:ext uri="{FF2B5EF4-FFF2-40B4-BE49-F238E27FC236}">
                <a16:creationId xmlns:a16="http://schemas.microsoft.com/office/drawing/2014/main" id="{D133E7F0-8237-4F84-96D5-3B13D70941C0}"/>
              </a:ext>
            </a:extLst>
          </p:cNvPr>
          <p:cNvSpPr/>
          <p:nvPr/>
        </p:nvSpPr>
        <p:spPr>
          <a:xfrm>
            <a:off x="7012261" y="197631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91" name="Flowchart: Connector 290">
            <a:extLst>
              <a:ext uri="{FF2B5EF4-FFF2-40B4-BE49-F238E27FC236}">
                <a16:creationId xmlns:a16="http://schemas.microsoft.com/office/drawing/2014/main" id="{9E775E59-A427-4110-B38D-6C998A991C84}"/>
              </a:ext>
            </a:extLst>
          </p:cNvPr>
          <p:cNvSpPr/>
          <p:nvPr/>
        </p:nvSpPr>
        <p:spPr>
          <a:xfrm>
            <a:off x="7196451" y="197631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92" name="Flowchart: Connector 291">
            <a:extLst>
              <a:ext uri="{FF2B5EF4-FFF2-40B4-BE49-F238E27FC236}">
                <a16:creationId xmlns:a16="http://schemas.microsoft.com/office/drawing/2014/main" id="{98C11499-7EDE-42A2-B6BE-B9A485601D7A}"/>
              </a:ext>
            </a:extLst>
          </p:cNvPr>
          <p:cNvSpPr/>
          <p:nvPr/>
        </p:nvSpPr>
        <p:spPr>
          <a:xfrm>
            <a:off x="7012261" y="2149549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93" name="Flowchart: Connector 292">
            <a:extLst>
              <a:ext uri="{FF2B5EF4-FFF2-40B4-BE49-F238E27FC236}">
                <a16:creationId xmlns:a16="http://schemas.microsoft.com/office/drawing/2014/main" id="{52B6FB4F-0F46-44DF-908A-56BAA59E9573}"/>
              </a:ext>
            </a:extLst>
          </p:cNvPr>
          <p:cNvSpPr/>
          <p:nvPr/>
        </p:nvSpPr>
        <p:spPr>
          <a:xfrm>
            <a:off x="7203912" y="2149549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94" name="Flowchart: Connector 293">
            <a:extLst>
              <a:ext uri="{FF2B5EF4-FFF2-40B4-BE49-F238E27FC236}">
                <a16:creationId xmlns:a16="http://schemas.microsoft.com/office/drawing/2014/main" id="{DA550029-EBD1-4EC4-987A-FA9CBE1A2360}"/>
              </a:ext>
            </a:extLst>
          </p:cNvPr>
          <p:cNvSpPr/>
          <p:nvPr/>
        </p:nvSpPr>
        <p:spPr>
          <a:xfrm>
            <a:off x="7423778" y="1676587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95" name="Flowchart: Connector 294">
            <a:extLst>
              <a:ext uri="{FF2B5EF4-FFF2-40B4-BE49-F238E27FC236}">
                <a16:creationId xmlns:a16="http://schemas.microsoft.com/office/drawing/2014/main" id="{6AC16019-A6D5-454E-94EE-F50E7D19F369}"/>
              </a:ext>
            </a:extLst>
          </p:cNvPr>
          <p:cNvSpPr/>
          <p:nvPr/>
        </p:nvSpPr>
        <p:spPr>
          <a:xfrm>
            <a:off x="7607024" y="1676587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96" name="Flowchart: Connector 295">
            <a:extLst>
              <a:ext uri="{FF2B5EF4-FFF2-40B4-BE49-F238E27FC236}">
                <a16:creationId xmlns:a16="http://schemas.microsoft.com/office/drawing/2014/main" id="{85D4DC06-DB64-4802-8721-72F1D54D34CE}"/>
              </a:ext>
            </a:extLst>
          </p:cNvPr>
          <p:cNvSpPr/>
          <p:nvPr/>
        </p:nvSpPr>
        <p:spPr>
          <a:xfrm>
            <a:off x="7422834" y="1831365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97" name="Flowchart: Connector 296">
            <a:extLst>
              <a:ext uri="{FF2B5EF4-FFF2-40B4-BE49-F238E27FC236}">
                <a16:creationId xmlns:a16="http://schemas.microsoft.com/office/drawing/2014/main" id="{1CF2C18A-CD9E-4D48-8F19-F2F66706638C}"/>
              </a:ext>
            </a:extLst>
          </p:cNvPr>
          <p:cNvSpPr/>
          <p:nvPr/>
        </p:nvSpPr>
        <p:spPr>
          <a:xfrm>
            <a:off x="7607024" y="1831365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98" name="Flowchart: Connector 297">
            <a:extLst>
              <a:ext uri="{FF2B5EF4-FFF2-40B4-BE49-F238E27FC236}">
                <a16:creationId xmlns:a16="http://schemas.microsoft.com/office/drawing/2014/main" id="{B264D677-DEFA-46CA-839B-B60A7E4784D4}"/>
              </a:ext>
            </a:extLst>
          </p:cNvPr>
          <p:cNvSpPr/>
          <p:nvPr/>
        </p:nvSpPr>
        <p:spPr>
          <a:xfrm>
            <a:off x="7422834" y="197631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99" name="Flowchart: Connector 298">
            <a:extLst>
              <a:ext uri="{FF2B5EF4-FFF2-40B4-BE49-F238E27FC236}">
                <a16:creationId xmlns:a16="http://schemas.microsoft.com/office/drawing/2014/main" id="{709E0E1A-236C-4A98-B537-354BB99FD985}"/>
              </a:ext>
            </a:extLst>
          </p:cNvPr>
          <p:cNvSpPr/>
          <p:nvPr/>
        </p:nvSpPr>
        <p:spPr>
          <a:xfrm>
            <a:off x="7607024" y="197631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00" name="Flowchart: Connector 299">
            <a:extLst>
              <a:ext uri="{FF2B5EF4-FFF2-40B4-BE49-F238E27FC236}">
                <a16:creationId xmlns:a16="http://schemas.microsoft.com/office/drawing/2014/main" id="{A2565664-10BC-43A0-BF29-869234333A63}"/>
              </a:ext>
            </a:extLst>
          </p:cNvPr>
          <p:cNvSpPr/>
          <p:nvPr/>
        </p:nvSpPr>
        <p:spPr>
          <a:xfrm>
            <a:off x="7422834" y="2149549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01" name="Flowchart: Connector 300">
            <a:extLst>
              <a:ext uri="{FF2B5EF4-FFF2-40B4-BE49-F238E27FC236}">
                <a16:creationId xmlns:a16="http://schemas.microsoft.com/office/drawing/2014/main" id="{13CBF16F-7050-4584-B579-E50502F2E135}"/>
              </a:ext>
            </a:extLst>
          </p:cNvPr>
          <p:cNvSpPr/>
          <p:nvPr/>
        </p:nvSpPr>
        <p:spPr>
          <a:xfrm>
            <a:off x="7614485" y="2149549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02" name="Flowchart: Connector 301">
            <a:extLst>
              <a:ext uri="{FF2B5EF4-FFF2-40B4-BE49-F238E27FC236}">
                <a16:creationId xmlns:a16="http://schemas.microsoft.com/office/drawing/2014/main" id="{3F7ECAF4-595B-4339-9AC8-7985E979FA65}"/>
              </a:ext>
            </a:extLst>
          </p:cNvPr>
          <p:cNvSpPr/>
          <p:nvPr/>
        </p:nvSpPr>
        <p:spPr>
          <a:xfrm>
            <a:off x="7806732" y="1672622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03" name="Flowchart: Connector 302">
            <a:extLst>
              <a:ext uri="{FF2B5EF4-FFF2-40B4-BE49-F238E27FC236}">
                <a16:creationId xmlns:a16="http://schemas.microsoft.com/office/drawing/2014/main" id="{63213175-EAB6-43F2-BAAC-237E6430C83C}"/>
              </a:ext>
            </a:extLst>
          </p:cNvPr>
          <p:cNvSpPr/>
          <p:nvPr/>
        </p:nvSpPr>
        <p:spPr>
          <a:xfrm>
            <a:off x="7989978" y="1672622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04" name="Flowchart: Connector 303">
            <a:extLst>
              <a:ext uri="{FF2B5EF4-FFF2-40B4-BE49-F238E27FC236}">
                <a16:creationId xmlns:a16="http://schemas.microsoft.com/office/drawing/2014/main" id="{8BFC5B87-70E5-4A15-B618-CB22B76260D0}"/>
              </a:ext>
            </a:extLst>
          </p:cNvPr>
          <p:cNvSpPr/>
          <p:nvPr/>
        </p:nvSpPr>
        <p:spPr>
          <a:xfrm>
            <a:off x="7805788" y="182740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05" name="Flowchart: Connector 304">
            <a:extLst>
              <a:ext uri="{FF2B5EF4-FFF2-40B4-BE49-F238E27FC236}">
                <a16:creationId xmlns:a16="http://schemas.microsoft.com/office/drawing/2014/main" id="{3EC0CF1A-AAE0-4BE1-A424-8BA5516537F3}"/>
              </a:ext>
            </a:extLst>
          </p:cNvPr>
          <p:cNvSpPr/>
          <p:nvPr/>
        </p:nvSpPr>
        <p:spPr>
          <a:xfrm>
            <a:off x="7989978" y="182740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06" name="Flowchart: Connector 305">
            <a:extLst>
              <a:ext uri="{FF2B5EF4-FFF2-40B4-BE49-F238E27FC236}">
                <a16:creationId xmlns:a16="http://schemas.microsoft.com/office/drawing/2014/main" id="{3C3C36AA-7100-4B8F-9B25-CEBA38D2C66F}"/>
              </a:ext>
            </a:extLst>
          </p:cNvPr>
          <p:cNvSpPr/>
          <p:nvPr/>
        </p:nvSpPr>
        <p:spPr>
          <a:xfrm>
            <a:off x="7805788" y="197631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07" name="Flowchart: Connector 306">
            <a:extLst>
              <a:ext uri="{FF2B5EF4-FFF2-40B4-BE49-F238E27FC236}">
                <a16:creationId xmlns:a16="http://schemas.microsoft.com/office/drawing/2014/main" id="{3F2E1CF8-39C6-41F2-908B-5B498AF4E446}"/>
              </a:ext>
            </a:extLst>
          </p:cNvPr>
          <p:cNvSpPr/>
          <p:nvPr/>
        </p:nvSpPr>
        <p:spPr>
          <a:xfrm>
            <a:off x="7989978" y="197631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08" name="Flowchart: Connector 307">
            <a:extLst>
              <a:ext uri="{FF2B5EF4-FFF2-40B4-BE49-F238E27FC236}">
                <a16:creationId xmlns:a16="http://schemas.microsoft.com/office/drawing/2014/main" id="{87D8BCDA-8361-47E0-BA6F-0213FA86496B}"/>
              </a:ext>
            </a:extLst>
          </p:cNvPr>
          <p:cNvSpPr/>
          <p:nvPr/>
        </p:nvSpPr>
        <p:spPr>
          <a:xfrm>
            <a:off x="7805788" y="2149549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09" name="Flowchart: Connector 308">
            <a:extLst>
              <a:ext uri="{FF2B5EF4-FFF2-40B4-BE49-F238E27FC236}">
                <a16:creationId xmlns:a16="http://schemas.microsoft.com/office/drawing/2014/main" id="{65987004-B162-4E73-97FC-547533E22737}"/>
              </a:ext>
            </a:extLst>
          </p:cNvPr>
          <p:cNvSpPr/>
          <p:nvPr/>
        </p:nvSpPr>
        <p:spPr>
          <a:xfrm>
            <a:off x="7997439" y="2149549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10" name="Flowchart: Connector 309">
            <a:extLst>
              <a:ext uri="{FF2B5EF4-FFF2-40B4-BE49-F238E27FC236}">
                <a16:creationId xmlns:a16="http://schemas.microsoft.com/office/drawing/2014/main" id="{0DAD5F0B-4B71-425B-9B34-53E3BC816DD7}"/>
              </a:ext>
            </a:extLst>
          </p:cNvPr>
          <p:cNvSpPr/>
          <p:nvPr/>
        </p:nvSpPr>
        <p:spPr>
          <a:xfrm>
            <a:off x="8192744" y="1672622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11" name="Flowchart: Connector 310">
            <a:extLst>
              <a:ext uri="{FF2B5EF4-FFF2-40B4-BE49-F238E27FC236}">
                <a16:creationId xmlns:a16="http://schemas.microsoft.com/office/drawing/2014/main" id="{C7E09E6A-F69E-42C6-8EDC-CB7E96059998}"/>
              </a:ext>
            </a:extLst>
          </p:cNvPr>
          <p:cNvSpPr/>
          <p:nvPr/>
        </p:nvSpPr>
        <p:spPr>
          <a:xfrm>
            <a:off x="8375990" y="1672622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12" name="Flowchart: Connector 311">
            <a:extLst>
              <a:ext uri="{FF2B5EF4-FFF2-40B4-BE49-F238E27FC236}">
                <a16:creationId xmlns:a16="http://schemas.microsoft.com/office/drawing/2014/main" id="{D60831B4-36C2-4E26-8973-6CCDB099064E}"/>
              </a:ext>
            </a:extLst>
          </p:cNvPr>
          <p:cNvSpPr/>
          <p:nvPr/>
        </p:nvSpPr>
        <p:spPr>
          <a:xfrm>
            <a:off x="8191800" y="182740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13" name="Flowchart: Connector 312">
            <a:extLst>
              <a:ext uri="{FF2B5EF4-FFF2-40B4-BE49-F238E27FC236}">
                <a16:creationId xmlns:a16="http://schemas.microsoft.com/office/drawing/2014/main" id="{D817972D-03C8-4049-AB75-862D92708422}"/>
              </a:ext>
            </a:extLst>
          </p:cNvPr>
          <p:cNvSpPr/>
          <p:nvPr/>
        </p:nvSpPr>
        <p:spPr>
          <a:xfrm>
            <a:off x="8375990" y="182740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14" name="Flowchart: Connector 313">
            <a:extLst>
              <a:ext uri="{FF2B5EF4-FFF2-40B4-BE49-F238E27FC236}">
                <a16:creationId xmlns:a16="http://schemas.microsoft.com/office/drawing/2014/main" id="{6C6F079B-5350-475D-82F3-BD7DA42C5BD3}"/>
              </a:ext>
            </a:extLst>
          </p:cNvPr>
          <p:cNvSpPr/>
          <p:nvPr/>
        </p:nvSpPr>
        <p:spPr>
          <a:xfrm>
            <a:off x="8191800" y="197631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15" name="Flowchart: Connector 314">
            <a:extLst>
              <a:ext uri="{FF2B5EF4-FFF2-40B4-BE49-F238E27FC236}">
                <a16:creationId xmlns:a16="http://schemas.microsoft.com/office/drawing/2014/main" id="{95C3A011-8154-45F5-8B60-A2B8932595A3}"/>
              </a:ext>
            </a:extLst>
          </p:cNvPr>
          <p:cNvSpPr/>
          <p:nvPr/>
        </p:nvSpPr>
        <p:spPr>
          <a:xfrm>
            <a:off x="8375990" y="1976310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16" name="Flowchart: Connector 315">
            <a:extLst>
              <a:ext uri="{FF2B5EF4-FFF2-40B4-BE49-F238E27FC236}">
                <a16:creationId xmlns:a16="http://schemas.microsoft.com/office/drawing/2014/main" id="{6029A30A-CD18-4557-AA08-A9312C894CAE}"/>
              </a:ext>
            </a:extLst>
          </p:cNvPr>
          <p:cNvSpPr/>
          <p:nvPr/>
        </p:nvSpPr>
        <p:spPr>
          <a:xfrm>
            <a:off x="8191800" y="2149549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17" name="Flowchart: Connector 316">
            <a:extLst>
              <a:ext uri="{FF2B5EF4-FFF2-40B4-BE49-F238E27FC236}">
                <a16:creationId xmlns:a16="http://schemas.microsoft.com/office/drawing/2014/main" id="{637BF219-2548-443C-A5D8-CE89785CF6FA}"/>
              </a:ext>
            </a:extLst>
          </p:cNvPr>
          <p:cNvSpPr/>
          <p:nvPr/>
        </p:nvSpPr>
        <p:spPr>
          <a:xfrm>
            <a:off x="8383451" y="2149549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18" name="Rectangle: Rounded Corners 317">
            <a:extLst>
              <a:ext uri="{FF2B5EF4-FFF2-40B4-BE49-F238E27FC236}">
                <a16:creationId xmlns:a16="http://schemas.microsoft.com/office/drawing/2014/main" id="{7C930722-53C0-4F8C-8D75-B5C8F64208E7}"/>
              </a:ext>
            </a:extLst>
          </p:cNvPr>
          <p:cNvSpPr/>
          <p:nvPr/>
        </p:nvSpPr>
        <p:spPr>
          <a:xfrm>
            <a:off x="3562682" y="1613078"/>
            <a:ext cx="735037" cy="69574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24</a:t>
            </a:r>
          </a:p>
        </p:txBody>
      </p:sp>
      <p:cxnSp>
        <p:nvCxnSpPr>
          <p:cNvPr id="319" name="Straight Connector 318">
            <a:extLst>
              <a:ext uri="{FF2B5EF4-FFF2-40B4-BE49-F238E27FC236}">
                <a16:creationId xmlns:a16="http://schemas.microsoft.com/office/drawing/2014/main" id="{B84E292B-9ABB-4E99-91AA-F23D3B6AF64C}"/>
              </a:ext>
            </a:extLst>
          </p:cNvPr>
          <p:cNvCxnSpPr>
            <a:cxnSpLocks/>
          </p:cNvCxnSpPr>
          <p:nvPr/>
        </p:nvCxnSpPr>
        <p:spPr>
          <a:xfrm>
            <a:off x="4124756" y="3087785"/>
            <a:ext cx="83816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</a:ln>
          <a:effectLst/>
        </p:spPr>
      </p:cxnSp>
      <p:cxnSp>
        <p:nvCxnSpPr>
          <p:cNvPr id="320" name="Straight Connector 319">
            <a:extLst>
              <a:ext uri="{FF2B5EF4-FFF2-40B4-BE49-F238E27FC236}">
                <a16:creationId xmlns:a16="http://schemas.microsoft.com/office/drawing/2014/main" id="{F8AD7B5D-3F3E-42D4-928A-8817869547EC}"/>
              </a:ext>
            </a:extLst>
          </p:cNvPr>
          <p:cNvCxnSpPr>
            <a:cxnSpLocks/>
          </p:cNvCxnSpPr>
          <p:nvPr/>
        </p:nvCxnSpPr>
        <p:spPr>
          <a:xfrm>
            <a:off x="4071582" y="4233924"/>
            <a:ext cx="83816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</a:ln>
          <a:effectLst/>
        </p:spPr>
      </p:cxnSp>
      <p:cxnSp>
        <p:nvCxnSpPr>
          <p:cNvPr id="321" name="Straight Connector 320">
            <a:extLst>
              <a:ext uri="{FF2B5EF4-FFF2-40B4-BE49-F238E27FC236}">
                <a16:creationId xmlns:a16="http://schemas.microsoft.com/office/drawing/2014/main" id="{028CEB2E-E557-4EDE-A1FB-F75F750FA0CE}"/>
              </a:ext>
            </a:extLst>
          </p:cNvPr>
          <p:cNvCxnSpPr>
            <a:cxnSpLocks/>
          </p:cNvCxnSpPr>
          <p:nvPr/>
        </p:nvCxnSpPr>
        <p:spPr>
          <a:xfrm>
            <a:off x="4118250" y="5360900"/>
            <a:ext cx="83816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</a:ln>
          <a:effectLst/>
        </p:spPr>
      </p:cxnSp>
      <p:graphicFrame>
        <p:nvGraphicFramePr>
          <p:cNvPr id="322" name="Table 321">
            <a:extLst>
              <a:ext uri="{FF2B5EF4-FFF2-40B4-BE49-F238E27FC236}">
                <a16:creationId xmlns:a16="http://schemas.microsoft.com/office/drawing/2014/main" id="{342DCB4A-315A-480A-9782-49CB776663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68143"/>
              </p:ext>
            </p:extLst>
          </p:nvPr>
        </p:nvGraphicFramePr>
        <p:xfrm>
          <a:off x="4641501" y="2729093"/>
          <a:ext cx="3913069" cy="692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4356">
                  <a:extLst>
                    <a:ext uri="{9D8B030D-6E8A-4147-A177-3AD203B41FA5}">
                      <a16:colId xmlns:a16="http://schemas.microsoft.com/office/drawing/2014/main" val="3005160510"/>
                    </a:ext>
                  </a:extLst>
                </a:gridCol>
                <a:gridCol w="1304357">
                  <a:extLst>
                    <a:ext uri="{9D8B030D-6E8A-4147-A177-3AD203B41FA5}">
                      <a16:colId xmlns:a16="http://schemas.microsoft.com/office/drawing/2014/main" val="1938929404"/>
                    </a:ext>
                  </a:extLst>
                </a:gridCol>
                <a:gridCol w="1304356">
                  <a:extLst>
                    <a:ext uri="{9D8B030D-6E8A-4147-A177-3AD203B41FA5}">
                      <a16:colId xmlns:a16="http://schemas.microsoft.com/office/drawing/2014/main" val="832840021"/>
                    </a:ext>
                  </a:extLst>
                </a:gridCol>
              </a:tblGrid>
              <a:tr h="69265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254977"/>
                  </a:ext>
                </a:extLst>
              </a:tr>
            </a:tbl>
          </a:graphicData>
        </a:graphic>
      </p:graphicFrame>
      <p:sp>
        <p:nvSpPr>
          <p:cNvPr id="323" name="Flowchart: Connector 322">
            <a:extLst>
              <a:ext uri="{FF2B5EF4-FFF2-40B4-BE49-F238E27FC236}">
                <a16:creationId xmlns:a16="http://schemas.microsoft.com/office/drawing/2014/main" id="{F0105148-3B74-40DF-9550-01D896C09872}"/>
              </a:ext>
            </a:extLst>
          </p:cNvPr>
          <p:cNvSpPr/>
          <p:nvPr/>
        </p:nvSpPr>
        <p:spPr>
          <a:xfrm>
            <a:off x="4718544" y="2822504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24" name="Flowchart: Connector 323">
            <a:extLst>
              <a:ext uri="{FF2B5EF4-FFF2-40B4-BE49-F238E27FC236}">
                <a16:creationId xmlns:a16="http://schemas.microsoft.com/office/drawing/2014/main" id="{209C6742-14F4-4E31-B1A3-64130727A075}"/>
              </a:ext>
            </a:extLst>
          </p:cNvPr>
          <p:cNvSpPr/>
          <p:nvPr/>
        </p:nvSpPr>
        <p:spPr>
          <a:xfrm>
            <a:off x="4975751" y="3014517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25" name="Flowchart: Connector 324">
            <a:extLst>
              <a:ext uri="{FF2B5EF4-FFF2-40B4-BE49-F238E27FC236}">
                <a16:creationId xmlns:a16="http://schemas.microsoft.com/office/drawing/2014/main" id="{10F38065-CA9A-4A65-A059-C79721136ADD}"/>
              </a:ext>
            </a:extLst>
          </p:cNvPr>
          <p:cNvSpPr/>
          <p:nvPr/>
        </p:nvSpPr>
        <p:spPr>
          <a:xfrm>
            <a:off x="4718544" y="3218899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26" name="Flowchart: Connector 325">
            <a:extLst>
              <a:ext uri="{FF2B5EF4-FFF2-40B4-BE49-F238E27FC236}">
                <a16:creationId xmlns:a16="http://schemas.microsoft.com/office/drawing/2014/main" id="{F3607F70-D4E4-4B5F-8F9C-DFD88C50E2CC}"/>
              </a:ext>
            </a:extLst>
          </p:cNvPr>
          <p:cNvSpPr/>
          <p:nvPr/>
        </p:nvSpPr>
        <p:spPr>
          <a:xfrm>
            <a:off x="5263562" y="2822504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27" name="Flowchart: Connector 326">
            <a:extLst>
              <a:ext uri="{FF2B5EF4-FFF2-40B4-BE49-F238E27FC236}">
                <a16:creationId xmlns:a16="http://schemas.microsoft.com/office/drawing/2014/main" id="{A4A0DC19-3DF2-46DE-82A9-6B25E36D866B}"/>
              </a:ext>
            </a:extLst>
          </p:cNvPr>
          <p:cNvSpPr/>
          <p:nvPr/>
        </p:nvSpPr>
        <p:spPr>
          <a:xfrm>
            <a:off x="5263562" y="3213881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28" name="Flowchart: Connector 327">
            <a:extLst>
              <a:ext uri="{FF2B5EF4-FFF2-40B4-BE49-F238E27FC236}">
                <a16:creationId xmlns:a16="http://schemas.microsoft.com/office/drawing/2014/main" id="{E478A9DF-3FA6-4BE7-8198-06086EFFC523}"/>
              </a:ext>
            </a:extLst>
          </p:cNvPr>
          <p:cNvSpPr/>
          <p:nvPr/>
        </p:nvSpPr>
        <p:spPr>
          <a:xfrm>
            <a:off x="5706212" y="2822504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29" name="Flowchart: Connector 328">
            <a:extLst>
              <a:ext uri="{FF2B5EF4-FFF2-40B4-BE49-F238E27FC236}">
                <a16:creationId xmlns:a16="http://schemas.microsoft.com/office/drawing/2014/main" id="{283B5FD1-C067-4C75-83BE-22A5BFACAEE6}"/>
              </a:ext>
            </a:extLst>
          </p:cNvPr>
          <p:cNvSpPr/>
          <p:nvPr/>
        </p:nvSpPr>
        <p:spPr>
          <a:xfrm>
            <a:off x="5716873" y="3213881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30" name="Flowchart: Connector 329">
            <a:extLst>
              <a:ext uri="{FF2B5EF4-FFF2-40B4-BE49-F238E27FC236}">
                <a16:creationId xmlns:a16="http://schemas.microsoft.com/office/drawing/2014/main" id="{44D15917-DCF3-4717-8E55-5B01A383D93F}"/>
              </a:ext>
            </a:extLst>
          </p:cNvPr>
          <p:cNvSpPr/>
          <p:nvPr/>
        </p:nvSpPr>
        <p:spPr>
          <a:xfrm>
            <a:off x="5482767" y="3028329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31" name="Flowchart: Connector 330">
            <a:extLst>
              <a:ext uri="{FF2B5EF4-FFF2-40B4-BE49-F238E27FC236}">
                <a16:creationId xmlns:a16="http://schemas.microsoft.com/office/drawing/2014/main" id="{B1DEB114-B321-429F-846D-AD591A001DA5}"/>
              </a:ext>
            </a:extLst>
          </p:cNvPr>
          <p:cNvSpPr/>
          <p:nvPr/>
        </p:nvSpPr>
        <p:spPr>
          <a:xfrm>
            <a:off x="6011061" y="2822504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32" name="Flowchart: Connector 331">
            <a:extLst>
              <a:ext uri="{FF2B5EF4-FFF2-40B4-BE49-F238E27FC236}">
                <a16:creationId xmlns:a16="http://schemas.microsoft.com/office/drawing/2014/main" id="{C813F61D-816C-4E55-88AA-07D1A14E3526}"/>
              </a:ext>
            </a:extLst>
          </p:cNvPr>
          <p:cNvSpPr/>
          <p:nvPr/>
        </p:nvSpPr>
        <p:spPr>
          <a:xfrm>
            <a:off x="6268268" y="3014517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33" name="Flowchart: Connector 332">
            <a:extLst>
              <a:ext uri="{FF2B5EF4-FFF2-40B4-BE49-F238E27FC236}">
                <a16:creationId xmlns:a16="http://schemas.microsoft.com/office/drawing/2014/main" id="{87A75166-D4ED-40E4-96E4-E6BA1B7AB025}"/>
              </a:ext>
            </a:extLst>
          </p:cNvPr>
          <p:cNvSpPr/>
          <p:nvPr/>
        </p:nvSpPr>
        <p:spPr>
          <a:xfrm>
            <a:off x="6011061" y="3207748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34" name="Flowchart: Connector 333">
            <a:extLst>
              <a:ext uri="{FF2B5EF4-FFF2-40B4-BE49-F238E27FC236}">
                <a16:creationId xmlns:a16="http://schemas.microsoft.com/office/drawing/2014/main" id="{B6278A1F-5119-4B1E-AB14-CBE4B121FC0F}"/>
              </a:ext>
            </a:extLst>
          </p:cNvPr>
          <p:cNvSpPr/>
          <p:nvPr/>
        </p:nvSpPr>
        <p:spPr>
          <a:xfrm>
            <a:off x="6556079" y="2822504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35" name="Flowchart: Connector 334">
            <a:extLst>
              <a:ext uri="{FF2B5EF4-FFF2-40B4-BE49-F238E27FC236}">
                <a16:creationId xmlns:a16="http://schemas.microsoft.com/office/drawing/2014/main" id="{682600C9-FD8C-4FE1-B2DB-1FAD9277CBB1}"/>
              </a:ext>
            </a:extLst>
          </p:cNvPr>
          <p:cNvSpPr/>
          <p:nvPr/>
        </p:nvSpPr>
        <p:spPr>
          <a:xfrm>
            <a:off x="6556079" y="3213881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36" name="Flowchart: Connector 335">
            <a:extLst>
              <a:ext uri="{FF2B5EF4-FFF2-40B4-BE49-F238E27FC236}">
                <a16:creationId xmlns:a16="http://schemas.microsoft.com/office/drawing/2014/main" id="{52FD6B16-9168-48DC-9FAA-06E11C01FB07}"/>
              </a:ext>
            </a:extLst>
          </p:cNvPr>
          <p:cNvSpPr/>
          <p:nvPr/>
        </p:nvSpPr>
        <p:spPr>
          <a:xfrm>
            <a:off x="6998729" y="2822504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37" name="Flowchart: Connector 336">
            <a:extLst>
              <a:ext uri="{FF2B5EF4-FFF2-40B4-BE49-F238E27FC236}">
                <a16:creationId xmlns:a16="http://schemas.microsoft.com/office/drawing/2014/main" id="{E3F62ACA-9B7B-4FCE-A70E-809C2A530D29}"/>
              </a:ext>
            </a:extLst>
          </p:cNvPr>
          <p:cNvSpPr/>
          <p:nvPr/>
        </p:nvSpPr>
        <p:spPr>
          <a:xfrm>
            <a:off x="7009390" y="3213881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38" name="Flowchart: Connector 337">
            <a:extLst>
              <a:ext uri="{FF2B5EF4-FFF2-40B4-BE49-F238E27FC236}">
                <a16:creationId xmlns:a16="http://schemas.microsoft.com/office/drawing/2014/main" id="{DEFEB7A1-B493-4A8C-9D75-82876035F6A7}"/>
              </a:ext>
            </a:extLst>
          </p:cNvPr>
          <p:cNvSpPr/>
          <p:nvPr/>
        </p:nvSpPr>
        <p:spPr>
          <a:xfrm>
            <a:off x="6775284" y="3028329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39" name="Flowchart: Connector 338">
            <a:extLst>
              <a:ext uri="{FF2B5EF4-FFF2-40B4-BE49-F238E27FC236}">
                <a16:creationId xmlns:a16="http://schemas.microsoft.com/office/drawing/2014/main" id="{4A58EE3B-575D-4FE8-861E-3A388317793B}"/>
              </a:ext>
            </a:extLst>
          </p:cNvPr>
          <p:cNvSpPr/>
          <p:nvPr/>
        </p:nvSpPr>
        <p:spPr>
          <a:xfrm>
            <a:off x="7339467" y="2822504"/>
            <a:ext cx="108000" cy="108000"/>
          </a:xfrm>
          <a:prstGeom prst="flowChartConnector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40" name="Flowchart: Connector 339">
            <a:extLst>
              <a:ext uri="{FF2B5EF4-FFF2-40B4-BE49-F238E27FC236}">
                <a16:creationId xmlns:a16="http://schemas.microsoft.com/office/drawing/2014/main" id="{490B8AAB-B073-4536-A5EC-A5FC35C7CE7A}"/>
              </a:ext>
            </a:extLst>
          </p:cNvPr>
          <p:cNvSpPr/>
          <p:nvPr/>
        </p:nvSpPr>
        <p:spPr>
          <a:xfrm>
            <a:off x="7596674" y="3014517"/>
            <a:ext cx="108000" cy="108000"/>
          </a:xfrm>
          <a:prstGeom prst="flowChartConnector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41" name="Flowchart: Connector 340">
            <a:extLst>
              <a:ext uri="{FF2B5EF4-FFF2-40B4-BE49-F238E27FC236}">
                <a16:creationId xmlns:a16="http://schemas.microsoft.com/office/drawing/2014/main" id="{84BADBF2-5C3A-47C9-BEB7-2E320AFF3173}"/>
              </a:ext>
            </a:extLst>
          </p:cNvPr>
          <p:cNvSpPr/>
          <p:nvPr/>
        </p:nvSpPr>
        <p:spPr>
          <a:xfrm>
            <a:off x="7339467" y="3207748"/>
            <a:ext cx="108000" cy="108000"/>
          </a:xfrm>
          <a:prstGeom prst="flowChartConnector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42" name="Flowchart: Connector 341">
            <a:extLst>
              <a:ext uri="{FF2B5EF4-FFF2-40B4-BE49-F238E27FC236}">
                <a16:creationId xmlns:a16="http://schemas.microsoft.com/office/drawing/2014/main" id="{FFE5F840-789D-4A41-BFC4-789A72128619}"/>
              </a:ext>
            </a:extLst>
          </p:cNvPr>
          <p:cNvSpPr/>
          <p:nvPr/>
        </p:nvSpPr>
        <p:spPr>
          <a:xfrm>
            <a:off x="7884485" y="2822504"/>
            <a:ext cx="108000" cy="108000"/>
          </a:xfrm>
          <a:prstGeom prst="flowChartConnector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43" name="Flowchart: Connector 342">
            <a:extLst>
              <a:ext uri="{FF2B5EF4-FFF2-40B4-BE49-F238E27FC236}">
                <a16:creationId xmlns:a16="http://schemas.microsoft.com/office/drawing/2014/main" id="{F1BDEA2D-E553-43B5-8EA6-7F2E16218946}"/>
              </a:ext>
            </a:extLst>
          </p:cNvPr>
          <p:cNvSpPr/>
          <p:nvPr/>
        </p:nvSpPr>
        <p:spPr>
          <a:xfrm>
            <a:off x="7884485" y="3213881"/>
            <a:ext cx="108000" cy="108000"/>
          </a:xfrm>
          <a:prstGeom prst="flowChartConnector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44" name="Flowchart: Connector 343">
            <a:extLst>
              <a:ext uri="{FF2B5EF4-FFF2-40B4-BE49-F238E27FC236}">
                <a16:creationId xmlns:a16="http://schemas.microsoft.com/office/drawing/2014/main" id="{9CB335E0-5EA3-43EB-890A-AD14BEDE2989}"/>
              </a:ext>
            </a:extLst>
          </p:cNvPr>
          <p:cNvSpPr/>
          <p:nvPr/>
        </p:nvSpPr>
        <p:spPr>
          <a:xfrm>
            <a:off x="8327135" y="2822504"/>
            <a:ext cx="108000" cy="108000"/>
          </a:xfrm>
          <a:prstGeom prst="flowChartConnector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45" name="Flowchart: Connector 344">
            <a:extLst>
              <a:ext uri="{FF2B5EF4-FFF2-40B4-BE49-F238E27FC236}">
                <a16:creationId xmlns:a16="http://schemas.microsoft.com/office/drawing/2014/main" id="{E4DF707E-F701-47FB-A7FC-F606F4311455}"/>
              </a:ext>
            </a:extLst>
          </p:cNvPr>
          <p:cNvSpPr/>
          <p:nvPr/>
        </p:nvSpPr>
        <p:spPr>
          <a:xfrm>
            <a:off x="8337796" y="3213881"/>
            <a:ext cx="108000" cy="108000"/>
          </a:xfrm>
          <a:prstGeom prst="flowChartConnector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46" name="Flowchart: Connector 345">
            <a:extLst>
              <a:ext uri="{FF2B5EF4-FFF2-40B4-BE49-F238E27FC236}">
                <a16:creationId xmlns:a16="http://schemas.microsoft.com/office/drawing/2014/main" id="{96E7314E-35B7-4E5B-ABF0-7A421C2FFE1E}"/>
              </a:ext>
            </a:extLst>
          </p:cNvPr>
          <p:cNvSpPr/>
          <p:nvPr/>
        </p:nvSpPr>
        <p:spPr>
          <a:xfrm>
            <a:off x="8103690" y="3028329"/>
            <a:ext cx="108000" cy="108000"/>
          </a:xfrm>
          <a:prstGeom prst="flowChartConnector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47" name="Rectangle: Rounded Corners 346">
            <a:extLst>
              <a:ext uri="{FF2B5EF4-FFF2-40B4-BE49-F238E27FC236}">
                <a16:creationId xmlns:a16="http://schemas.microsoft.com/office/drawing/2014/main" id="{DFE629CE-8847-4603-AB6B-0A5D86440769}"/>
              </a:ext>
            </a:extLst>
          </p:cNvPr>
          <p:cNvSpPr/>
          <p:nvPr/>
        </p:nvSpPr>
        <p:spPr>
          <a:xfrm>
            <a:off x="3562682" y="2729093"/>
            <a:ext cx="735037" cy="69574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16</a:t>
            </a:r>
          </a:p>
        </p:txBody>
      </p:sp>
      <p:graphicFrame>
        <p:nvGraphicFramePr>
          <p:cNvPr id="348" name="Table 347">
            <a:extLst>
              <a:ext uri="{FF2B5EF4-FFF2-40B4-BE49-F238E27FC236}">
                <a16:creationId xmlns:a16="http://schemas.microsoft.com/office/drawing/2014/main" id="{71CF5795-9463-4A96-BF06-A079B2C51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282111"/>
              </p:ext>
            </p:extLst>
          </p:nvPr>
        </p:nvGraphicFramePr>
        <p:xfrm>
          <a:off x="4646143" y="3848195"/>
          <a:ext cx="3913070" cy="692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8267">
                  <a:extLst>
                    <a:ext uri="{9D8B030D-6E8A-4147-A177-3AD203B41FA5}">
                      <a16:colId xmlns:a16="http://schemas.microsoft.com/office/drawing/2014/main" val="3005160510"/>
                    </a:ext>
                  </a:extLst>
                </a:gridCol>
                <a:gridCol w="978268">
                  <a:extLst>
                    <a:ext uri="{9D8B030D-6E8A-4147-A177-3AD203B41FA5}">
                      <a16:colId xmlns:a16="http://schemas.microsoft.com/office/drawing/2014/main" val="3536562811"/>
                    </a:ext>
                  </a:extLst>
                </a:gridCol>
                <a:gridCol w="978268">
                  <a:extLst>
                    <a:ext uri="{9D8B030D-6E8A-4147-A177-3AD203B41FA5}">
                      <a16:colId xmlns:a16="http://schemas.microsoft.com/office/drawing/2014/main" val="3300230299"/>
                    </a:ext>
                  </a:extLst>
                </a:gridCol>
                <a:gridCol w="978267">
                  <a:extLst>
                    <a:ext uri="{9D8B030D-6E8A-4147-A177-3AD203B41FA5}">
                      <a16:colId xmlns:a16="http://schemas.microsoft.com/office/drawing/2014/main" val="145752591"/>
                    </a:ext>
                  </a:extLst>
                </a:gridCol>
              </a:tblGrid>
              <a:tr h="69265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254977"/>
                  </a:ext>
                </a:extLst>
              </a:tr>
            </a:tbl>
          </a:graphicData>
        </a:graphic>
      </p:graphicFrame>
      <p:sp>
        <p:nvSpPr>
          <p:cNvPr id="349" name="Flowchart: Connector 348">
            <a:extLst>
              <a:ext uri="{FF2B5EF4-FFF2-40B4-BE49-F238E27FC236}">
                <a16:creationId xmlns:a16="http://schemas.microsoft.com/office/drawing/2014/main" id="{B5173A0C-EF60-4797-AFE2-E59AF206507C}"/>
              </a:ext>
            </a:extLst>
          </p:cNvPr>
          <p:cNvSpPr/>
          <p:nvPr/>
        </p:nvSpPr>
        <p:spPr>
          <a:xfrm>
            <a:off x="4724082" y="3914842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50" name="Flowchart: Connector 349">
            <a:extLst>
              <a:ext uri="{FF2B5EF4-FFF2-40B4-BE49-F238E27FC236}">
                <a16:creationId xmlns:a16="http://schemas.microsoft.com/office/drawing/2014/main" id="{A75BAC23-EA75-4229-8524-1354B26A8181}"/>
              </a:ext>
            </a:extLst>
          </p:cNvPr>
          <p:cNvSpPr/>
          <p:nvPr/>
        </p:nvSpPr>
        <p:spPr>
          <a:xfrm>
            <a:off x="4962916" y="3914842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51" name="Flowchart: Connector 350">
            <a:extLst>
              <a:ext uri="{FF2B5EF4-FFF2-40B4-BE49-F238E27FC236}">
                <a16:creationId xmlns:a16="http://schemas.microsoft.com/office/drawing/2014/main" id="{5FCE3ED3-9BCC-4FBF-B254-1F0349661EB4}"/>
              </a:ext>
            </a:extLst>
          </p:cNvPr>
          <p:cNvSpPr/>
          <p:nvPr/>
        </p:nvSpPr>
        <p:spPr>
          <a:xfrm>
            <a:off x="5201751" y="3914842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52" name="Flowchart: Connector 351">
            <a:extLst>
              <a:ext uri="{FF2B5EF4-FFF2-40B4-BE49-F238E27FC236}">
                <a16:creationId xmlns:a16="http://schemas.microsoft.com/office/drawing/2014/main" id="{CCA8C89E-3A31-41DA-ABCA-D9A7B435F73A}"/>
              </a:ext>
            </a:extLst>
          </p:cNvPr>
          <p:cNvSpPr/>
          <p:nvPr/>
        </p:nvSpPr>
        <p:spPr>
          <a:xfrm>
            <a:off x="5446493" y="3914023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53" name="Flowchart: Connector 352">
            <a:extLst>
              <a:ext uri="{FF2B5EF4-FFF2-40B4-BE49-F238E27FC236}">
                <a16:creationId xmlns:a16="http://schemas.microsoft.com/office/drawing/2014/main" id="{71D38C3B-F8E3-452E-8B71-D7F91F9F6C97}"/>
              </a:ext>
            </a:extLst>
          </p:cNvPr>
          <p:cNvSpPr/>
          <p:nvPr/>
        </p:nvSpPr>
        <p:spPr>
          <a:xfrm>
            <a:off x="4721751" y="4140986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54" name="Flowchart: Connector 353">
            <a:extLst>
              <a:ext uri="{FF2B5EF4-FFF2-40B4-BE49-F238E27FC236}">
                <a16:creationId xmlns:a16="http://schemas.microsoft.com/office/drawing/2014/main" id="{449B5CD3-D9E5-4B6D-AD9F-7DC508797803}"/>
              </a:ext>
            </a:extLst>
          </p:cNvPr>
          <p:cNvSpPr/>
          <p:nvPr/>
        </p:nvSpPr>
        <p:spPr>
          <a:xfrm>
            <a:off x="4957844" y="4146375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55" name="Flowchart: Connector 354">
            <a:extLst>
              <a:ext uri="{FF2B5EF4-FFF2-40B4-BE49-F238E27FC236}">
                <a16:creationId xmlns:a16="http://schemas.microsoft.com/office/drawing/2014/main" id="{85CBCEA3-BAE1-4FA5-86D0-742E99AC67D2}"/>
              </a:ext>
            </a:extLst>
          </p:cNvPr>
          <p:cNvSpPr/>
          <p:nvPr/>
        </p:nvSpPr>
        <p:spPr>
          <a:xfrm>
            <a:off x="5201479" y="4141105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56" name="Flowchart: Connector 355">
            <a:extLst>
              <a:ext uri="{FF2B5EF4-FFF2-40B4-BE49-F238E27FC236}">
                <a16:creationId xmlns:a16="http://schemas.microsoft.com/office/drawing/2014/main" id="{535BEE06-D12E-44C4-B253-0F605BA4F93C}"/>
              </a:ext>
            </a:extLst>
          </p:cNvPr>
          <p:cNvSpPr/>
          <p:nvPr/>
        </p:nvSpPr>
        <p:spPr>
          <a:xfrm>
            <a:off x="5437572" y="4138621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57" name="Flowchart: Connector 356">
            <a:extLst>
              <a:ext uri="{FF2B5EF4-FFF2-40B4-BE49-F238E27FC236}">
                <a16:creationId xmlns:a16="http://schemas.microsoft.com/office/drawing/2014/main" id="{B389D638-ADB5-4223-91EA-3D6BFA0C3A58}"/>
              </a:ext>
            </a:extLst>
          </p:cNvPr>
          <p:cNvSpPr/>
          <p:nvPr/>
        </p:nvSpPr>
        <p:spPr>
          <a:xfrm>
            <a:off x="4721751" y="4371471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58" name="Flowchart: Connector 357">
            <a:extLst>
              <a:ext uri="{FF2B5EF4-FFF2-40B4-BE49-F238E27FC236}">
                <a16:creationId xmlns:a16="http://schemas.microsoft.com/office/drawing/2014/main" id="{A5037773-3422-4CF9-B38D-65C18B5B4944}"/>
              </a:ext>
            </a:extLst>
          </p:cNvPr>
          <p:cNvSpPr/>
          <p:nvPr/>
        </p:nvSpPr>
        <p:spPr>
          <a:xfrm>
            <a:off x="4957844" y="4370363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59" name="Flowchart: Connector 358">
            <a:extLst>
              <a:ext uri="{FF2B5EF4-FFF2-40B4-BE49-F238E27FC236}">
                <a16:creationId xmlns:a16="http://schemas.microsoft.com/office/drawing/2014/main" id="{85124D75-9BCE-40D1-8093-D562AF126455}"/>
              </a:ext>
            </a:extLst>
          </p:cNvPr>
          <p:cNvSpPr/>
          <p:nvPr/>
        </p:nvSpPr>
        <p:spPr>
          <a:xfrm>
            <a:off x="5201479" y="4370363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60" name="Flowchart: Connector 359">
            <a:extLst>
              <a:ext uri="{FF2B5EF4-FFF2-40B4-BE49-F238E27FC236}">
                <a16:creationId xmlns:a16="http://schemas.microsoft.com/office/drawing/2014/main" id="{294F3C8C-0AD9-47D5-BF81-FAD05E40A545}"/>
              </a:ext>
            </a:extLst>
          </p:cNvPr>
          <p:cNvSpPr/>
          <p:nvPr/>
        </p:nvSpPr>
        <p:spPr>
          <a:xfrm>
            <a:off x="5435025" y="4370363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61" name="Flowchart: Connector 360">
            <a:extLst>
              <a:ext uri="{FF2B5EF4-FFF2-40B4-BE49-F238E27FC236}">
                <a16:creationId xmlns:a16="http://schemas.microsoft.com/office/drawing/2014/main" id="{25846698-A254-4ABD-9BF8-D50F01DB871D}"/>
              </a:ext>
            </a:extLst>
          </p:cNvPr>
          <p:cNvSpPr/>
          <p:nvPr/>
        </p:nvSpPr>
        <p:spPr>
          <a:xfrm>
            <a:off x="5697927" y="3914023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62" name="Flowchart: Connector 361">
            <a:extLst>
              <a:ext uri="{FF2B5EF4-FFF2-40B4-BE49-F238E27FC236}">
                <a16:creationId xmlns:a16="http://schemas.microsoft.com/office/drawing/2014/main" id="{B2867F80-C13D-4A9A-B776-215D76A09E53}"/>
              </a:ext>
            </a:extLst>
          </p:cNvPr>
          <p:cNvSpPr/>
          <p:nvPr/>
        </p:nvSpPr>
        <p:spPr>
          <a:xfrm>
            <a:off x="5936761" y="3914023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63" name="Flowchart: Connector 362">
            <a:extLst>
              <a:ext uri="{FF2B5EF4-FFF2-40B4-BE49-F238E27FC236}">
                <a16:creationId xmlns:a16="http://schemas.microsoft.com/office/drawing/2014/main" id="{EE954C41-00A0-411C-BD0F-567FB29160E6}"/>
              </a:ext>
            </a:extLst>
          </p:cNvPr>
          <p:cNvSpPr/>
          <p:nvPr/>
        </p:nvSpPr>
        <p:spPr>
          <a:xfrm>
            <a:off x="6175596" y="3914023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64" name="Flowchart: Connector 363">
            <a:extLst>
              <a:ext uri="{FF2B5EF4-FFF2-40B4-BE49-F238E27FC236}">
                <a16:creationId xmlns:a16="http://schemas.microsoft.com/office/drawing/2014/main" id="{93D35538-E7A7-454B-B422-E1BAB3F7001E}"/>
              </a:ext>
            </a:extLst>
          </p:cNvPr>
          <p:cNvSpPr/>
          <p:nvPr/>
        </p:nvSpPr>
        <p:spPr>
          <a:xfrm>
            <a:off x="6420338" y="3913204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65" name="Flowchart: Connector 364">
            <a:extLst>
              <a:ext uri="{FF2B5EF4-FFF2-40B4-BE49-F238E27FC236}">
                <a16:creationId xmlns:a16="http://schemas.microsoft.com/office/drawing/2014/main" id="{A18DF2DF-3AF6-40FB-8B50-89A00C1BE198}"/>
              </a:ext>
            </a:extLst>
          </p:cNvPr>
          <p:cNvSpPr/>
          <p:nvPr/>
        </p:nvSpPr>
        <p:spPr>
          <a:xfrm>
            <a:off x="5695596" y="4140167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66" name="Flowchart: Connector 365">
            <a:extLst>
              <a:ext uri="{FF2B5EF4-FFF2-40B4-BE49-F238E27FC236}">
                <a16:creationId xmlns:a16="http://schemas.microsoft.com/office/drawing/2014/main" id="{B032445F-2AE9-4294-9768-3B185DB0BB53}"/>
              </a:ext>
            </a:extLst>
          </p:cNvPr>
          <p:cNvSpPr/>
          <p:nvPr/>
        </p:nvSpPr>
        <p:spPr>
          <a:xfrm>
            <a:off x="5931689" y="4145556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67" name="Flowchart: Connector 366">
            <a:extLst>
              <a:ext uri="{FF2B5EF4-FFF2-40B4-BE49-F238E27FC236}">
                <a16:creationId xmlns:a16="http://schemas.microsoft.com/office/drawing/2014/main" id="{D6A46CB6-F5D9-46D8-AA35-81CDBF69185A}"/>
              </a:ext>
            </a:extLst>
          </p:cNvPr>
          <p:cNvSpPr/>
          <p:nvPr/>
        </p:nvSpPr>
        <p:spPr>
          <a:xfrm>
            <a:off x="6175324" y="4140286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68" name="Flowchart: Connector 367">
            <a:extLst>
              <a:ext uri="{FF2B5EF4-FFF2-40B4-BE49-F238E27FC236}">
                <a16:creationId xmlns:a16="http://schemas.microsoft.com/office/drawing/2014/main" id="{29F877C0-F427-4C86-BDDD-F43B55A3D244}"/>
              </a:ext>
            </a:extLst>
          </p:cNvPr>
          <p:cNvSpPr/>
          <p:nvPr/>
        </p:nvSpPr>
        <p:spPr>
          <a:xfrm>
            <a:off x="6411417" y="4137802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69" name="Flowchart: Connector 368">
            <a:extLst>
              <a:ext uri="{FF2B5EF4-FFF2-40B4-BE49-F238E27FC236}">
                <a16:creationId xmlns:a16="http://schemas.microsoft.com/office/drawing/2014/main" id="{F536415E-D33F-452C-9A50-F76854076030}"/>
              </a:ext>
            </a:extLst>
          </p:cNvPr>
          <p:cNvSpPr/>
          <p:nvPr/>
        </p:nvSpPr>
        <p:spPr>
          <a:xfrm>
            <a:off x="5695596" y="4370652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70" name="Flowchart: Connector 369">
            <a:extLst>
              <a:ext uri="{FF2B5EF4-FFF2-40B4-BE49-F238E27FC236}">
                <a16:creationId xmlns:a16="http://schemas.microsoft.com/office/drawing/2014/main" id="{FD5C6E73-643C-467B-AC9F-AA956A35363C}"/>
              </a:ext>
            </a:extLst>
          </p:cNvPr>
          <p:cNvSpPr/>
          <p:nvPr/>
        </p:nvSpPr>
        <p:spPr>
          <a:xfrm>
            <a:off x="5931689" y="4369544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71" name="Flowchart: Connector 370">
            <a:extLst>
              <a:ext uri="{FF2B5EF4-FFF2-40B4-BE49-F238E27FC236}">
                <a16:creationId xmlns:a16="http://schemas.microsoft.com/office/drawing/2014/main" id="{936ED25E-319C-4C77-B9EE-213517441A84}"/>
              </a:ext>
            </a:extLst>
          </p:cNvPr>
          <p:cNvSpPr/>
          <p:nvPr/>
        </p:nvSpPr>
        <p:spPr>
          <a:xfrm>
            <a:off x="6175324" y="4369544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72" name="Flowchart: Connector 371">
            <a:extLst>
              <a:ext uri="{FF2B5EF4-FFF2-40B4-BE49-F238E27FC236}">
                <a16:creationId xmlns:a16="http://schemas.microsoft.com/office/drawing/2014/main" id="{BB081A0E-9687-41D0-85C2-236C46839967}"/>
              </a:ext>
            </a:extLst>
          </p:cNvPr>
          <p:cNvSpPr/>
          <p:nvPr/>
        </p:nvSpPr>
        <p:spPr>
          <a:xfrm>
            <a:off x="6408870" y="4369544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73" name="Flowchart: Connector 372">
            <a:extLst>
              <a:ext uri="{FF2B5EF4-FFF2-40B4-BE49-F238E27FC236}">
                <a16:creationId xmlns:a16="http://schemas.microsoft.com/office/drawing/2014/main" id="{432B45E8-D92C-4F5A-9FAC-B9C1900F69AB}"/>
              </a:ext>
            </a:extLst>
          </p:cNvPr>
          <p:cNvSpPr/>
          <p:nvPr/>
        </p:nvSpPr>
        <p:spPr>
          <a:xfrm>
            <a:off x="6680402" y="3913204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74" name="Flowchart: Connector 373">
            <a:extLst>
              <a:ext uri="{FF2B5EF4-FFF2-40B4-BE49-F238E27FC236}">
                <a16:creationId xmlns:a16="http://schemas.microsoft.com/office/drawing/2014/main" id="{639A30BA-3C98-4CF0-B5F9-0BBC0F5EC089}"/>
              </a:ext>
            </a:extLst>
          </p:cNvPr>
          <p:cNvSpPr/>
          <p:nvPr/>
        </p:nvSpPr>
        <p:spPr>
          <a:xfrm>
            <a:off x="6919236" y="3913204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75" name="Flowchart: Connector 374">
            <a:extLst>
              <a:ext uri="{FF2B5EF4-FFF2-40B4-BE49-F238E27FC236}">
                <a16:creationId xmlns:a16="http://schemas.microsoft.com/office/drawing/2014/main" id="{5B3210B0-A210-49C2-9E33-B6C0F168252C}"/>
              </a:ext>
            </a:extLst>
          </p:cNvPr>
          <p:cNvSpPr/>
          <p:nvPr/>
        </p:nvSpPr>
        <p:spPr>
          <a:xfrm>
            <a:off x="7158071" y="3913204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76" name="Flowchart: Connector 375">
            <a:extLst>
              <a:ext uri="{FF2B5EF4-FFF2-40B4-BE49-F238E27FC236}">
                <a16:creationId xmlns:a16="http://schemas.microsoft.com/office/drawing/2014/main" id="{1F2D4B2F-5BB5-49C4-9042-A17094D275A3}"/>
              </a:ext>
            </a:extLst>
          </p:cNvPr>
          <p:cNvSpPr/>
          <p:nvPr/>
        </p:nvSpPr>
        <p:spPr>
          <a:xfrm>
            <a:off x="7402813" y="3912385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77" name="Flowchart: Connector 376">
            <a:extLst>
              <a:ext uri="{FF2B5EF4-FFF2-40B4-BE49-F238E27FC236}">
                <a16:creationId xmlns:a16="http://schemas.microsoft.com/office/drawing/2014/main" id="{A5594F53-D30F-41F0-9B50-BEA6ED206A36}"/>
              </a:ext>
            </a:extLst>
          </p:cNvPr>
          <p:cNvSpPr/>
          <p:nvPr/>
        </p:nvSpPr>
        <p:spPr>
          <a:xfrm>
            <a:off x="6678071" y="4139348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78" name="Flowchart: Connector 377">
            <a:extLst>
              <a:ext uri="{FF2B5EF4-FFF2-40B4-BE49-F238E27FC236}">
                <a16:creationId xmlns:a16="http://schemas.microsoft.com/office/drawing/2014/main" id="{FAF25C3B-13B7-4088-8265-59710F60E169}"/>
              </a:ext>
            </a:extLst>
          </p:cNvPr>
          <p:cNvSpPr/>
          <p:nvPr/>
        </p:nvSpPr>
        <p:spPr>
          <a:xfrm>
            <a:off x="6914164" y="4144737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79" name="Flowchart: Connector 378">
            <a:extLst>
              <a:ext uri="{FF2B5EF4-FFF2-40B4-BE49-F238E27FC236}">
                <a16:creationId xmlns:a16="http://schemas.microsoft.com/office/drawing/2014/main" id="{9E174BFB-652A-428D-96FA-101AF4B9F08C}"/>
              </a:ext>
            </a:extLst>
          </p:cNvPr>
          <p:cNvSpPr/>
          <p:nvPr/>
        </p:nvSpPr>
        <p:spPr>
          <a:xfrm>
            <a:off x="7157799" y="4139467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80" name="Flowchart: Connector 379">
            <a:extLst>
              <a:ext uri="{FF2B5EF4-FFF2-40B4-BE49-F238E27FC236}">
                <a16:creationId xmlns:a16="http://schemas.microsoft.com/office/drawing/2014/main" id="{9F0B7369-6E23-4728-97E7-75F945BC65BF}"/>
              </a:ext>
            </a:extLst>
          </p:cNvPr>
          <p:cNvSpPr/>
          <p:nvPr/>
        </p:nvSpPr>
        <p:spPr>
          <a:xfrm>
            <a:off x="7393892" y="4136983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81" name="Flowchart: Connector 380">
            <a:extLst>
              <a:ext uri="{FF2B5EF4-FFF2-40B4-BE49-F238E27FC236}">
                <a16:creationId xmlns:a16="http://schemas.microsoft.com/office/drawing/2014/main" id="{16F121A9-8839-4A51-910C-DE848A711FAA}"/>
              </a:ext>
            </a:extLst>
          </p:cNvPr>
          <p:cNvSpPr/>
          <p:nvPr/>
        </p:nvSpPr>
        <p:spPr>
          <a:xfrm>
            <a:off x="6678071" y="4369833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82" name="Flowchart: Connector 381">
            <a:extLst>
              <a:ext uri="{FF2B5EF4-FFF2-40B4-BE49-F238E27FC236}">
                <a16:creationId xmlns:a16="http://schemas.microsoft.com/office/drawing/2014/main" id="{1E2E8301-6E63-44DA-963B-3C2AB1C79AA9}"/>
              </a:ext>
            </a:extLst>
          </p:cNvPr>
          <p:cNvSpPr/>
          <p:nvPr/>
        </p:nvSpPr>
        <p:spPr>
          <a:xfrm>
            <a:off x="6914164" y="4368725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83" name="Flowchart: Connector 382">
            <a:extLst>
              <a:ext uri="{FF2B5EF4-FFF2-40B4-BE49-F238E27FC236}">
                <a16:creationId xmlns:a16="http://schemas.microsoft.com/office/drawing/2014/main" id="{29E49773-3559-4B5A-AB5C-35FA7010FDB9}"/>
              </a:ext>
            </a:extLst>
          </p:cNvPr>
          <p:cNvSpPr/>
          <p:nvPr/>
        </p:nvSpPr>
        <p:spPr>
          <a:xfrm>
            <a:off x="7157799" y="4368725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84" name="Flowchart: Connector 383">
            <a:extLst>
              <a:ext uri="{FF2B5EF4-FFF2-40B4-BE49-F238E27FC236}">
                <a16:creationId xmlns:a16="http://schemas.microsoft.com/office/drawing/2014/main" id="{1B9EC110-2E43-4DFA-BE6B-66AC202A2A38}"/>
              </a:ext>
            </a:extLst>
          </p:cNvPr>
          <p:cNvSpPr/>
          <p:nvPr/>
        </p:nvSpPr>
        <p:spPr>
          <a:xfrm>
            <a:off x="7391345" y="4368725"/>
            <a:ext cx="108000" cy="108000"/>
          </a:xfrm>
          <a:prstGeom prst="flowChartConnector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85" name="Flowchart: Connector 384">
            <a:extLst>
              <a:ext uri="{FF2B5EF4-FFF2-40B4-BE49-F238E27FC236}">
                <a16:creationId xmlns:a16="http://schemas.microsoft.com/office/drawing/2014/main" id="{EE6D95AE-C65F-4618-973B-A781BD740AE0}"/>
              </a:ext>
            </a:extLst>
          </p:cNvPr>
          <p:cNvSpPr/>
          <p:nvPr/>
        </p:nvSpPr>
        <p:spPr>
          <a:xfrm>
            <a:off x="7652737" y="3912385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86" name="Flowchart: Connector 385">
            <a:extLst>
              <a:ext uri="{FF2B5EF4-FFF2-40B4-BE49-F238E27FC236}">
                <a16:creationId xmlns:a16="http://schemas.microsoft.com/office/drawing/2014/main" id="{DE9C850D-2271-49EB-A326-C85E4F12A8E4}"/>
              </a:ext>
            </a:extLst>
          </p:cNvPr>
          <p:cNvSpPr/>
          <p:nvPr/>
        </p:nvSpPr>
        <p:spPr>
          <a:xfrm>
            <a:off x="7891571" y="3912385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87" name="Flowchart: Connector 386">
            <a:extLst>
              <a:ext uri="{FF2B5EF4-FFF2-40B4-BE49-F238E27FC236}">
                <a16:creationId xmlns:a16="http://schemas.microsoft.com/office/drawing/2014/main" id="{F7E59758-5309-475C-80EF-97645AB4CD38}"/>
              </a:ext>
            </a:extLst>
          </p:cNvPr>
          <p:cNvSpPr/>
          <p:nvPr/>
        </p:nvSpPr>
        <p:spPr>
          <a:xfrm>
            <a:off x="8130406" y="3912385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88" name="Flowchart: Connector 387">
            <a:extLst>
              <a:ext uri="{FF2B5EF4-FFF2-40B4-BE49-F238E27FC236}">
                <a16:creationId xmlns:a16="http://schemas.microsoft.com/office/drawing/2014/main" id="{7D4789F0-D140-4546-9D23-3F05B276FD18}"/>
              </a:ext>
            </a:extLst>
          </p:cNvPr>
          <p:cNvSpPr/>
          <p:nvPr/>
        </p:nvSpPr>
        <p:spPr>
          <a:xfrm>
            <a:off x="8375148" y="3911566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89" name="Flowchart: Connector 388">
            <a:extLst>
              <a:ext uri="{FF2B5EF4-FFF2-40B4-BE49-F238E27FC236}">
                <a16:creationId xmlns:a16="http://schemas.microsoft.com/office/drawing/2014/main" id="{E105F1C1-4F63-442A-B245-5D4CA44B9B1C}"/>
              </a:ext>
            </a:extLst>
          </p:cNvPr>
          <p:cNvSpPr/>
          <p:nvPr/>
        </p:nvSpPr>
        <p:spPr>
          <a:xfrm>
            <a:off x="7650406" y="4138529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90" name="Flowchart: Connector 389">
            <a:extLst>
              <a:ext uri="{FF2B5EF4-FFF2-40B4-BE49-F238E27FC236}">
                <a16:creationId xmlns:a16="http://schemas.microsoft.com/office/drawing/2014/main" id="{DEFFE6C2-AC2B-4A76-91EC-650CECD53A7E}"/>
              </a:ext>
            </a:extLst>
          </p:cNvPr>
          <p:cNvSpPr/>
          <p:nvPr/>
        </p:nvSpPr>
        <p:spPr>
          <a:xfrm>
            <a:off x="7886499" y="4143918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91" name="Flowchart: Connector 390">
            <a:extLst>
              <a:ext uri="{FF2B5EF4-FFF2-40B4-BE49-F238E27FC236}">
                <a16:creationId xmlns:a16="http://schemas.microsoft.com/office/drawing/2014/main" id="{7C8690D2-5609-40DA-9D77-E3C129656218}"/>
              </a:ext>
            </a:extLst>
          </p:cNvPr>
          <p:cNvSpPr/>
          <p:nvPr/>
        </p:nvSpPr>
        <p:spPr>
          <a:xfrm>
            <a:off x="8130134" y="4138648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92" name="Flowchart: Connector 391">
            <a:extLst>
              <a:ext uri="{FF2B5EF4-FFF2-40B4-BE49-F238E27FC236}">
                <a16:creationId xmlns:a16="http://schemas.microsoft.com/office/drawing/2014/main" id="{66A2373E-4609-40D8-8B94-B54F45903BE8}"/>
              </a:ext>
            </a:extLst>
          </p:cNvPr>
          <p:cNvSpPr/>
          <p:nvPr/>
        </p:nvSpPr>
        <p:spPr>
          <a:xfrm>
            <a:off x="8366227" y="4136164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93" name="Flowchart: Connector 392">
            <a:extLst>
              <a:ext uri="{FF2B5EF4-FFF2-40B4-BE49-F238E27FC236}">
                <a16:creationId xmlns:a16="http://schemas.microsoft.com/office/drawing/2014/main" id="{4D92ABE4-88E4-4FF6-AD9A-7899867EC20E}"/>
              </a:ext>
            </a:extLst>
          </p:cNvPr>
          <p:cNvSpPr/>
          <p:nvPr/>
        </p:nvSpPr>
        <p:spPr>
          <a:xfrm>
            <a:off x="7650406" y="4369014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94" name="Flowchart: Connector 393">
            <a:extLst>
              <a:ext uri="{FF2B5EF4-FFF2-40B4-BE49-F238E27FC236}">
                <a16:creationId xmlns:a16="http://schemas.microsoft.com/office/drawing/2014/main" id="{335FA2F3-DB52-4CAA-847C-0E8E59F491CA}"/>
              </a:ext>
            </a:extLst>
          </p:cNvPr>
          <p:cNvSpPr/>
          <p:nvPr/>
        </p:nvSpPr>
        <p:spPr>
          <a:xfrm>
            <a:off x="7886499" y="4367906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95" name="Flowchart: Connector 394">
            <a:extLst>
              <a:ext uri="{FF2B5EF4-FFF2-40B4-BE49-F238E27FC236}">
                <a16:creationId xmlns:a16="http://schemas.microsoft.com/office/drawing/2014/main" id="{1B9002DC-4EA9-415C-B26F-543EFA410D59}"/>
              </a:ext>
            </a:extLst>
          </p:cNvPr>
          <p:cNvSpPr/>
          <p:nvPr/>
        </p:nvSpPr>
        <p:spPr>
          <a:xfrm>
            <a:off x="8130134" y="4367906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96" name="Flowchart: Connector 395">
            <a:extLst>
              <a:ext uri="{FF2B5EF4-FFF2-40B4-BE49-F238E27FC236}">
                <a16:creationId xmlns:a16="http://schemas.microsoft.com/office/drawing/2014/main" id="{7D626C6C-806B-405F-9741-71CC9AB66B7A}"/>
              </a:ext>
            </a:extLst>
          </p:cNvPr>
          <p:cNvSpPr/>
          <p:nvPr/>
        </p:nvSpPr>
        <p:spPr>
          <a:xfrm>
            <a:off x="8363680" y="4367906"/>
            <a:ext cx="108000" cy="108000"/>
          </a:xfrm>
          <a:prstGeom prst="flowChartConnector">
            <a:avLst/>
          </a:prstGeom>
          <a:solidFill>
            <a:srgbClr val="EFEEEE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97" name="Rectangle: Rounded Corners 396">
            <a:extLst>
              <a:ext uri="{FF2B5EF4-FFF2-40B4-BE49-F238E27FC236}">
                <a16:creationId xmlns:a16="http://schemas.microsoft.com/office/drawing/2014/main" id="{AD6D09B0-1FA3-42AE-8A9C-D16BC8E76223}"/>
              </a:ext>
            </a:extLst>
          </p:cNvPr>
          <p:cNvSpPr/>
          <p:nvPr/>
        </p:nvSpPr>
        <p:spPr>
          <a:xfrm>
            <a:off x="3562682" y="3845108"/>
            <a:ext cx="735037" cy="69574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36</a:t>
            </a:r>
          </a:p>
        </p:txBody>
      </p:sp>
      <p:graphicFrame>
        <p:nvGraphicFramePr>
          <p:cNvPr id="398" name="Table 397">
            <a:extLst>
              <a:ext uri="{FF2B5EF4-FFF2-40B4-BE49-F238E27FC236}">
                <a16:creationId xmlns:a16="http://schemas.microsoft.com/office/drawing/2014/main" id="{3B910150-9BD5-4FA6-9C90-B4CB85EA58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015853"/>
              </p:ext>
            </p:extLst>
          </p:nvPr>
        </p:nvGraphicFramePr>
        <p:xfrm>
          <a:off x="4631065" y="4964209"/>
          <a:ext cx="3913070" cy="692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2614">
                  <a:extLst>
                    <a:ext uri="{9D8B030D-6E8A-4147-A177-3AD203B41FA5}">
                      <a16:colId xmlns:a16="http://schemas.microsoft.com/office/drawing/2014/main" val="3005160510"/>
                    </a:ext>
                  </a:extLst>
                </a:gridCol>
                <a:gridCol w="782614">
                  <a:extLst>
                    <a:ext uri="{9D8B030D-6E8A-4147-A177-3AD203B41FA5}">
                      <a16:colId xmlns:a16="http://schemas.microsoft.com/office/drawing/2014/main" val="3144124678"/>
                    </a:ext>
                  </a:extLst>
                </a:gridCol>
                <a:gridCol w="782614">
                  <a:extLst>
                    <a:ext uri="{9D8B030D-6E8A-4147-A177-3AD203B41FA5}">
                      <a16:colId xmlns:a16="http://schemas.microsoft.com/office/drawing/2014/main" val="946544361"/>
                    </a:ext>
                  </a:extLst>
                </a:gridCol>
                <a:gridCol w="782614">
                  <a:extLst>
                    <a:ext uri="{9D8B030D-6E8A-4147-A177-3AD203B41FA5}">
                      <a16:colId xmlns:a16="http://schemas.microsoft.com/office/drawing/2014/main" val="2694782116"/>
                    </a:ext>
                  </a:extLst>
                </a:gridCol>
                <a:gridCol w="782614">
                  <a:extLst>
                    <a:ext uri="{9D8B030D-6E8A-4147-A177-3AD203B41FA5}">
                      <a16:colId xmlns:a16="http://schemas.microsoft.com/office/drawing/2014/main" val="2881014916"/>
                    </a:ext>
                  </a:extLst>
                </a:gridCol>
              </a:tblGrid>
              <a:tr h="69265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254977"/>
                  </a:ext>
                </a:extLst>
              </a:tr>
            </a:tbl>
          </a:graphicData>
        </a:graphic>
      </p:graphicFrame>
      <p:sp>
        <p:nvSpPr>
          <p:cNvPr id="424" name="Rectangle: Rounded Corners 423">
            <a:extLst>
              <a:ext uri="{FF2B5EF4-FFF2-40B4-BE49-F238E27FC236}">
                <a16:creationId xmlns:a16="http://schemas.microsoft.com/office/drawing/2014/main" id="{3A9575A0-ACB8-4AA1-9C09-036538CE2805}"/>
              </a:ext>
            </a:extLst>
          </p:cNvPr>
          <p:cNvSpPr/>
          <p:nvPr/>
        </p:nvSpPr>
        <p:spPr>
          <a:xfrm>
            <a:off x="3562682" y="4961122"/>
            <a:ext cx="735037" cy="69574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28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EB9DBFC-F110-41EF-B5DD-A4C5F485E8F5}"/>
              </a:ext>
            </a:extLst>
          </p:cNvPr>
          <p:cNvGrpSpPr/>
          <p:nvPr/>
        </p:nvGrpSpPr>
        <p:grpSpPr>
          <a:xfrm>
            <a:off x="4706457" y="5062029"/>
            <a:ext cx="624850" cy="489881"/>
            <a:chOff x="4706457" y="5062029"/>
            <a:chExt cx="624850" cy="489881"/>
          </a:xfrm>
        </p:grpSpPr>
        <p:sp>
          <p:nvSpPr>
            <p:cNvPr id="399" name="Flowchart: Connector 398">
              <a:extLst>
                <a:ext uri="{FF2B5EF4-FFF2-40B4-BE49-F238E27FC236}">
                  <a16:creationId xmlns:a16="http://schemas.microsoft.com/office/drawing/2014/main" id="{69A7BC9B-12CC-4FE1-B229-70749E45908B}"/>
                </a:ext>
              </a:extLst>
            </p:cNvPr>
            <p:cNvSpPr/>
            <p:nvPr/>
          </p:nvSpPr>
          <p:spPr>
            <a:xfrm>
              <a:off x="4706457" y="5062029"/>
              <a:ext cx="108000" cy="108000"/>
            </a:xfrm>
            <a:prstGeom prst="flowChartConnector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402" name="Flowchart: Connector 401">
              <a:extLst>
                <a:ext uri="{FF2B5EF4-FFF2-40B4-BE49-F238E27FC236}">
                  <a16:creationId xmlns:a16="http://schemas.microsoft.com/office/drawing/2014/main" id="{39CBAFA8-A4C0-4266-AA74-F87657574A44}"/>
                </a:ext>
              </a:extLst>
            </p:cNvPr>
            <p:cNvSpPr/>
            <p:nvPr/>
          </p:nvSpPr>
          <p:spPr>
            <a:xfrm>
              <a:off x="4706457" y="5443910"/>
              <a:ext cx="108000" cy="108000"/>
            </a:xfrm>
            <a:prstGeom prst="flowChartConnector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403" name="Flowchart: Connector 402">
              <a:extLst>
                <a:ext uri="{FF2B5EF4-FFF2-40B4-BE49-F238E27FC236}">
                  <a16:creationId xmlns:a16="http://schemas.microsoft.com/office/drawing/2014/main" id="{88D6316B-607C-462C-94E8-D4C63F9C93ED}"/>
                </a:ext>
              </a:extLst>
            </p:cNvPr>
            <p:cNvSpPr/>
            <p:nvPr/>
          </p:nvSpPr>
          <p:spPr>
            <a:xfrm>
              <a:off x="4706457" y="5252969"/>
              <a:ext cx="108000" cy="108000"/>
            </a:xfrm>
            <a:prstGeom prst="flowChartConnector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426" name="Flowchart: Connector 425">
              <a:extLst>
                <a:ext uri="{FF2B5EF4-FFF2-40B4-BE49-F238E27FC236}">
                  <a16:creationId xmlns:a16="http://schemas.microsoft.com/office/drawing/2014/main" id="{E38DBA5B-00E3-447E-B73A-0357A10200C0}"/>
                </a:ext>
              </a:extLst>
            </p:cNvPr>
            <p:cNvSpPr/>
            <p:nvPr/>
          </p:nvSpPr>
          <p:spPr>
            <a:xfrm>
              <a:off x="4964882" y="5252969"/>
              <a:ext cx="108000" cy="108000"/>
            </a:xfrm>
            <a:prstGeom prst="flowChartConnector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427" name="Group 426">
              <a:extLst>
                <a:ext uri="{FF2B5EF4-FFF2-40B4-BE49-F238E27FC236}">
                  <a16:creationId xmlns:a16="http://schemas.microsoft.com/office/drawing/2014/main" id="{50C02F30-327A-476E-8FBD-F3AA18E9A261}"/>
                </a:ext>
              </a:extLst>
            </p:cNvPr>
            <p:cNvGrpSpPr/>
            <p:nvPr/>
          </p:nvGrpSpPr>
          <p:grpSpPr>
            <a:xfrm>
              <a:off x="5223307" y="5062029"/>
              <a:ext cx="108000" cy="489881"/>
              <a:chOff x="4706457" y="5062029"/>
              <a:chExt cx="108000" cy="489881"/>
            </a:xfrm>
          </p:grpSpPr>
          <p:sp>
            <p:nvSpPr>
              <p:cNvPr id="428" name="Flowchart: Connector 427">
                <a:extLst>
                  <a:ext uri="{FF2B5EF4-FFF2-40B4-BE49-F238E27FC236}">
                    <a16:creationId xmlns:a16="http://schemas.microsoft.com/office/drawing/2014/main" id="{2E7004D5-E1B2-41BD-9A77-5E61342FA97B}"/>
                  </a:ext>
                </a:extLst>
              </p:cNvPr>
              <p:cNvSpPr/>
              <p:nvPr/>
            </p:nvSpPr>
            <p:spPr>
              <a:xfrm>
                <a:off x="4706457" y="5062029"/>
                <a:ext cx="108000" cy="108000"/>
              </a:xfrm>
              <a:prstGeom prst="flowChartConnector">
                <a:avLst/>
              </a:prstGeom>
              <a:solidFill>
                <a:srgbClr val="FF0000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29" name="Flowchart: Connector 428">
                <a:extLst>
                  <a:ext uri="{FF2B5EF4-FFF2-40B4-BE49-F238E27FC236}">
                    <a16:creationId xmlns:a16="http://schemas.microsoft.com/office/drawing/2014/main" id="{97BE92EF-DC60-4513-B996-A80EAFF40EB6}"/>
                  </a:ext>
                </a:extLst>
              </p:cNvPr>
              <p:cNvSpPr/>
              <p:nvPr/>
            </p:nvSpPr>
            <p:spPr>
              <a:xfrm>
                <a:off x="4706457" y="5443910"/>
                <a:ext cx="108000" cy="108000"/>
              </a:xfrm>
              <a:prstGeom prst="flowChartConnector">
                <a:avLst/>
              </a:prstGeom>
              <a:solidFill>
                <a:srgbClr val="FF0000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30" name="Flowchart: Connector 429">
                <a:extLst>
                  <a:ext uri="{FF2B5EF4-FFF2-40B4-BE49-F238E27FC236}">
                    <a16:creationId xmlns:a16="http://schemas.microsoft.com/office/drawing/2014/main" id="{FC3835FE-6713-4646-8C95-FB6523DC85EC}"/>
                  </a:ext>
                </a:extLst>
              </p:cNvPr>
              <p:cNvSpPr/>
              <p:nvPr/>
            </p:nvSpPr>
            <p:spPr>
              <a:xfrm>
                <a:off x="4706457" y="5252969"/>
                <a:ext cx="108000" cy="108000"/>
              </a:xfrm>
              <a:prstGeom prst="flowChartConnector">
                <a:avLst/>
              </a:prstGeom>
              <a:solidFill>
                <a:srgbClr val="FF0000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431" name="Group 430">
            <a:extLst>
              <a:ext uri="{FF2B5EF4-FFF2-40B4-BE49-F238E27FC236}">
                <a16:creationId xmlns:a16="http://schemas.microsoft.com/office/drawing/2014/main" id="{25281001-9CC4-4D47-A0D2-A7F18808970B}"/>
              </a:ext>
            </a:extLst>
          </p:cNvPr>
          <p:cNvGrpSpPr/>
          <p:nvPr/>
        </p:nvGrpSpPr>
        <p:grpSpPr>
          <a:xfrm>
            <a:off x="5488949" y="5062029"/>
            <a:ext cx="624850" cy="489881"/>
            <a:chOff x="4706457" y="5062029"/>
            <a:chExt cx="624850" cy="489881"/>
          </a:xfrm>
        </p:grpSpPr>
        <p:sp>
          <p:nvSpPr>
            <p:cNvPr id="432" name="Flowchart: Connector 431">
              <a:extLst>
                <a:ext uri="{FF2B5EF4-FFF2-40B4-BE49-F238E27FC236}">
                  <a16:creationId xmlns:a16="http://schemas.microsoft.com/office/drawing/2014/main" id="{98F20F0D-D6CF-45E6-8CB6-2084FA099DE6}"/>
                </a:ext>
              </a:extLst>
            </p:cNvPr>
            <p:cNvSpPr/>
            <p:nvPr/>
          </p:nvSpPr>
          <p:spPr>
            <a:xfrm>
              <a:off x="4706457" y="5062029"/>
              <a:ext cx="108000" cy="108000"/>
            </a:xfrm>
            <a:prstGeom prst="flowChartConnector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433" name="Flowchart: Connector 432">
              <a:extLst>
                <a:ext uri="{FF2B5EF4-FFF2-40B4-BE49-F238E27FC236}">
                  <a16:creationId xmlns:a16="http://schemas.microsoft.com/office/drawing/2014/main" id="{E8E0E75F-512F-433D-81A0-259462547276}"/>
                </a:ext>
              </a:extLst>
            </p:cNvPr>
            <p:cNvSpPr/>
            <p:nvPr/>
          </p:nvSpPr>
          <p:spPr>
            <a:xfrm>
              <a:off x="4706457" y="5443910"/>
              <a:ext cx="108000" cy="108000"/>
            </a:xfrm>
            <a:prstGeom prst="flowChartConnector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434" name="Flowchart: Connector 433">
              <a:extLst>
                <a:ext uri="{FF2B5EF4-FFF2-40B4-BE49-F238E27FC236}">
                  <a16:creationId xmlns:a16="http://schemas.microsoft.com/office/drawing/2014/main" id="{7D463EAA-4806-4C1E-B708-488EC2F1C001}"/>
                </a:ext>
              </a:extLst>
            </p:cNvPr>
            <p:cNvSpPr/>
            <p:nvPr/>
          </p:nvSpPr>
          <p:spPr>
            <a:xfrm>
              <a:off x="4706457" y="5252969"/>
              <a:ext cx="108000" cy="108000"/>
            </a:xfrm>
            <a:prstGeom prst="flowChartConnector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435" name="Flowchart: Connector 434">
              <a:extLst>
                <a:ext uri="{FF2B5EF4-FFF2-40B4-BE49-F238E27FC236}">
                  <a16:creationId xmlns:a16="http://schemas.microsoft.com/office/drawing/2014/main" id="{ACEF510D-0A1B-4102-BF64-DAFA9033AC22}"/>
                </a:ext>
              </a:extLst>
            </p:cNvPr>
            <p:cNvSpPr/>
            <p:nvPr/>
          </p:nvSpPr>
          <p:spPr>
            <a:xfrm>
              <a:off x="4964882" y="5252969"/>
              <a:ext cx="108000" cy="108000"/>
            </a:xfrm>
            <a:prstGeom prst="flowChartConnector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436" name="Group 435">
              <a:extLst>
                <a:ext uri="{FF2B5EF4-FFF2-40B4-BE49-F238E27FC236}">
                  <a16:creationId xmlns:a16="http://schemas.microsoft.com/office/drawing/2014/main" id="{2976E1F2-FAA8-4CF5-8284-4EC4C186A362}"/>
                </a:ext>
              </a:extLst>
            </p:cNvPr>
            <p:cNvGrpSpPr/>
            <p:nvPr/>
          </p:nvGrpSpPr>
          <p:grpSpPr>
            <a:xfrm>
              <a:off x="5223307" y="5062029"/>
              <a:ext cx="108000" cy="489881"/>
              <a:chOff x="4706457" y="5062029"/>
              <a:chExt cx="108000" cy="489881"/>
            </a:xfrm>
          </p:grpSpPr>
          <p:sp>
            <p:nvSpPr>
              <p:cNvPr id="437" name="Flowchart: Connector 436">
                <a:extLst>
                  <a:ext uri="{FF2B5EF4-FFF2-40B4-BE49-F238E27FC236}">
                    <a16:creationId xmlns:a16="http://schemas.microsoft.com/office/drawing/2014/main" id="{61000144-4D0C-42F5-9CBF-F786FBE9DE51}"/>
                  </a:ext>
                </a:extLst>
              </p:cNvPr>
              <p:cNvSpPr/>
              <p:nvPr/>
            </p:nvSpPr>
            <p:spPr>
              <a:xfrm>
                <a:off x="4706457" y="5062029"/>
                <a:ext cx="108000" cy="108000"/>
              </a:xfrm>
              <a:prstGeom prst="flowChartConnector">
                <a:avLst/>
              </a:prstGeom>
              <a:solidFill>
                <a:srgbClr val="FF0000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38" name="Flowchart: Connector 437">
                <a:extLst>
                  <a:ext uri="{FF2B5EF4-FFF2-40B4-BE49-F238E27FC236}">
                    <a16:creationId xmlns:a16="http://schemas.microsoft.com/office/drawing/2014/main" id="{8BDE0D88-ABD3-49EF-A6A1-7B1634D2AC87}"/>
                  </a:ext>
                </a:extLst>
              </p:cNvPr>
              <p:cNvSpPr/>
              <p:nvPr/>
            </p:nvSpPr>
            <p:spPr>
              <a:xfrm>
                <a:off x="4706457" y="5443910"/>
                <a:ext cx="108000" cy="108000"/>
              </a:xfrm>
              <a:prstGeom prst="flowChartConnector">
                <a:avLst/>
              </a:prstGeom>
              <a:solidFill>
                <a:srgbClr val="FF0000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39" name="Flowchart: Connector 438">
                <a:extLst>
                  <a:ext uri="{FF2B5EF4-FFF2-40B4-BE49-F238E27FC236}">
                    <a16:creationId xmlns:a16="http://schemas.microsoft.com/office/drawing/2014/main" id="{0A15DC2A-E1A2-4191-9893-45E75C69BA82}"/>
                  </a:ext>
                </a:extLst>
              </p:cNvPr>
              <p:cNvSpPr/>
              <p:nvPr/>
            </p:nvSpPr>
            <p:spPr>
              <a:xfrm>
                <a:off x="4706457" y="5252969"/>
                <a:ext cx="108000" cy="108000"/>
              </a:xfrm>
              <a:prstGeom prst="flowChartConnector">
                <a:avLst/>
              </a:prstGeom>
              <a:solidFill>
                <a:srgbClr val="FF0000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440" name="Group 439">
            <a:extLst>
              <a:ext uri="{FF2B5EF4-FFF2-40B4-BE49-F238E27FC236}">
                <a16:creationId xmlns:a16="http://schemas.microsoft.com/office/drawing/2014/main" id="{2BF19742-0E24-4886-A7A7-EEA79F2E34B5}"/>
              </a:ext>
            </a:extLst>
          </p:cNvPr>
          <p:cNvGrpSpPr/>
          <p:nvPr/>
        </p:nvGrpSpPr>
        <p:grpSpPr>
          <a:xfrm>
            <a:off x="6282247" y="5062029"/>
            <a:ext cx="624850" cy="489881"/>
            <a:chOff x="4706457" y="5062029"/>
            <a:chExt cx="624850" cy="489881"/>
          </a:xfrm>
        </p:grpSpPr>
        <p:sp>
          <p:nvSpPr>
            <p:cNvPr id="441" name="Flowchart: Connector 440">
              <a:extLst>
                <a:ext uri="{FF2B5EF4-FFF2-40B4-BE49-F238E27FC236}">
                  <a16:creationId xmlns:a16="http://schemas.microsoft.com/office/drawing/2014/main" id="{835504A6-64DB-45C8-98ED-242A8798EF2A}"/>
                </a:ext>
              </a:extLst>
            </p:cNvPr>
            <p:cNvSpPr/>
            <p:nvPr/>
          </p:nvSpPr>
          <p:spPr>
            <a:xfrm>
              <a:off x="4706457" y="5062029"/>
              <a:ext cx="108000" cy="108000"/>
            </a:xfrm>
            <a:prstGeom prst="flowChartConnector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442" name="Flowchart: Connector 441">
              <a:extLst>
                <a:ext uri="{FF2B5EF4-FFF2-40B4-BE49-F238E27FC236}">
                  <a16:creationId xmlns:a16="http://schemas.microsoft.com/office/drawing/2014/main" id="{3E34BA7A-98CD-4F59-A1C2-7848EFFE5C52}"/>
                </a:ext>
              </a:extLst>
            </p:cNvPr>
            <p:cNvSpPr/>
            <p:nvPr/>
          </p:nvSpPr>
          <p:spPr>
            <a:xfrm>
              <a:off x="4706457" y="5443910"/>
              <a:ext cx="108000" cy="108000"/>
            </a:xfrm>
            <a:prstGeom prst="flowChartConnector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443" name="Flowchart: Connector 442">
              <a:extLst>
                <a:ext uri="{FF2B5EF4-FFF2-40B4-BE49-F238E27FC236}">
                  <a16:creationId xmlns:a16="http://schemas.microsoft.com/office/drawing/2014/main" id="{33EE9C10-ABF0-44CE-BFC1-E41493090914}"/>
                </a:ext>
              </a:extLst>
            </p:cNvPr>
            <p:cNvSpPr/>
            <p:nvPr/>
          </p:nvSpPr>
          <p:spPr>
            <a:xfrm>
              <a:off x="4706457" y="5252969"/>
              <a:ext cx="108000" cy="108000"/>
            </a:xfrm>
            <a:prstGeom prst="flowChartConnector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444" name="Flowchart: Connector 443">
              <a:extLst>
                <a:ext uri="{FF2B5EF4-FFF2-40B4-BE49-F238E27FC236}">
                  <a16:creationId xmlns:a16="http://schemas.microsoft.com/office/drawing/2014/main" id="{84882520-4A61-4C64-9478-E0E88FEB82AD}"/>
                </a:ext>
              </a:extLst>
            </p:cNvPr>
            <p:cNvSpPr/>
            <p:nvPr/>
          </p:nvSpPr>
          <p:spPr>
            <a:xfrm>
              <a:off x="4964882" y="5252969"/>
              <a:ext cx="108000" cy="108000"/>
            </a:xfrm>
            <a:prstGeom prst="flowChartConnector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445" name="Group 444">
              <a:extLst>
                <a:ext uri="{FF2B5EF4-FFF2-40B4-BE49-F238E27FC236}">
                  <a16:creationId xmlns:a16="http://schemas.microsoft.com/office/drawing/2014/main" id="{8B60E6A5-9347-4455-BBB8-09288751A296}"/>
                </a:ext>
              </a:extLst>
            </p:cNvPr>
            <p:cNvGrpSpPr/>
            <p:nvPr/>
          </p:nvGrpSpPr>
          <p:grpSpPr>
            <a:xfrm>
              <a:off x="5223307" y="5062029"/>
              <a:ext cx="108000" cy="489881"/>
              <a:chOff x="4706457" y="5062029"/>
              <a:chExt cx="108000" cy="489881"/>
            </a:xfrm>
          </p:grpSpPr>
          <p:sp>
            <p:nvSpPr>
              <p:cNvPr id="446" name="Flowchart: Connector 445">
                <a:extLst>
                  <a:ext uri="{FF2B5EF4-FFF2-40B4-BE49-F238E27FC236}">
                    <a16:creationId xmlns:a16="http://schemas.microsoft.com/office/drawing/2014/main" id="{DA7AB08F-465F-4285-AD3C-D0EB91C3BE32}"/>
                  </a:ext>
                </a:extLst>
              </p:cNvPr>
              <p:cNvSpPr/>
              <p:nvPr/>
            </p:nvSpPr>
            <p:spPr>
              <a:xfrm>
                <a:off x="4706457" y="5062029"/>
                <a:ext cx="108000" cy="108000"/>
              </a:xfrm>
              <a:prstGeom prst="flowChartConnector">
                <a:avLst/>
              </a:prstGeom>
              <a:solidFill>
                <a:srgbClr val="FF0000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47" name="Flowchart: Connector 446">
                <a:extLst>
                  <a:ext uri="{FF2B5EF4-FFF2-40B4-BE49-F238E27FC236}">
                    <a16:creationId xmlns:a16="http://schemas.microsoft.com/office/drawing/2014/main" id="{AA8C33D7-049B-404C-BC8F-014CC2B87C67}"/>
                  </a:ext>
                </a:extLst>
              </p:cNvPr>
              <p:cNvSpPr/>
              <p:nvPr/>
            </p:nvSpPr>
            <p:spPr>
              <a:xfrm>
                <a:off x="4706457" y="5443910"/>
                <a:ext cx="108000" cy="108000"/>
              </a:xfrm>
              <a:prstGeom prst="flowChartConnector">
                <a:avLst/>
              </a:prstGeom>
              <a:solidFill>
                <a:srgbClr val="FF0000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48" name="Flowchart: Connector 447">
                <a:extLst>
                  <a:ext uri="{FF2B5EF4-FFF2-40B4-BE49-F238E27FC236}">
                    <a16:creationId xmlns:a16="http://schemas.microsoft.com/office/drawing/2014/main" id="{9F6F66B1-02F2-491B-99C2-E50DB101C7B7}"/>
                  </a:ext>
                </a:extLst>
              </p:cNvPr>
              <p:cNvSpPr/>
              <p:nvPr/>
            </p:nvSpPr>
            <p:spPr>
              <a:xfrm>
                <a:off x="4706457" y="5252969"/>
                <a:ext cx="108000" cy="108000"/>
              </a:xfrm>
              <a:prstGeom prst="flowChartConnector">
                <a:avLst/>
              </a:prstGeom>
              <a:solidFill>
                <a:srgbClr val="FF0000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449" name="Group 448">
            <a:extLst>
              <a:ext uri="{FF2B5EF4-FFF2-40B4-BE49-F238E27FC236}">
                <a16:creationId xmlns:a16="http://schemas.microsoft.com/office/drawing/2014/main" id="{439DEFFA-5758-4F5B-A8F9-4AF3654E4B32}"/>
              </a:ext>
            </a:extLst>
          </p:cNvPr>
          <p:cNvGrpSpPr/>
          <p:nvPr/>
        </p:nvGrpSpPr>
        <p:grpSpPr>
          <a:xfrm>
            <a:off x="7060203" y="5062029"/>
            <a:ext cx="624850" cy="489881"/>
            <a:chOff x="4706457" y="5062029"/>
            <a:chExt cx="624850" cy="489881"/>
          </a:xfrm>
        </p:grpSpPr>
        <p:sp>
          <p:nvSpPr>
            <p:cNvPr id="450" name="Flowchart: Connector 449">
              <a:extLst>
                <a:ext uri="{FF2B5EF4-FFF2-40B4-BE49-F238E27FC236}">
                  <a16:creationId xmlns:a16="http://schemas.microsoft.com/office/drawing/2014/main" id="{2571FD31-5098-4C94-91E1-738187B8D9B6}"/>
                </a:ext>
              </a:extLst>
            </p:cNvPr>
            <p:cNvSpPr/>
            <p:nvPr/>
          </p:nvSpPr>
          <p:spPr>
            <a:xfrm>
              <a:off x="4706457" y="5062029"/>
              <a:ext cx="108000" cy="108000"/>
            </a:xfrm>
            <a:prstGeom prst="flowChartConnector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" name="Flowchart: Connector 450">
              <a:extLst>
                <a:ext uri="{FF2B5EF4-FFF2-40B4-BE49-F238E27FC236}">
                  <a16:creationId xmlns:a16="http://schemas.microsoft.com/office/drawing/2014/main" id="{D4803949-DF3E-4458-8500-C9D16BAEC578}"/>
                </a:ext>
              </a:extLst>
            </p:cNvPr>
            <p:cNvSpPr/>
            <p:nvPr/>
          </p:nvSpPr>
          <p:spPr>
            <a:xfrm>
              <a:off x="4706457" y="5443910"/>
              <a:ext cx="108000" cy="108000"/>
            </a:xfrm>
            <a:prstGeom prst="flowChartConnector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" name="Flowchart: Connector 451">
              <a:extLst>
                <a:ext uri="{FF2B5EF4-FFF2-40B4-BE49-F238E27FC236}">
                  <a16:creationId xmlns:a16="http://schemas.microsoft.com/office/drawing/2014/main" id="{14158C93-3CAB-4C0B-B23D-830002FDC59B}"/>
                </a:ext>
              </a:extLst>
            </p:cNvPr>
            <p:cNvSpPr/>
            <p:nvPr/>
          </p:nvSpPr>
          <p:spPr>
            <a:xfrm>
              <a:off x="4706457" y="5252969"/>
              <a:ext cx="108000" cy="108000"/>
            </a:xfrm>
            <a:prstGeom prst="flowChartConnector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453" name="Flowchart: Connector 452">
              <a:extLst>
                <a:ext uri="{FF2B5EF4-FFF2-40B4-BE49-F238E27FC236}">
                  <a16:creationId xmlns:a16="http://schemas.microsoft.com/office/drawing/2014/main" id="{E0BBB781-5B4A-402C-90B1-EA682779BA0C}"/>
                </a:ext>
              </a:extLst>
            </p:cNvPr>
            <p:cNvSpPr/>
            <p:nvPr/>
          </p:nvSpPr>
          <p:spPr>
            <a:xfrm>
              <a:off x="4964882" y="5252969"/>
              <a:ext cx="108000" cy="108000"/>
            </a:xfrm>
            <a:prstGeom prst="flowChartConnector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454" name="Group 453">
              <a:extLst>
                <a:ext uri="{FF2B5EF4-FFF2-40B4-BE49-F238E27FC236}">
                  <a16:creationId xmlns:a16="http://schemas.microsoft.com/office/drawing/2014/main" id="{7F36FFE7-6E79-4364-ACC6-DE683AC94574}"/>
                </a:ext>
              </a:extLst>
            </p:cNvPr>
            <p:cNvGrpSpPr/>
            <p:nvPr/>
          </p:nvGrpSpPr>
          <p:grpSpPr>
            <a:xfrm>
              <a:off x="5223307" y="5062029"/>
              <a:ext cx="108000" cy="489881"/>
              <a:chOff x="4706457" y="5062029"/>
              <a:chExt cx="108000" cy="489881"/>
            </a:xfrm>
          </p:grpSpPr>
          <p:sp>
            <p:nvSpPr>
              <p:cNvPr id="455" name="Flowchart: Connector 454">
                <a:extLst>
                  <a:ext uri="{FF2B5EF4-FFF2-40B4-BE49-F238E27FC236}">
                    <a16:creationId xmlns:a16="http://schemas.microsoft.com/office/drawing/2014/main" id="{D7F0440C-1285-4FD3-B7E9-71A9F868AECC}"/>
                  </a:ext>
                </a:extLst>
              </p:cNvPr>
              <p:cNvSpPr/>
              <p:nvPr/>
            </p:nvSpPr>
            <p:spPr>
              <a:xfrm>
                <a:off x="4706457" y="5062029"/>
                <a:ext cx="108000" cy="108000"/>
              </a:xfrm>
              <a:prstGeom prst="flowChartConnector">
                <a:avLst/>
              </a:prstGeom>
              <a:solidFill>
                <a:srgbClr val="FF0000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56" name="Flowchart: Connector 455">
                <a:extLst>
                  <a:ext uri="{FF2B5EF4-FFF2-40B4-BE49-F238E27FC236}">
                    <a16:creationId xmlns:a16="http://schemas.microsoft.com/office/drawing/2014/main" id="{D35C51F5-D60B-48A0-8C96-141D85FB8762}"/>
                  </a:ext>
                </a:extLst>
              </p:cNvPr>
              <p:cNvSpPr/>
              <p:nvPr/>
            </p:nvSpPr>
            <p:spPr>
              <a:xfrm>
                <a:off x="4706457" y="5443910"/>
                <a:ext cx="108000" cy="108000"/>
              </a:xfrm>
              <a:prstGeom prst="flowChartConnector">
                <a:avLst/>
              </a:prstGeom>
              <a:solidFill>
                <a:srgbClr val="FF0000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57" name="Flowchart: Connector 456">
                <a:extLst>
                  <a:ext uri="{FF2B5EF4-FFF2-40B4-BE49-F238E27FC236}">
                    <a16:creationId xmlns:a16="http://schemas.microsoft.com/office/drawing/2014/main" id="{74125F93-79CB-4B51-B42F-555784907B07}"/>
                  </a:ext>
                </a:extLst>
              </p:cNvPr>
              <p:cNvSpPr/>
              <p:nvPr/>
            </p:nvSpPr>
            <p:spPr>
              <a:xfrm>
                <a:off x="4706457" y="5252969"/>
                <a:ext cx="108000" cy="108000"/>
              </a:xfrm>
              <a:prstGeom prst="flowChartConnector">
                <a:avLst/>
              </a:prstGeom>
              <a:solidFill>
                <a:srgbClr val="FF0000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458" name="Group 457">
            <a:extLst>
              <a:ext uri="{FF2B5EF4-FFF2-40B4-BE49-F238E27FC236}">
                <a16:creationId xmlns:a16="http://schemas.microsoft.com/office/drawing/2014/main" id="{D356F726-FC7D-4C05-BACF-8B1553C285CC}"/>
              </a:ext>
            </a:extLst>
          </p:cNvPr>
          <p:cNvGrpSpPr/>
          <p:nvPr/>
        </p:nvGrpSpPr>
        <p:grpSpPr>
          <a:xfrm>
            <a:off x="7839614" y="5062029"/>
            <a:ext cx="624850" cy="489881"/>
            <a:chOff x="4706457" y="5062029"/>
            <a:chExt cx="624850" cy="489881"/>
          </a:xfrm>
          <a:solidFill>
            <a:srgbClr val="EFEEEE"/>
          </a:solidFill>
        </p:grpSpPr>
        <p:sp>
          <p:nvSpPr>
            <p:cNvPr id="459" name="Flowchart: Connector 458">
              <a:extLst>
                <a:ext uri="{FF2B5EF4-FFF2-40B4-BE49-F238E27FC236}">
                  <a16:creationId xmlns:a16="http://schemas.microsoft.com/office/drawing/2014/main" id="{B647D0CB-A863-409B-8FD6-D68E65D92A05}"/>
                </a:ext>
              </a:extLst>
            </p:cNvPr>
            <p:cNvSpPr/>
            <p:nvPr/>
          </p:nvSpPr>
          <p:spPr>
            <a:xfrm>
              <a:off x="4706457" y="5062029"/>
              <a:ext cx="108000" cy="108000"/>
            </a:xfrm>
            <a:prstGeom prst="flowChartConnector">
              <a:avLst/>
            </a:prstGeom>
            <a:grp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460" name="Flowchart: Connector 459">
              <a:extLst>
                <a:ext uri="{FF2B5EF4-FFF2-40B4-BE49-F238E27FC236}">
                  <a16:creationId xmlns:a16="http://schemas.microsoft.com/office/drawing/2014/main" id="{9F22E044-DD46-4385-8684-A1C324B8D7F8}"/>
                </a:ext>
              </a:extLst>
            </p:cNvPr>
            <p:cNvSpPr/>
            <p:nvPr/>
          </p:nvSpPr>
          <p:spPr>
            <a:xfrm>
              <a:off x="4706457" y="5443910"/>
              <a:ext cx="108000" cy="108000"/>
            </a:xfrm>
            <a:prstGeom prst="flowChartConnector">
              <a:avLst/>
            </a:prstGeom>
            <a:grp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461" name="Flowchart: Connector 460">
              <a:extLst>
                <a:ext uri="{FF2B5EF4-FFF2-40B4-BE49-F238E27FC236}">
                  <a16:creationId xmlns:a16="http://schemas.microsoft.com/office/drawing/2014/main" id="{E481338F-8937-44E8-B9D4-8C8C4A6AF790}"/>
                </a:ext>
              </a:extLst>
            </p:cNvPr>
            <p:cNvSpPr/>
            <p:nvPr/>
          </p:nvSpPr>
          <p:spPr>
            <a:xfrm>
              <a:off x="4706457" y="5252969"/>
              <a:ext cx="108000" cy="108000"/>
            </a:xfrm>
            <a:prstGeom prst="flowChartConnector">
              <a:avLst/>
            </a:prstGeom>
            <a:grp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462" name="Flowchart: Connector 461">
              <a:extLst>
                <a:ext uri="{FF2B5EF4-FFF2-40B4-BE49-F238E27FC236}">
                  <a16:creationId xmlns:a16="http://schemas.microsoft.com/office/drawing/2014/main" id="{9868D287-F892-4310-BAA1-FC264E7E5734}"/>
                </a:ext>
              </a:extLst>
            </p:cNvPr>
            <p:cNvSpPr/>
            <p:nvPr/>
          </p:nvSpPr>
          <p:spPr>
            <a:xfrm>
              <a:off x="4964882" y="5252969"/>
              <a:ext cx="108000" cy="108000"/>
            </a:xfrm>
            <a:prstGeom prst="flowChartConnector">
              <a:avLst/>
            </a:prstGeom>
            <a:grp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463" name="Group 462">
              <a:extLst>
                <a:ext uri="{FF2B5EF4-FFF2-40B4-BE49-F238E27FC236}">
                  <a16:creationId xmlns:a16="http://schemas.microsoft.com/office/drawing/2014/main" id="{9391FFF6-DF42-43F2-891E-DF59FCE3FFAE}"/>
                </a:ext>
              </a:extLst>
            </p:cNvPr>
            <p:cNvGrpSpPr/>
            <p:nvPr/>
          </p:nvGrpSpPr>
          <p:grpSpPr>
            <a:xfrm>
              <a:off x="5223307" y="5062029"/>
              <a:ext cx="108000" cy="489881"/>
              <a:chOff x="4706457" y="5062029"/>
              <a:chExt cx="108000" cy="489881"/>
            </a:xfrm>
            <a:grpFill/>
          </p:grpSpPr>
          <p:sp>
            <p:nvSpPr>
              <p:cNvPr id="464" name="Flowchart: Connector 463">
                <a:extLst>
                  <a:ext uri="{FF2B5EF4-FFF2-40B4-BE49-F238E27FC236}">
                    <a16:creationId xmlns:a16="http://schemas.microsoft.com/office/drawing/2014/main" id="{44C9BB0B-B521-421B-BBAF-23F8ADD13BE9}"/>
                  </a:ext>
                </a:extLst>
              </p:cNvPr>
              <p:cNvSpPr/>
              <p:nvPr/>
            </p:nvSpPr>
            <p:spPr>
              <a:xfrm>
                <a:off x="4706457" y="5062029"/>
                <a:ext cx="108000" cy="108000"/>
              </a:xfrm>
              <a:prstGeom prst="flowChartConnector">
                <a:avLst/>
              </a:prstGeom>
              <a:grp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65" name="Flowchart: Connector 464">
                <a:extLst>
                  <a:ext uri="{FF2B5EF4-FFF2-40B4-BE49-F238E27FC236}">
                    <a16:creationId xmlns:a16="http://schemas.microsoft.com/office/drawing/2014/main" id="{E1235868-3B3D-4831-8708-D9DC22002CD9}"/>
                  </a:ext>
                </a:extLst>
              </p:cNvPr>
              <p:cNvSpPr/>
              <p:nvPr/>
            </p:nvSpPr>
            <p:spPr>
              <a:xfrm>
                <a:off x="4706457" y="5443910"/>
                <a:ext cx="108000" cy="108000"/>
              </a:xfrm>
              <a:prstGeom prst="flowChartConnector">
                <a:avLst/>
              </a:prstGeom>
              <a:grp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66" name="Flowchart: Connector 465">
                <a:extLst>
                  <a:ext uri="{FF2B5EF4-FFF2-40B4-BE49-F238E27FC236}">
                    <a16:creationId xmlns:a16="http://schemas.microsoft.com/office/drawing/2014/main" id="{2F1277D5-46E3-4878-B5F1-DF78A52835B9}"/>
                  </a:ext>
                </a:extLst>
              </p:cNvPr>
              <p:cNvSpPr/>
              <p:nvPr/>
            </p:nvSpPr>
            <p:spPr>
              <a:xfrm>
                <a:off x="4706457" y="5252969"/>
                <a:ext cx="108000" cy="108000"/>
              </a:xfrm>
              <a:prstGeom prst="flowChartConnector">
                <a:avLst/>
              </a:prstGeom>
              <a:grp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8950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lnSpc>
                <a:spcPct val="150000"/>
              </a:lnSpc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Match the calculations to the representations. </a:t>
            </a:r>
          </a:p>
          <a:p>
            <a:pPr lvl="0" defTabSz="685800"/>
            <a:endParaRPr lang="en-GB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5F0A357F-1B0E-4EC4-915A-FA0532AAD8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897571"/>
              </p:ext>
            </p:extLst>
          </p:nvPr>
        </p:nvGraphicFramePr>
        <p:xfrm>
          <a:off x="1424297" y="1687281"/>
          <a:ext cx="1296000" cy="609600"/>
        </p:xfrm>
        <a:graphic>
          <a:graphicData uri="http://schemas.openxmlformats.org/drawingml/2006/table">
            <a:tbl>
              <a:tblPr firstRow="1" bandRow="1"/>
              <a:tblGrid>
                <a:gridCol w="432000">
                  <a:extLst>
                    <a:ext uri="{9D8B030D-6E8A-4147-A177-3AD203B41FA5}">
                      <a16:colId xmlns:a16="http://schemas.microsoft.com/office/drawing/2014/main" val="192345845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69904802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278979972"/>
                    </a:ext>
                  </a:extLst>
                </a:gridCol>
              </a:tblGrid>
              <a:tr h="21600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ctr">
                        <a:buFontTx/>
                        <a:buNone/>
                      </a:pPr>
                      <a:r>
                        <a:rPr lang="en-GB" sz="2000" b="1" dirty="0">
                          <a:solidFill>
                            <a:prstClr val="black"/>
                          </a:solidFill>
                          <a:latin typeface="Century Gothic" panose="020B0502020202020204" pitchFamily="34" charset="0"/>
                        </a:rPr>
                        <a:t>– 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909478"/>
                  </a:ext>
                </a:extLst>
              </a:tr>
              <a:tr h="216000">
                <a:tc vMerge="1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09213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D387BDB-BDB3-4100-908C-5D41EF9F3F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466672"/>
              </p:ext>
            </p:extLst>
          </p:nvPr>
        </p:nvGraphicFramePr>
        <p:xfrm>
          <a:off x="1424297" y="3334140"/>
          <a:ext cx="1296000" cy="609600"/>
        </p:xfrm>
        <a:graphic>
          <a:graphicData uri="http://schemas.openxmlformats.org/drawingml/2006/table">
            <a:tbl>
              <a:tblPr firstRow="1" bandRow="1"/>
              <a:tblGrid>
                <a:gridCol w="432000">
                  <a:extLst>
                    <a:ext uri="{9D8B030D-6E8A-4147-A177-3AD203B41FA5}">
                      <a16:colId xmlns:a16="http://schemas.microsoft.com/office/drawing/2014/main" val="192345845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69904802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278979972"/>
                    </a:ext>
                  </a:extLst>
                </a:gridCol>
              </a:tblGrid>
              <a:tr h="21600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ctr">
                        <a:buFontTx/>
                        <a:buNone/>
                      </a:pPr>
                      <a:r>
                        <a:rPr lang="en-GB" sz="2000" b="1" dirty="0">
                          <a:solidFill>
                            <a:prstClr val="black"/>
                          </a:solidFill>
                          <a:latin typeface="Century Gothic" panose="020B0502020202020204" pitchFamily="34" charset="0"/>
                        </a:rPr>
                        <a:t>– 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909478"/>
                  </a:ext>
                </a:extLst>
              </a:tr>
              <a:tr h="216000">
                <a:tc vMerge="1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09213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477DF9D-8233-4574-8816-CD0B2765FE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969624"/>
              </p:ext>
            </p:extLst>
          </p:nvPr>
        </p:nvGraphicFramePr>
        <p:xfrm>
          <a:off x="1424297" y="4980998"/>
          <a:ext cx="1296000" cy="609600"/>
        </p:xfrm>
        <a:graphic>
          <a:graphicData uri="http://schemas.openxmlformats.org/drawingml/2006/table">
            <a:tbl>
              <a:tblPr firstRow="1" bandRow="1"/>
              <a:tblGrid>
                <a:gridCol w="432000">
                  <a:extLst>
                    <a:ext uri="{9D8B030D-6E8A-4147-A177-3AD203B41FA5}">
                      <a16:colId xmlns:a16="http://schemas.microsoft.com/office/drawing/2014/main" val="192345845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69904802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27897997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ctr">
                        <a:buFontTx/>
                        <a:buNone/>
                      </a:pPr>
                      <a:r>
                        <a:rPr lang="en-GB" sz="2000" b="1" dirty="0">
                          <a:solidFill>
                            <a:prstClr val="black"/>
                          </a:solidFill>
                          <a:latin typeface="Century Gothic" panose="020B0502020202020204" pitchFamily="34" charset="0"/>
                        </a:rPr>
                        <a:t>– 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90947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092138"/>
                  </a:ext>
                </a:extLst>
              </a:tr>
            </a:tbl>
          </a:graphicData>
        </a:graphic>
      </p:graphicFrame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B3FE4B72-2B57-492F-92C1-D7F6A712A3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114040"/>
              </p:ext>
            </p:extLst>
          </p:nvPr>
        </p:nvGraphicFramePr>
        <p:xfrm>
          <a:off x="4349204" y="1389424"/>
          <a:ext cx="3785140" cy="3064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7028">
                  <a:extLst>
                    <a:ext uri="{9D8B030D-6E8A-4147-A177-3AD203B41FA5}">
                      <a16:colId xmlns:a16="http://schemas.microsoft.com/office/drawing/2014/main" val="1842872053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529207517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353209949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47927494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83083894"/>
                    </a:ext>
                  </a:extLst>
                </a:gridCol>
              </a:tblGrid>
              <a:tr h="306479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444742"/>
                  </a:ext>
                </a:extLst>
              </a:tr>
            </a:tbl>
          </a:graphicData>
        </a:graphic>
      </p:graphicFrame>
      <p:graphicFrame>
        <p:nvGraphicFramePr>
          <p:cNvPr id="17" name="Table 2">
            <a:extLst>
              <a:ext uri="{FF2B5EF4-FFF2-40B4-BE49-F238E27FC236}">
                <a16:creationId xmlns:a16="http://schemas.microsoft.com/office/drawing/2014/main" id="{1BA65F77-F0D8-42D0-B6CF-ED0D088929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797715"/>
              </p:ext>
            </p:extLst>
          </p:nvPr>
        </p:nvGraphicFramePr>
        <p:xfrm>
          <a:off x="4349204" y="1834549"/>
          <a:ext cx="3785140" cy="3064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7028">
                  <a:extLst>
                    <a:ext uri="{9D8B030D-6E8A-4147-A177-3AD203B41FA5}">
                      <a16:colId xmlns:a16="http://schemas.microsoft.com/office/drawing/2014/main" val="1842872053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529207517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353209949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47927494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83083894"/>
                    </a:ext>
                  </a:extLst>
                </a:gridCol>
              </a:tblGrid>
              <a:tr h="306479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444742"/>
                  </a:ext>
                </a:extLst>
              </a:tr>
            </a:tbl>
          </a:graphicData>
        </a:graphic>
      </p:graphicFrame>
      <p:graphicFrame>
        <p:nvGraphicFramePr>
          <p:cNvPr id="20" name="Table 2">
            <a:extLst>
              <a:ext uri="{FF2B5EF4-FFF2-40B4-BE49-F238E27FC236}">
                <a16:creationId xmlns:a16="http://schemas.microsoft.com/office/drawing/2014/main" id="{4F74A854-DBE4-4262-A7A6-C94F97842D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969589"/>
              </p:ext>
            </p:extLst>
          </p:nvPr>
        </p:nvGraphicFramePr>
        <p:xfrm>
          <a:off x="4349204" y="2279674"/>
          <a:ext cx="3785140" cy="3064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7028">
                  <a:extLst>
                    <a:ext uri="{9D8B030D-6E8A-4147-A177-3AD203B41FA5}">
                      <a16:colId xmlns:a16="http://schemas.microsoft.com/office/drawing/2014/main" val="1842872053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529207517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353209949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47927494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83083894"/>
                    </a:ext>
                  </a:extLst>
                </a:gridCol>
              </a:tblGrid>
              <a:tr h="306479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444742"/>
                  </a:ext>
                </a:extLst>
              </a:tr>
            </a:tbl>
          </a:graphicData>
        </a:graphic>
      </p:graphicFrame>
      <p:graphicFrame>
        <p:nvGraphicFramePr>
          <p:cNvPr id="22" name="Table 2">
            <a:extLst>
              <a:ext uri="{FF2B5EF4-FFF2-40B4-BE49-F238E27FC236}">
                <a16:creationId xmlns:a16="http://schemas.microsoft.com/office/drawing/2014/main" id="{940B007F-545A-48E9-936F-25A7880693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405013"/>
              </p:ext>
            </p:extLst>
          </p:nvPr>
        </p:nvGraphicFramePr>
        <p:xfrm>
          <a:off x="4349204" y="3031320"/>
          <a:ext cx="3785140" cy="3064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7028">
                  <a:extLst>
                    <a:ext uri="{9D8B030D-6E8A-4147-A177-3AD203B41FA5}">
                      <a16:colId xmlns:a16="http://schemas.microsoft.com/office/drawing/2014/main" val="1842872053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529207517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353209949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47927494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83083894"/>
                    </a:ext>
                  </a:extLst>
                </a:gridCol>
              </a:tblGrid>
              <a:tr h="306479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444742"/>
                  </a:ext>
                </a:extLst>
              </a:tr>
            </a:tbl>
          </a:graphicData>
        </a:graphic>
      </p:graphicFrame>
      <p:graphicFrame>
        <p:nvGraphicFramePr>
          <p:cNvPr id="23" name="Table 2">
            <a:extLst>
              <a:ext uri="{FF2B5EF4-FFF2-40B4-BE49-F238E27FC236}">
                <a16:creationId xmlns:a16="http://schemas.microsoft.com/office/drawing/2014/main" id="{C461CBBA-D08C-4F98-B6B2-B3E392FC5D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383118"/>
              </p:ext>
            </p:extLst>
          </p:nvPr>
        </p:nvGraphicFramePr>
        <p:xfrm>
          <a:off x="4349204" y="3476445"/>
          <a:ext cx="3785140" cy="3064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7028">
                  <a:extLst>
                    <a:ext uri="{9D8B030D-6E8A-4147-A177-3AD203B41FA5}">
                      <a16:colId xmlns:a16="http://schemas.microsoft.com/office/drawing/2014/main" val="1842872053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529207517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353209949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47927494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83083894"/>
                    </a:ext>
                  </a:extLst>
                </a:gridCol>
              </a:tblGrid>
              <a:tr h="306479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444742"/>
                  </a:ext>
                </a:extLst>
              </a:tr>
            </a:tbl>
          </a:graphicData>
        </a:graphic>
      </p:graphicFrame>
      <p:graphicFrame>
        <p:nvGraphicFramePr>
          <p:cNvPr id="24" name="Table 2">
            <a:extLst>
              <a:ext uri="{FF2B5EF4-FFF2-40B4-BE49-F238E27FC236}">
                <a16:creationId xmlns:a16="http://schemas.microsoft.com/office/drawing/2014/main" id="{F4FAED9B-148C-4849-962C-B0216EBDDD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229439"/>
              </p:ext>
            </p:extLst>
          </p:nvPr>
        </p:nvGraphicFramePr>
        <p:xfrm>
          <a:off x="4349204" y="3921570"/>
          <a:ext cx="3785140" cy="3064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7028">
                  <a:extLst>
                    <a:ext uri="{9D8B030D-6E8A-4147-A177-3AD203B41FA5}">
                      <a16:colId xmlns:a16="http://schemas.microsoft.com/office/drawing/2014/main" val="1842872053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529207517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353209949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47927494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83083894"/>
                    </a:ext>
                  </a:extLst>
                </a:gridCol>
              </a:tblGrid>
              <a:tr h="306479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444742"/>
                  </a:ext>
                </a:extLst>
              </a:tr>
            </a:tbl>
          </a:graphicData>
        </a:graphic>
      </p:graphicFrame>
      <p:graphicFrame>
        <p:nvGraphicFramePr>
          <p:cNvPr id="25" name="Table 2">
            <a:extLst>
              <a:ext uri="{FF2B5EF4-FFF2-40B4-BE49-F238E27FC236}">
                <a16:creationId xmlns:a16="http://schemas.microsoft.com/office/drawing/2014/main" id="{51225E9D-9DF6-4A3C-895A-2F33BAE411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085983"/>
              </p:ext>
            </p:extLst>
          </p:nvPr>
        </p:nvGraphicFramePr>
        <p:xfrm>
          <a:off x="4349204" y="4667829"/>
          <a:ext cx="3785140" cy="3064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7028">
                  <a:extLst>
                    <a:ext uri="{9D8B030D-6E8A-4147-A177-3AD203B41FA5}">
                      <a16:colId xmlns:a16="http://schemas.microsoft.com/office/drawing/2014/main" val="1842872053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529207517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353209949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47927494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83083894"/>
                    </a:ext>
                  </a:extLst>
                </a:gridCol>
              </a:tblGrid>
              <a:tr h="306479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444742"/>
                  </a:ext>
                </a:extLst>
              </a:tr>
            </a:tbl>
          </a:graphicData>
        </a:graphic>
      </p:graphicFrame>
      <p:graphicFrame>
        <p:nvGraphicFramePr>
          <p:cNvPr id="26" name="Table 2">
            <a:extLst>
              <a:ext uri="{FF2B5EF4-FFF2-40B4-BE49-F238E27FC236}">
                <a16:creationId xmlns:a16="http://schemas.microsoft.com/office/drawing/2014/main" id="{BBF27E2F-687D-4184-8FBB-2B302F8827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345938"/>
              </p:ext>
            </p:extLst>
          </p:nvPr>
        </p:nvGraphicFramePr>
        <p:xfrm>
          <a:off x="4349204" y="5112954"/>
          <a:ext cx="3785140" cy="3064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7028">
                  <a:extLst>
                    <a:ext uri="{9D8B030D-6E8A-4147-A177-3AD203B41FA5}">
                      <a16:colId xmlns:a16="http://schemas.microsoft.com/office/drawing/2014/main" val="1842872053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529207517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353209949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47927494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83083894"/>
                    </a:ext>
                  </a:extLst>
                </a:gridCol>
              </a:tblGrid>
              <a:tr h="306479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444742"/>
                  </a:ext>
                </a:extLst>
              </a:tr>
            </a:tbl>
          </a:graphicData>
        </a:graphic>
      </p:graphicFrame>
      <p:graphicFrame>
        <p:nvGraphicFramePr>
          <p:cNvPr id="27" name="Table 2">
            <a:extLst>
              <a:ext uri="{FF2B5EF4-FFF2-40B4-BE49-F238E27FC236}">
                <a16:creationId xmlns:a16="http://schemas.microsoft.com/office/drawing/2014/main" id="{2B1E54C7-0783-4D82-9597-7F59F5B6B9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973374"/>
              </p:ext>
            </p:extLst>
          </p:nvPr>
        </p:nvGraphicFramePr>
        <p:xfrm>
          <a:off x="4349204" y="5558079"/>
          <a:ext cx="3785140" cy="3064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7028">
                  <a:extLst>
                    <a:ext uri="{9D8B030D-6E8A-4147-A177-3AD203B41FA5}">
                      <a16:colId xmlns:a16="http://schemas.microsoft.com/office/drawing/2014/main" val="1842872053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529207517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353209949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47927494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83083894"/>
                    </a:ext>
                  </a:extLst>
                </a:gridCol>
              </a:tblGrid>
              <a:tr h="306479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444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lnSpc>
                <a:spcPct val="150000"/>
              </a:lnSpc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Match the calculations to the representations. </a:t>
            </a:r>
          </a:p>
          <a:p>
            <a:pPr lvl="0" defTabSz="685800"/>
            <a:endParaRPr lang="en-GB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5F0A357F-1B0E-4EC4-915A-FA0532AAD81D}"/>
              </a:ext>
            </a:extLst>
          </p:cNvPr>
          <p:cNvGraphicFramePr>
            <a:graphicFrameLocks noGrp="1"/>
          </p:cNvGraphicFramePr>
          <p:nvPr/>
        </p:nvGraphicFramePr>
        <p:xfrm>
          <a:off x="1424297" y="1687281"/>
          <a:ext cx="1296000" cy="609600"/>
        </p:xfrm>
        <a:graphic>
          <a:graphicData uri="http://schemas.openxmlformats.org/drawingml/2006/table">
            <a:tbl>
              <a:tblPr firstRow="1" bandRow="1"/>
              <a:tblGrid>
                <a:gridCol w="432000">
                  <a:extLst>
                    <a:ext uri="{9D8B030D-6E8A-4147-A177-3AD203B41FA5}">
                      <a16:colId xmlns:a16="http://schemas.microsoft.com/office/drawing/2014/main" val="192345845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69904802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278979972"/>
                    </a:ext>
                  </a:extLst>
                </a:gridCol>
              </a:tblGrid>
              <a:tr h="21600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ctr">
                        <a:buFontTx/>
                        <a:buNone/>
                      </a:pPr>
                      <a:r>
                        <a:rPr lang="en-GB" sz="2000" b="1" dirty="0">
                          <a:solidFill>
                            <a:prstClr val="black"/>
                          </a:solidFill>
                          <a:latin typeface="Century Gothic" panose="020B0502020202020204" pitchFamily="34" charset="0"/>
                        </a:rPr>
                        <a:t>– 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909478"/>
                  </a:ext>
                </a:extLst>
              </a:tr>
              <a:tr h="216000">
                <a:tc vMerge="1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09213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D387BDB-BDB3-4100-908C-5D41EF9F3F19}"/>
              </a:ext>
            </a:extLst>
          </p:cNvPr>
          <p:cNvGraphicFramePr>
            <a:graphicFrameLocks noGrp="1"/>
          </p:cNvGraphicFramePr>
          <p:nvPr/>
        </p:nvGraphicFramePr>
        <p:xfrm>
          <a:off x="1424297" y="3334140"/>
          <a:ext cx="1296000" cy="609600"/>
        </p:xfrm>
        <a:graphic>
          <a:graphicData uri="http://schemas.openxmlformats.org/drawingml/2006/table">
            <a:tbl>
              <a:tblPr firstRow="1" bandRow="1"/>
              <a:tblGrid>
                <a:gridCol w="432000">
                  <a:extLst>
                    <a:ext uri="{9D8B030D-6E8A-4147-A177-3AD203B41FA5}">
                      <a16:colId xmlns:a16="http://schemas.microsoft.com/office/drawing/2014/main" val="192345845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69904802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278979972"/>
                    </a:ext>
                  </a:extLst>
                </a:gridCol>
              </a:tblGrid>
              <a:tr h="21600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ctr">
                        <a:buFontTx/>
                        <a:buNone/>
                      </a:pPr>
                      <a:r>
                        <a:rPr lang="en-GB" sz="2000" b="1" dirty="0">
                          <a:solidFill>
                            <a:prstClr val="black"/>
                          </a:solidFill>
                          <a:latin typeface="Century Gothic" panose="020B0502020202020204" pitchFamily="34" charset="0"/>
                        </a:rPr>
                        <a:t>– 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909478"/>
                  </a:ext>
                </a:extLst>
              </a:tr>
              <a:tr h="216000">
                <a:tc vMerge="1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09213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477DF9D-8233-4574-8816-CD0B2765FE18}"/>
              </a:ext>
            </a:extLst>
          </p:cNvPr>
          <p:cNvGraphicFramePr>
            <a:graphicFrameLocks noGrp="1"/>
          </p:cNvGraphicFramePr>
          <p:nvPr/>
        </p:nvGraphicFramePr>
        <p:xfrm>
          <a:off x="1424297" y="4980998"/>
          <a:ext cx="1296000" cy="609600"/>
        </p:xfrm>
        <a:graphic>
          <a:graphicData uri="http://schemas.openxmlformats.org/drawingml/2006/table">
            <a:tbl>
              <a:tblPr firstRow="1" bandRow="1"/>
              <a:tblGrid>
                <a:gridCol w="432000">
                  <a:extLst>
                    <a:ext uri="{9D8B030D-6E8A-4147-A177-3AD203B41FA5}">
                      <a16:colId xmlns:a16="http://schemas.microsoft.com/office/drawing/2014/main" val="192345845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69904802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27897997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ctr">
                        <a:buFontTx/>
                        <a:buNone/>
                      </a:pPr>
                      <a:r>
                        <a:rPr lang="en-GB" sz="2000" b="1" dirty="0">
                          <a:solidFill>
                            <a:prstClr val="black"/>
                          </a:solidFill>
                          <a:latin typeface="Century Gothic" panose="020B0502020202020204" pitchFamily="34" charset="0"/>
                        </a:rPr>
                        <a:t>– 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90947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092138"/>
                  </a:ext>
                </a:extLst>
              </a:tr>
            </a:tbl>
          </a:graphicData>
        </a:graphic>
      </p:graphicFrame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B3FE4B72-2B57-492F-92C1-D7F6A712A3EE}"/>
              </a:ext>
            </a:extLst>
          </p:cNvPr>
          <p:cNvGraphicFramePr>
            <a:graphicFrameLocks noGrp="1"/>
          </p:cNvGraphicFramePr>
          <p:nvPr/>
        </p:nvGraphicFramePr>
        <p:xfrm>
          <a:off x="4349204" y="1389424"/>
          <a:ext cx="3785140" cy="3064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7028">
                  <a:extLst>
                    <a:ext uri="{9D8B030D-6E8A-4147-A177-3AD203B41FA5}">
                      <a16:colId xmlns:a16="http://schemas.microsoft.com/office/drawing/2014/main" val="1842872053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529207517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353209949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47927494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83083894"/>
                    </a:ext>
                  </a:extLst>
                </a:gridCol>
              </a:tblGrid>
              <a:tr h="306479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444742"/>
                  </a:ext>
                </a:extLst>
              </a:tr>
            </a:tbl>
          </a:graphicData>
        </a:graphic>
      </p:graphicFrame>
      <p:graphicFrame>
        <p:nvGraphicFramePr>
          <p:cNvPr id="20" name="Table 2">
            <a:extLst>
              <a:ext uri="{FF2B5EF4-FFF2-40B4-BE49-F238E27FC236}">
                <a16:creationId xmlns:a16="http://schemas.microsoft.com/office/drawing/2014/main" id="{4F74A854-DBE4-4262-A7A6-C94F97842D94}"/>
              </a:ext>
            </a:extLst>
          </p:cNvPr>
          <p:cNvGraphicFramePr>
            <a:graphicFrameLocks noGrp="1"/>
          </p:cNvGraphicFramePr>
          <p:nvPr/>
        </p:nvGraphicFramePr>
        <p:xfrm>
          <a:off x="4349204" y="2279674"/>
          <a:ext cx="3785140" cy="3064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7028">
                  <a:extLst>
                    <a:ext uri="{9D8B030D-6E8A-4147-A177-3AD203B41FA5}">
                      <a16:colId xmlns:a16="http://schemas.microsoft.com/office/drawing/2014/main" val="1842872053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529207517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353209949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47927494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83083894"/>
                    </a:ext>
                  </a:extLst>
                </a:gridCol>
              </a:tblGrid>
              <a:tr h="306479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444742"/>
                  </a:ext>
                </a:extLst>
              </a:tr>
            </a:tbl>
          </a:graphicData>
        </a:graphic>
      </p:graphicFrame>
      <p:graphicFrame>
        <p:nvGraphicFramePr>
          <p:cNvPr id="22" name="Table 2">
            <a:extLst>
              <a:ext uri="{FF2B5EF4-FFF2-40B4-BE49-F238E27FC236}">
                <a16:creationId xmlns:a16="http://schemas.microsoft.com/office/drawing/2014/main" id="{940B007F-545A-48E9-936F-25A788069350}"/>
              </a:ext>
            </a:extLst>
          </p:cNvPr>
          <p:cNvGraphicFramePr>
            <a:graphicFrameLocks noGrp="1"/>
          </p:cNvGraphicFramePr>
          <p:nvPr/>
        </p:nvGraphicFramePr>
        <p:xfrm>
          <a:off x="4349204" y="3031320"/>
          <a:ext cx="3785140" cy="3064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7028">
                  <a:extLst>
                    <a:ext uri="{9D8B030D-6E8A-4147-A177-3AD203B41FA5}">
                      <a16:colId xmlns:a16="http://schemas.microsoft.com/office/drawing/2014/main" val="1842872053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529207517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353209949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47927494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83083894"/>
                    </a:ext>
                  </a:extLst>
                </a:gridCol>
              </a:tblGrid>
              <a:tr h="306479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444742"/>
                  </a:ext>
                </a:extLst>
              </a:tr>
            </a:tbl>
          </a:graphicData>
        </a:graphic>
      </p:graphicFrame>
      <p:graphicFrame>
        <p:nvGraphicFramePr>
          <p:cNvPr id="24" name="Table 2">
            <a:extLst>
              <a:ext uri="{FF2B5EF4-FFF2-40B4-BE49-F238E27FC236}">
                <a16:creationId xmlns:a16="http://schemas.microsoft.com/office/drawing/2014/main" id="{F4FAED9B-148C-4849-962C-B0216EBDDDC8}"/>
              </a:ext>
            </a:extLst>
          </p:cNvPr>
          <p:cNvGraphicFramePr>
            <a:graphicFrameLocks noGrp="1"/>
          </p:cNvGraphicFramePr>
          <p:nvPr/>
        </p:nvGraphicFramePr>
        <p:xfrm>
          <a:off x="4349204" y="3921570"/>
          <a:ext cx="3785140" cy="3064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7028">
                  <a:extLst>
                    <a:ext uri="{9D8B030D-6E8A-4147-A177-3AD203B41FA5}">
                      <a16:colId xmlns:a16="http://schemas.microsoft.com/office/drawing/2014/main" val="1842872053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529207517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353209949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47927494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83083894"/>
                    </a:ext>
                  </a:extLst>
                </a:gridCol>
              </a:tblGrid>
              <a:tr h="306479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444742"/>
                  </a:ext>
                </a:extLst>
              </a:tr>
            </a:tbl>
          </a:graphicData>
        </a:graphic>
      </p:graphicFrame>
      <p:graphicFrame>
        <p:nvGraphicFramePr>
          <p:cNvPr id="25" name="Table 2">
            <a:extLst>
              <a:ext uri="{FF2B5EF4-FFF2-40B4-BE49-F238E27FC236}">
                <a16:creationId xmlns:a16="http://schemas.microsoft.com/office/drawing/2014/main" id="{51225E9D-9DF6-4A3C-895A-2F33BAE411C3}"/>
              </a:ext>
            </a:extLst>
          </p:cNvPr>
          <p:cNvGraphicFramePr>
            <a:graphicFrameLocks noGrp="1"/>
          </p:cNvGraphicFramePr>
          <p:nvPr/>
        </p:nvGraphicFramePr>
        <p:xfrm>
          <a:off x="4349204" y="4667829"/>
          <a:ext cx="3785140" cy="3064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7028">
                  <a:extLst>
                    <a:ext uri="{9D8B030D-6E8A-4147-A177-3AD203B41FA5}">
                      <a16:colId xmlns:a16="http://schemas.microsoft.com/office/drawing/2014/main" val="1842872053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529207517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353209949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47927494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83083894"/>
                    </a:ext>
                  </a:extLst>
                </a:gridCol>
              </a:tblGrid>
              <a:tr h="306479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444742"/>
                  </a:ext>
                </a:extLst>
              </a:tr>
            </a:tbl>
          </a:graphicData>
        </a:graphic>
      </p:graphicFrame>
      <p:graphicFrame>
        <p:nvGraphicFramePr>
          <p:cNvPr id="27" name="Table 2">
            <a:extLst>
              <a:ext uri="{FF2B5EF4-FFF2-40B4-BE49-F238E27FC236}">
                <a16:creationId xmlns:a16="http://schemas.microsoft.com/office/drawing/2014/main" id="{2B1E54C7-0783-4D82-9597-7F59F5B6B95B}"/>
              </a:ext>
            </a:extLst>
          </p:cNvPr>
          <p:cNvGraphicFramePr>
            <a:graphicFrameLocks noGrp="1"/>
          </p:cNvGraphicFramePr>
          <p:nvPr/>
        </p:nvGraphicFramePr>
        <p:xfrm>
          <a:off x="4349204" y="5558079"/>
          <a:ext cx="3785140" cy="3064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7028">
                  <a:extLst>
                    <a:ext uri="{9D8B030D-6E8A-4147-A177-3AD203B41FA5}">
                      <a16:colId xmlns:a16="http://schemas.microsoft.com/office/drawing/2014/main" val="1842872053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529207517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353209949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47927494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83083894"/>
                    </a:ext>
                  </a:extLst>
                </a:gridCol>
              </a:tblGrid>
              <a:tr h="306479"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444742"/>
                  </a:ext>
                </a:extLst>
              </a:tr>
            </a:tbl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9864ABF-7E1F-41B0-8C4D-0C8F4EFD0FD9}"/>
              </a:ext>
            </a:extLst>
          </p:cNvPr>
          <p:cNvCxnSpPr>
            <a:cxnSpLocks/>
          </p:cNvCxnSpPr>
          <p:nvPr/>
        </p:nvCxnSpPr>
        <p:spPr>
          <a:xfrm>
            <a:off x="2822448" y="3712464"/>
            <a:ext cx="1526756" cy="155372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DA24163-060D-42BE-B1BA-BA996535B024}"/>
              </a:ext>
            </a:extLst>
          </p:cNvPr>
          <p:cNvCxnSpPr>
            <a:cxnSpLocks/>
          </p:cNvCxnSpPr>
          <p:nvPr/>
        </p:nvCxnSpPr>
        <p:spPr>
          <a:xfrm>
            <a:off x="2822448" y="2090928"/>
            <a:ext cx="1526755" cy="152411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3B436DA-FDC5-4638-81CE-89261A353DCF}"/>
              </a:ext>
            </a:extLst>
          </p:cNvPr>
          <p:cNvCxnSpPr>
            <a:cxnSpLocks/>
          </p:cNvCxnSpPr>
          <p:nvPr/>
        </p:nvCxnSpPr>
        <p:spPr>
          <a:xfrm flipV="1">
            <a:off x="2822448" y="1987788"/>
            <a:ext cx="1526756" cy="31829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Table 2">
            <a:extLst>
              <a:ext uri="{FF2B5EF4-FFF2-40B4-BE49-F238E27FC236}">
                <a16:creationId xmlns:a16="http://schemas.microsoft.com/office/drawing/2014/main" id="{8E63C7ED-56C0-4EB9-AF61-CFE9A05558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712787"/>
              </p:ext>
            </p:extLst>
          </p:nvPr>
        </p:nvGraphicFramePr>
        <p:xfrm>
          <a:off x="4349204" y="1834549"/>
          <a:ext cx="3785140" cy="3064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7028">
                  <a:extLst>
                    <a:ext uri="{9D8B030D-6E8A-4147-A177-3AD203B41FA5}">
                      <a16:colId xmlns:a16="http://schemas.microsoft.com/office/drawing/2014/main" val="1842872053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529207517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353209949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47927494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83083894"/>
                    </a:ext>
                  </a:extLst>
                </a:gridCol>
              </a:tblGrid>
              <a:tr h="306479"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444742"/>
                  </a:ext>
                </a:extLst>
              </a:tr>
            </a:tbl>
          </a:graphicData>
        </a:graphic>
      </p:graphicFrame>
      <p:graphicFrame>
        <p:nvGraphicFramePr>
          <p:cNvPr id="31" name="Table 2">
            <a:extLst>
              <a:ext uri="{FF2B5EF4-FFF2-40B4-BE49-F238E27FC236}">
                <a16:creationId xmlns:a16="http://schemas.microsoft.com/office/drawing/2014/main" id="{AA77033C-EB70-4F11-A476-27AA5E5950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671310"/>
              </p:ext>
            </p:extLst>
          </p:nvPr>
        </p:nvGraphicFramePr>
        <p:xfrm>
          <a:off x="4349204" y="3476445"/>
          <a:ext cx="3785140" cy="3064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7028">
                  <a:extLst>
                    <a:ext uri="{9D8B030D-6E8A-4147-A177-3AD203B41FA5}">
                      <a16:colId xmlns:a16="http://schemas.microsoft.com/office/drawing/2014/main" val="1842872053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529207517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353209949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47927494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83083894"/>
                    </a:ext>
                  </a:extLst>
                </a:gridCol>
              </a:tblGrid>
              <a:tr h="306479"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lnTlToB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28575" cap="flat" cmpd="sng" algn="ctr">
                      <a:solidFill>
                        <a:srgbClr val="C51F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444742"/>
                  </a:ext>
                </a:extLst>
              </a:tr>
            </a:tbl>
          </a:graphicData>
        </a:graphic>
      </p:graphicFrame>
      <p:graphicFrame>
        <p:nvGraphicFramePr>
          <p:cNvPr id="32" name="Table 2">
            <a:extLst>
              <a:ext uri="{FF2B5EF4-FFF2-40B4-BE49-F238E27FC236}">
                <a16:creationId xmlns:a16="http://schemas.microsoft.com/office/drawing/2014/main" id="{E2A6AC42-322D-42B3-B7C2-7ADCB9C4B2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6468844"/>
              </p:ext>
            </p:extLst>
          </p:nvPr>
        </p:nvGraphicFramePr>
        <p:xfrm>
          <a:off x="4349204" y="5112954"/>
          <a:ext cx="3785140" cy="3064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7028">
                  <a:extLst>
                    <a:ext uri="{9D8B030D-6E8A-4147-A177-3AD203B41FA5}">
                      <a16:colId xmlns:a16="http://schemas.microsoft.com/office/drawing/2014/main" val="1842872053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529207517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1353209949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47927494"/>
                    </a:ext>
                  </a:extLst>
                </a:gridCol>
                <a:gridCol w="757028">
                  <a:extLst>
                    <a:ext uri="{9D8B030D-6E8A-4147-A177-3AD203B41FA5}">
                      <a16:colId xmlns:a16="http://schemas.microsoft.com/office/drawing/2014/main" val="2583083894"/>
                    </a:ext>
                  </a:extLst>
                </a:gridCol>
              </a:tblGrid>
              <a:tr h="306479"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/>
                    </a:p>
                  </a:txBody>
                  <a:tcPr marL="56777" marR="56777" marT="37785" marB="3778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56777" marR="56777" marT="37785" marB="3778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444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6759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number that is        of the whole number represented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C05121A-1AC7-489B-A86C-12E2601372D3}"/>
              </a:ext>
            </a:extLst>
          </p:cNvPr>
          <p:cNvGrpSpPr/>
          <p:nvPr/>
        </p:nvGrpSpPr>
        <p:grpSpPr>
          <a:xfrm>
            <a:off x="1756527" y="4489355"/>
            <a:ext cx="5630946" cy="905008"/>
            <a:chOff x="546760" y="1471135"/>
            <a:chExt cx="2653751" cy="426512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51D7BF01-2F63-4CED-8B44-A8EBA597AC8D}"/>
                </a:ext>
              </a:extLst>
            </p:cNvPr>
            <p:cNvSpPr/>
            <p:nvPr/>
          </p:nvSpPr>
          <p:spPr>
            <a:xfrm>
              <a:off x="546760" y="1471135"/>
              <a:ext cx="552199" cy="426512"/>
            </a:xfrm>
            <a:prstGeom prst="round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30</a:t>
              </a: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9B664165-79A3-4506-9062-0AE58D7CF92F}"/>
                </a:ext>
              </a:extLst>
            </p:cNvPr>
            <p:cNvSpPr/>
            <p:nvPr/>
          </p:nvSpPr>
          <p:spPr>
            <a:xfrm>
              <a:off x="1597536" y="1471135"/>
              <a:ext cx="552199" cy="426512"/>
            </a:xfrm>
            <a:prstGeom prst="round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6</a:t>
              </a: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F9B75750-A170-461C-A752-9A93EBF39451}"/>
                </a:ext>
              </a:extLst>
            </p:cNvPr>
            <p:cNvSpPr/>
            <p:nvPr/>
          </p:nvSpPr>
          <p:spPr>
            <a:xfrm>
              <a:off x="2648312" y="1471135"/>
              <a:ext cx="552199" cy="426512"/>
            </a:xfrm>
            <a:prstGeom prst="round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48</a:t>
              </a:r>
            </a:p>
          </p:txBody>
        </p:sp>
      </p:grp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B10CBC33-C7D0-4DE3-B28D-5BB102F30063}"/>
              </a:ext>
            </a:extLst>
          </p:cNvPr>
          <p:cNvGraphicFramePr>
            <a:graphicFrameLocks noGrp="1"/>
          </p:cNvGraphicFramePr>
          <p:nvPr/>
        </p:nvGraphicFramePr>
        <p:xfrm>
          <a:off x="540000" y="2026290"/>
          <a:ext cx="8064000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000">
                  <a:extLst>
                    <a:ext uri="{9D8B030D-6E8A-4147-A177-3AD203B41FA5}">
                      <a16:colId xmlns:a16="http://schemas.microsoft.com/office/drawing/2014/main" val="4005208527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601874308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3176018378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1639601327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3555799245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754031555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3859757560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857665194"/>
                    </a:ext>
                  </a:extLst>
                </a:gridCol>
              </a:tblGrid>
              <a:tr h="100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222241"/>
                  </a:ext>
                </a:extLst>
              </a:tr>
            </a:tbl>
          </a:graphicData>
        </a:graphic>
      </p:graphicFrame>
      <p:grpSp>
        <p:nvGrpSpPr>
          <p:cNvPr id="29" name="Group 28">
            <a:extLst>
              <a:ext uri="{FF2B5EF4-FFF2-40B4-BE49-F238E27FC236}">
                <a16:creationId xmlns:a16="http://schemas.microsoft.com/office/drawing/2014/main" id="{6FDE3C3D-C0D6-4823-9CD3-DA75EF1D5806}"/>
              </a:ext>
            </a:extLst>
          </p:cNvPr>
          <p:cNvGrpSpPr/>
          <p:nvPr/>
        </p:nvGrpSpPr>
        <p:grpSpPr>
          <a:xfrm>
            <a:off x="3650651" y="2173397"/>
            <a:ext cx="872520" cy="790992"/>
            <a:chOff x="678564" y="1117084"/>
            <a:chExt cx="601113" cy="544945"/>
          </a:xfrm>
          <a:solidFill>
            <a:srgbClr val="FF7C80"/>
          </a:solidFill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E2C643B-EFF8-405E-B931-F1585B6EC355}"/>
                </a:ext>
              </a:extLst>
            </p:cNvPr>
            <p:cNvSpPr/>
            <p:nvPr/>
          </p:nvSpPr>
          <p:spPr>
            <a:xfrm>
              <a:off x="799890" y="1117084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A0F7AA00-893A-40C8-A950-35AE622CC03E}"/>
                </a:ext>
              </a:extLst>
            </p:cNvPr>
            <p:cNvSpPr/>
            <p:nvPr/>
          </p:nvSpPr>
          <p:spPr>
            <a:xfrm>
              <a:off x="678564" y="1331681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D9E4C749-529A-4B42-9DBB-69BFCA874485}"/>
                </a:ext>
              </a:extLst>
            </p:cNvPr>
            <p:cNvSpPr/>
            <p:nvPr/>
          </p:nvSpPr>
          <p:spPr>
            <a:xfrm>
              <a:off x="822564" y="1518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37634561-89F9-4738-BDDD-AEF9BF3FF439}"/>
                </a:ext>
              </a:extLst>
            </p:cNvPr>
            <p:cNvSpPr/>
            <p:nvPr/>
          </p:nvSpPr>
          <p:spPr>
            <a:xfrm>
              <a:off x="1070095" y="1446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9BB11FCC-40FC-4B89-8223-F52CB502D8A7}"/>
                </a:ext>
              </a:extLst>
            </p:cNvPr>
            <p:cNvSpPr/>
            <p:nvPr/>
          </p:nvSpPr>
          <p:spPr>
            <a:xfrm>
              <a:off x="1135677" y="1139002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5EBC6775-C2BF-4F09-A02B-ACC081B979B0}"/>
                </a:ext>
              </a:extLst>
            </p:cNvPr>
            <p:cNvSpPr/>
            <p:nvPr/>
          </p:nvSpPr>
          <p:spPr>
            <a:xfrm>
              <a:off x="886235" y="1302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32A5B42-CD04-4B74-BF6C-D70716A010E6}"/>
              </a:ext>
            </a:extLst>
          </p:cNvPr>
          <p:cNvGrpSpPr/>
          <p:nvPr/>
        </p:nvGrpSpPr>
        <p:grpSpPr>
          <a:xfrm>
            <a:off x="1586751" y="2134794"/>
            <a:ext cx="872520" cy="790992"/>
            <a:chOff x="678564" y="1117084"/>
            <a:chExt cx="601113" cy="544945"/>
          </a:xfrm>
          <a:solidFill>
            <a:srgbClr val="FF7C80"/>
          </a:solidFill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7AB415F6-C9C5-4FFB-9B22-FA4BD4EF7EA6}"/>
                </a:ext>
              </a:extLst>
            </p:cNvPr>
            <p:cNvSpPr/>
            <p:nvPr/>
          </p:nvSpPr>
          <p:spPr>
            <a:xfrm>
              <a:off x="799890" y="1117084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5AF38130-1415-47D7-8459-B6BEF2ACF78B}"/>
                </a:ext>
              </a:extLst>
            </p:cNvPr>
            <p:cNvSpPr/>
            <p:nvPr/>
          </p:nvSpPr>
          <p:spPr>
            <a:xfrm>
              <a:off x="678564" y="1331681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4CFD8BEB-7BD0-40A2-8766-C8E4965BE541}"/>
                </a:ext>
              </a:extLst>
            </p:cNvPr>
            <p:cNvSpPr/>
            <p:nvPr/>
          </p:nvSpPr>
          <p:spPr>
            <a:xfrm>
              <a:off x="822564" y="1518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BE61B035-43B9-4EA3-9564-EE7C8B5CB9CB}"/>
                </a:ext>
              </a:extLst>
            </p:cNvPr>
            <p:cNvSpPr/>
            <p:nvPr/>
          </p:nvSpPr>
          <p:spPr>
            <a:xfrm>
              <a:off x="1070095" y="1446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A7BD9DEA-62F1-4395-9DC2-079EF77247CE}"/>
                </a:ext>
              </a:extLst>
            </p:cNvPr>
            <p:cNvSpPr/>
            <p:nvPr/>
          </p:nvSpPr>
          <p:spPr>
            <a:xfrm>
              <a:off x="1135677" y="1139002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36BF6C7A-8683-4554-BCE3-FF91F349EF94}"/>
                </a:ext>
              </a:extLst>
            </p:cNvPr>
            <p:cNvSpPr/>
            <p:nvPr/>
          </p:nvSpPr>
          <p:spPr>
            <a:xfrm>
              <a:off x="886235" y="1302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399FA503-E16A-4D71-AD63-81C71AA60058}"/>
              </a:ext>
            </a:extLst>
          </p:cNvPr>
          <p:cNvGrpSpPr/>
          <p:nvPr/>
        </p:nvGrpSpPr>
        <p:grpSpPr>
          <a:xfrm>
            <a:off x="2628885" y="2134794"/>
            <a:ext cx="872520" cy="790992"/>
            <a:chOff x="678564" y="1117084"/>
            <a:chExt cx="601113" cy="544945"/>
          </a:xfrm>
          <a:solidFill>
            <a:srgbClr val="FF7C80"/>
          </a:solidFill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DCE8A05-EE2B-4111-A204-7FA1370DF62D}"/>
                </a:ext>
              </a:extLst>
            </p:cNvPr>
            <p:cNvSpPr/>
            <p:nvPr/>
          </p:nvSpPr>
          <p:spPr>
            <a:xfrm>
              <a:off x="799890" y="1117084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33720EF3-D4B8-4ED8-B11E-CF4B2F51D9F6}"/>
                </a:ext>
              </a:extLst>
            </p:cNvPr>
            <p:cNvSpPr/>
            <p:nvPr/>
          </p:nvSpPr>
          <p:spPr>
            <a:xfrm>
              <a:off x="678564" y="1331681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79DE2CB4-073B-4E95-ADF2-AC2A70B5BE2A}"/>
                </a:ext>
              </a:extLst>
            </p:cNvPr>
            <p:cNvSpPr/>
            <p:nvPr/>
          </p:nvSpPr>
          <p:spPr>
            <a:xfrm>
              <a:off x="822564" y="1518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AFD87F12-7827-4AC0-83F7-19E384D3CDA0}"/>
                </a:ext>
              </a:extLst>
            </p:cNvPr>
            <p:cNvSpPr/>
            <p:nvPr/>
          </p:nvSpPr>
          <p:spPr>
            <a:xfrm>
              <a:off x="1070095" y="1446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B45B4092-A14B-4DAE-B5A3-F4BCC3BB4343}"/>
                </a:ext>
              </a:extLst>
            </p:cNvPr>
            <p:cNvSpPr/>
            <p:nvPr/>
          </p:nvSpPr>
          <p:spPr>
            <a:xfrm>
              <a:off x="1135677" y="1139002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101D21A1-BD7A-4E42-B6F0-5F437F23188F}"/>
                </a:ext>
              </a:extLst>
            </p:cNvPr>
            <p:cNvSpPr/>
            <p:nvPr/>
          </p:nvSpPr>
          <p:spPr>
            <a:xfrm>
              <a:off x="886235" y="1302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7817AA27-85F7-4C08-AD55-8AF295ABEDE3}"/>
              </a:ext>
            </a:extLst>
          </p:cNvPr>
          <p:cNvGrpSpPr/>
          <p:nvPr/>
        </p:nvGrpSpPr>
        <p:grpSpPr>
          <a:xfrm>
            <a:off x="604469" y="2134834"/>
            <a:ext cx="872520" cy="790992"/>
            <a:chOff x="678564" y="1117084"/>
            <a:chExt cx="601113" cy="544945"/>
          </a:xfrm>
          <a:solidFill>
            <a:srgbClr val="FF7C80"/>
          </a:solidFill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C547AD76-D671-4F50-AE72-6E65CAE9CD63}"/>
                </a:ext>
              </a:extLst>
            </p:cNvPr>
            <p:cNvSpPr/>
            <p:nvPr/>
          </p:nvSpPr>
          <p:spPr>
            <a:xfrm>
              <a:off x="799890" y="1117084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F6B26785-0BBF-4B82-8745-C10C0224164D}"/>
                </a:ext>
              </a:extLst>
            </p:cNvPr>
            <p:cNvSpPr/>
            <p:nvPr/>
          </p:nvSpPr>
          <p:spPr>
            <a:xfrm>
              <a:off x="678564" y="1331681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D367AA15-286B-4CFA-A45D-1E0AE6873957}"/>
                </a:ext>
              </a:extLst>
            </p:cNvPr>
            <p:cNvSpPr/>
            <p:nvPr/>
          </p:nvSpPr>
          <p:spPr>
            <a:xfrm>
              <a:off x="822564" y="1518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F0C1154F-2DE8-41A9-850B-6ADDFE4E0744}"/>
                </a:ext>
              </a:extLst>
            </p:cNvPr>
            <p:cNvSpPr/>
            <p:nvPr/>
          </p:nvSpPr>
          <p:spPr>
            <a:xfrm>
              <a:off x="1070095" y="1446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474ACC3C-9E8F-44BF-9D02-BA2D09C2645A}"/>
                </a:ext>
              </a:extLst>
            </p:cNvPr>
            <p:cNvSpPr/>
            <p:nvPr/>
          </p:nvSpPr>
          <p:spPr>
            <a:xfrm>
              <a:off x="1135677" y="1139002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DF7A1929-07ED-4191-A13A-73144E54FAB3}"/>
                </a:ext>
              </a:extLst>
            </p:cNvPr>
            <p:cNvSpPr/>
            <p:nvPr/>
          </p:nvSpPr>
          <p:spPr>
            <a:xfrm>
              <a:off x="886235" y="1302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CCA74439-3BD5-4135-AA8D-0590FBE310EF}"/>
              </a:ext>
            </a:extLst>
          </p:cNvPr>
          <p:cNvGrpSpPr/>
          <p:nvPr/>
        </p:nvGrpSpPr>
        <p:grpSpPr>
          <a:xfrm>
            <a:off x="4660343" y="2158756"/>
            <a:ext cx="872520" cy="790992"/>
            <a:chOff x="678564" y="1117084"/>
            <a:chExt cx="601113" cy="544945"/>
          </a:xfrm>
          <a:solidFill>
            <a:srgbClr val="FF7C80"/>
          </a:solidFill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9E0D798D-D5C6-4D6F-9179-4D6A7FFD3E4F}"/>
                </a:ext>
              </a:extLst>
            </p:cNvPr>
            <p:cNvSpPr/>
            <p:nvPr/>
          </p:nvSpPr>
          <p:spPr>
            <a:xfrm>
              <a:off x="799890" y="1117084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D7158D4E-E00F-412A-9EB3-4C6AC82692F7}"/>
                </a:ext>
              </a:extLst>
            </p:cNvPr>
            <p:cNvSpPr/>
            <p:nvPr/>
          </p:nvSpPr>
          <p:spPr>
            <a:xfrm>
              <a:off x="678564" y="1331681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79546653-9B33-4B28-92D5-7C540CC6A5BD}"/>
                </a:ext>
              </a:extLst>
            </p:cNvPr>
            <p:cNvSpPr/>
            <p:nvPr/>
          </p:nvSpPr>
          <p:spPr>
            <a:xfrm>
              <a:off x="822564" y="1518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2A46594B-7082-46AF-B1F4-3A387004C7F9}"/>
                </a:ext>
              </a:extLst>
            </p:cNvPr>
            <p:cNvSpPr/>
            <p:nvPr/>
          </p:nvSpPr>
          <p:spPr>
            <a:xfrm>
              <a:off x="1070095" y="1446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7E035BA8-321F-429D-A7D7-EBDF7E51E372}"/>
                </a:ext>
              </a:extLst>
            </p:cNvPr>
            <p:cNvSpPr/>
            <p:nvPr/>
          </p:nvSpPr>
          <p:spPr>
            <a:xfrm>
              <a:off x="1135677" y="1139002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9930DE79-C285-47EE-A01A-56F5A40A7AA6}"/>
                </a:ext>
              </a:extLst>
            </p:cNvPr>
            <p:cNvSpPr/>
            <p:nvPr/>
          </p:nvSpPr>
          <p:spPr>
            <a:xfrm>
              <a:off x="886235" y="1302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C17F753C-3AF9-45BA-BA99-36904BA02026}"/>
              </a:ext>
            </a:extLst>
          </p:cNvPr>
          <p:cNvGrpSpPr/>
          <p:nvPr/>
        </p:nvGrpSpPr>
        <p:grpSpPr>
          <a:xfrm>
            <a:off x="5664458" y="2158756"/>
            <a:ext cx="872520" cy="790992"/>
            <a:chOff x="678564" y="1117084"/>
            <a:chExt cx="601113" cy="544945"/>
          </a:xfrm>
          <a:solidFill>
            <a:srgbClr val="FF7C80"/>
          </a:solidFill>
        </p:grpSpPr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A1D18DA4-8596-4C36-99C3-7A41AF450134}"/>
                </a:ext>
              </a:extLst>
            </p:cNvPr>
            <p:cNvSpPr/>
            <p:nvPr/>
          </p:nvSpPr>
          <p:spPr>
            <a:xfrm>
              <a:off x="799890" y="1117084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621F6A10-D62D-4167-B2BF-17EFA75BDE81}"/>
                </a:ext>
              </a:extLst>
            </p:cNvPr>
            <p:cNvSpPr/>
            <p:nvPr/>
          </p:nvSpPr>
          <p:spPr>
            <a:xfrm>
              <a:off x="678564" y="1331681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0285F14-10A3-4CE4-AD15-BF7EE98F4A34}"/>
                </a:ext>
              </a:extLst>
            </p:cNvPr>
            <p:cNvSpPr/>
            <p:nvPr/>
          </p:nvSpPr>
          <p:spPr>
            <a:xfrm>
              <a:off x="822564" y="1518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CE6432EA-DE51-43CE-9971-9E38DA7B4816}"/>
                </a:ext>
              </a:extLst>
            </p:cNvPr>
            <p:cNvSpPr/>
            <p:nvPr/>
          </p:nvSpPr>
          <p:spPr>
            <a:xfrm>
              <a:off x="1070095" y="1446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833CB906-A5DC-44F6-9DE9-E49FCCE5BE52}"/>
                </a:ext>
              </a:extLst>
            </p:cNvPr>
            <p:cNvSpPr/>
            <p:nvPr/>
          </p:nvSpPr>
          <p:spPr>
            <a:xfrm>
              <a:off x="1135677" y="1139002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FF6B6B6A-8EB5-414F-BEA6-D2B25D1F0580}"/>
                </a:ext>
              </a:extLst>
            </p:cNvPr>
            <p:cNvSpPr/>
            <p:nvPr/>
          </p:nvSpPr>
          <p:spPr>
            <a:xfrm>
              <a:off x="886235" y="1302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65343348-774D-47D3-AA0B-2DCB0C9B3BF8}"/>
              </a:ext>
            </a:extLst>
          </p:cNvPr>
          <p:cNvGrpSpPr/>
          <p:nvPr/>
        </p:nvGrpSpPr>
        <p:grpSpPr>
          <a:xfrm>
            <a:off x="6651759" y="2134794"/>
            <a:ext cx="872520" cy="790992"/>
            <a:chOff x="678564" y="1117084"/>
            <a:chExt cx="601113" cy="544945"/>
          </a:xfrm>
          <a:solidFill>
            <a:srgbClr val="FF7C80"/>
          </a:solidFill>
        </p:grpSpPr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78FCBA78-3A57-40E8-9068-0DB1F31C844C}"/>
                </a:ext>
              </a:extLst>
            </p:cNvPr>
            <p:cNvSpPr/>
            <p:nvPr/>
          </p:nvSpPr>
          <p:spPr>
            <a:xfrm>
              <a:off x="799890" y="1117084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A57D874B-93F3-4F16-B253-3541C3EC46F0}"/>
                </a:ext>
              </a:extLst>
            </p:cNvPr>
            <p:cNvSpPr/>
            <p:nvPr/>
          </p:nvSpPr>
          <p:spPr>
            <a:xfrm>
              <a:off x="678564" y="1331681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7360E315-0DA1-4B3D-9609-064EC3F98825}"/>
                </a:ext>
              </a:extLst>
            </p:cNvPr>
            <p:cNvSpPr/>
            <p:nvPr/>
          </p:nvSpPr>
          <p:spPr>
            <a:xfrm>
              <a:off x="822564" y="1518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F92D16E0-40D2-4E29-9551-3254C7A18FC8}"/>
                </a:ext>
              </a:extLst>
            </p:cNvPr>
            <p:cNvSpPr/>
            <p:nvPr/>
          </p:nvSpPr>
          <p:spPr>
            <a:xfrm>
              <a:off x="1070095" y="1446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051A1063-A958-4DB9-9B51-463A52D2EEDF}"/>
                </a:ext>
              </a:extLst>
            </p:cNvPr>
            <p:cNvSpPr/>
            <p:nvPr/>
          </p:nvSpPr>
          <p:spPr>
            <a:xfrm>
              <a:off x="1135677" y="1139002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06D85944-A000-48DC-AC88-05B47F0153DA}"/>
                </a:ext>
              </a:extLst>
            </p:cNvPr>
            <p:cNvSpPr/>
            <p:nvPr/>
          </p:nvSpPr>
          <p:spPr>
            <a:xfrm>
              <a:off x="886235" y="1302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004E6853-DD77-4662-A5ED-48611CEADED9}"/>
              </a:ext>
            </a:extLst>
          </p:cNvPr>
          <p:cNvGrpSpPr/>
          <p:nvPr/>
        </p:nvGrpSpPr>
        <p:grpSpPr>
          <a:xfrm>
            <a:off x="7681853" y="2137102"/>
            <a:ext cx="872520" cy="790992"/>
            <a:chOff x="678564" y="1117084"/>
            <a:chExt cx="601113" cy="544945"/>
          </a:xfrm>
          <a:solidFill>
            <a:srgbClr val="FF7C80"/>
          </a:solidFill>
        </p:grpSpPr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4A19D254-53A7-44D3-9C81-C03873DE3FC9}"/>
                </a:ext>
              </a:extLst>
            </p:cNvPr>
            <p:cNvSpPr/>
            <p:nvPr/>
          </p:nvSpPr>
          <p:spPr>
            <a:xfrm>
              <a:off x="799890" y="1117084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FFCE5EA3-D5B8-49F9-BCD7-3F7AE41DB36A}"/>
                </a:ext>
              </a:extLst>
            </p:cNvPr>
            <p:cNvSpPr/>
            <p:nvPr/>
          </p:nvSpPr>
          <p:spPr>
            <a:xfrm>
              <a:off x="678564" y="1331681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9900C090-84EE-48EC-AB8D-A342D7143FA5}"/>
                </a:ext>
              </a:extLst>
            </p:cNvPr>
            <p:cNvSpPr/>
            <p:nvPr/>
          </p:nvSpPr>
          <p:spPr>
            <a:xfrm>
              <a:off x="822564" y="1518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F5DA8B47-A088-405D-9321-8AB2116D5DD5}"/>
                </a:ext>
              </a:extLst>
            </p:cNvPr>
            <p:cNvSpPr/>
            <p:nvPr/>
          </p:nvSpPr>
          <p:spPr>
            <a:xfrm>
              <a:off x="1070095" y="1446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71C6CABC-B913-4DB0-B9DE-673102462098}"/>
                </a:ext>
              </a:extLst>
            </p:cNvPr>
            <p:cNvSpPr/>
            <p:nvPr/>
          </p:nvSpPr>
          <p:spPr>
            <a:xfrm>
              <a:off x="1135677" y="1139002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5DA0EDBE-FB44-46B9-9687-C3C321B3551F}"/>
                </a:ext>
              </a:extLst>
            </p:cNvPr>
            <p:cNvSpPr/>
            <p:nvPr/>
          </p:nvSpPr>
          <p:spPr>
            <a:xfrm>
              <a:off x="886235" y="1302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87" name="Table 86">
            <a:extLst>
              <a:ext uri="{FF2B5EF4-FFF2-40B4-BE49-F238E27FC236}">
                <a16:creationId xmlns:a16="http://schemas.microsoft.com/office/drawing/2014/main" id="{C861B029-3603-4E64-9975-5B26491CD6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8283026"/>
              </p:ext>
            </p:extLst>
          </p:nvPr>
        </p:nvGraphicFramePr>
        <p:xfrm>
          <a:off x="3821176" y="831092"/>
          <a:ext cx="396000" cy="623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134806266"/>
                    </a:ext>
                  </a:extLst>
                </a:gridCol>
              </a:tblGrid>
              <a:tr h="311953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8206772"/>
                  </a:ext>
                </a:extLst>
              </a:tr>
              <a:tr h="311953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381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0828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number that is        of the whole number represented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C05121A-1AC7-489B-A86C-12E2601372D3}"/>
              </a:ext>
            </a:extLst>
          </p:cNvPr>
          <p:cNvGrpSpPr/>
          <p:nvPr/>
        </p:nvGrpSpPr>
        <p:grpSpPr>
          <a:xfrm>
            <a:off x="1756527" y="4489355"/>
            <a:ext cx="5630946" cy="905008"/>
            <a:chOff x="546760" y="1471135"/>
            <a:chExt cx="2653751" cy="426512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51D7BF01-2F63-4CED-8B44-A8EBA597AC8D}"/>
                </a:ext>
              </a:extLst>
            </p:cNvPr>
            <p:cNvSpPr/>
            <p:nvPr/>
          </p:nvSpPr>
          <p:spPr>
            <a:xfrm>
              <a:off x="546760" y="1471135"/>
              <a:ext cx="552199" cy="426512"/>
            </a:xfrm>
            <a:prstGeom prst="roundRect">
              <a:avLst/>
            </a:prstGeom>
            <a:ln w="28575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30</a:t>
              </a: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9B664165-79A3-4506-9062-0AE58D7CF92F}"/>
                </a:ext>
              </a:extLst>
            </p:cNvPr>
            <p:cNvSpPr/>
            <p:nvPr/>
          </p:nvSpPr>
          <p:spPr>
            <a:xfrm>
              <a:off x="1597536" y="1471135"/>
              <a:ext cx="552199" cy="426512"/>
            </a:xfrm>
            <a:prstGeom prst="roundRect">
              <a:avLst/>
            </a:prstGeom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solidFill>
                    <a:schemeClr val="bg2">
                      <a:lumMod val="50000"/>
                    </a:schemeClr>
                  </a:solidFill>
                  <a:latin typeface="Century Gothic" panose="020B0502020202020204" pitchFamily="34" charset="0"/>
                </a:rPr>
                <a:t>6</a:t>
              </a: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F9B75750-A170-461C-A752-9A93EBF39451}"/>
                </a:ext>
              </a:extLst>
            </p:cNvPr>
            <p:cNvSpPr/>
            <p:nvPr/>
          </p:nvSpPr>
          <p:spPr>
            <a:xfrm>
              <a:off x="2648312" y="1471135"/>
              <a:ext cx="552199" cy="426512"/>
            </a:xfrm>
            <a:prstGeom prst="roundRect">
              <a:avLst/>
            </a:prstGeom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solidFill>
                    <a:schemeClr val="bg2">
                      <a:lumMod val="50000"/>
                    </a:schemeClr>
                  </a:solidFill>
                  <a:latin typeface="Century Gothic" panose="020B0502020202020204" pitchFamily="34" charset="0"/>
                </a:rPr>
                <a:t>48</a:t>
              </a:r>
            </a:p>
          </p:txBody>
        </p:sp>
      </p:grp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B10CBC33-C7D0-4DE3-B28D-5BB102F300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434031"/>
              </p:ext>
            </p:extLst>
          </p:nvPr>
        </p:nvGraphicFramePr>
        <p:xfrm>
          <a:off x="540000" y="2026290"/>
          <a:ext cx="8064000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000">
                  <a:extLst>
                    <a:ext uri="{9D8B030D-6E8A-4147-A177-3AD203B41FA5}">
                      <a16:colId xmlns:a16="http://schemas.microsoft.com/office/drawing/2014/main" val="4005208527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601874308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3176018378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1639601327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3555799245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754031555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3859757560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857665194"/>
                    </a:ext>
                  </a:extLst>
                </a:gridCol>
              </a:tblGrid>
              <a:tr h="100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222241"/>
                  </a:ext>
                </a:extLst>
              </a:tr>
            </a:tbl>
          </a:graphicData>
        </a:graphic>
      </p:graphicFrame>
      <p:grpSp>
        <p:nvGrpSpPr>
          <p:cNvPr id="29" name="Group 28">
            <a:extLst>
              <a:ext uri="{FF2B5EF4-FFF2-40B4-BE49-F238E27FC236}">
                <a16:creationId xmlns:a16="http://schemas.microsoft.com/office/drawing/2014/main" id="{6FDE3C3D-C0D6-4823-9CD3-DA75EF1D5806}"/>
              </a:ext>
            </a:extLst>
          </p:cNvPr>
          <p:cNvGrpSpPr/>
          <p:nvPr/>
        </p:nvGrpSpPr>
        <p:grpSpPr>
          <a:xfrm>
            <a:off x="3650651" y="2173397"/>
            <a:ext cx="872520" cy="790992"/>
            <a:chOff x="678564" y="1117084"/>
            <a:chExt cx="601113" cy="544945"/>
          </a:xfrm>
          <a:solidFill>
            <a:srgbClr val="FF7C80"/>
          </a:solidFill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E2C643B-EFF8-405E-B931-F1585B6EC355}"/>
                </a:ext>
              </a:extLst>
            </p:cNvPr>
            <p:cNvSpPr/>
            <p:nvPr/>
          </p:nvSpPr>
          <p:spPr>
            <a:xfrm>
              <a:off x="799890" y="1117084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A0F7AA00-893A-40C8-A950-35AE622CC03E}"/>
                </a:ext>
              </a:extLst>
            </p:cNvPr>
            <p:cNvSpPr/>
            <p:nvPr/>
          </p:nvSpPr>
          <p:spPr>
            <a:xfrm>
              <a:off x="678564" y="1331681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D9E4C749-529A-4B42-9DBB-69BFCA874485}"/>
                </a:ext>
              </a:extLst>
            </p:cNvPr>
            <p:cNvSpPr/>
            <p:nvPr/>
          </p:nvSpPr>
          <p:spPr>
            <a:xfrm>
              <a:off x="822564" y="1518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37634561-89F9-4738-BDDD-AEF9BF3FF439}"/>
                </a:ext>
              </a:extLst>
            </p:cNvPr>
            <p:cNvSpPr/>
            <p:nvPr/>
          </p:nvSpPr>
          <p:spPr>
            <a:xfrm>
              <a:off x="1070095" y="1446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9BB11FCC-40FC-4B89-8223-F52CB502D8A7}"/>
                </a:ext>
              </a:extLst>
            </p:cNvPr>
            <p:cNvSpPr/>
            <p:nvPr/>
          </p:nvSpPr>
          <p:spPr>
            <a:xfrm>
              <a:off x="1135677" y="1139002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5EBC6775-C2BF-4F09-A02B-ACC081B979B0}"/>
                </a:ext>
              </a:extLst>
            </p:cNvPr>
            <p:cNvSpPr/>
            <p:nvPr/>
          </p:nvSpPr>
          <p:spPr>
            <a:xfrm>
              <a:off x="886235" y="1302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32A5B42-CD04-4B74-BF6C-D70716A010E6}"/>
              </a:ext>
            </a:extLst>
          </p:cNvPr>
          <p:cNvGrpSpPr/>
          <p:nvPr/>
        </p:nvGrpSpPr>
        <p:grpSpPr>
          <a:xfrm>
            <a:off x="1586751" y="2134794"/>
            <a:ext cx="872520" cy="790992"/>
            <a:chOff x="678564" y="1117084"/>
            <a:chExt cx="601113" cy="544945"/>
          </a:xfrm>
          <a:solidFill>
            <a:srgbClr val="FF7C80"/>
          </a:solidFill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7AB415F6-C9C5-4FFB-9B22-FA4BD4EF7EA6}"/>
                </a:ext>
              </a:extLst>
            </p:cNvPr>
            <p:cNvSpPr/>
            <p:nvPr/>
          </p:nvSpPr>
          <p:spPr>
            <a:xfrm>
              <a:off x="799890" y="1117084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5AF38130-1415-47D7-8459-B6BEF2ACF78B}"/>
                </a:ext>
              </a:extLst>
            </p:cNvPr>
            <p:cNvSpPr/>
            <p:nvPr/>
          </p:nvSpPr>
          <p:spPr>
            <a:xfrm>
              <a:off x="678564" y="1331681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4CFD8BEB-7BD0-40A2-8766-C8E4965BE541}"/>
                </a:ext>
              </a:extLst>
            </p:cNvPr>
            <p:cNvSpPr/>
            <p:nvPr/>
          </p:nvSpPr>
          <p:spPr>
            <a:xfrm>
              <a:off x="822564" y="1518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BE61B035-43B9-4EA3-9564-EE7C8B5CB9CB}"/>
                </a:ext>
              </a:extLst>
            </p:cNvPr>
            <p:cNvSpPr/>
            <p:nvPr/>
          </p:nvSpPr>
          <p:spPr>
            <a:xfrm>
              <a:off x="1070095" y="1446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A7BD9DEA-62F1-4395-9DC2-079EF77247CE}"/>
                </a:ext>
              </a:extLst>
            </p:cNvPr>
            <p:cNvSpPr/>
            <p:nvPr/>
          </p:nvSpPr>
          <p:spPr>
            <a:xfrm>
              <a:off x="1135677" y="1139002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36BF6C7A-8683-4554-BCE3-FF91F349EF94}"/>
                </a:ext>
              </a:extLst>
            </p:cNvPr>
            <p:cNvSpPr/>
            <p:nvPr/>
          </p:nvSpPr>
          <p:spPr>
            <a:xfrm>
              <a:off x="886235" y="1302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399FA503-E16A-4D71-AD63-81C71AA60058}"/>
              </a:ext>
            </a:extLst>
          </p:cNvPr>
          <p:cNvGrpSpPr/>
          <p:nvPr/>
        </p:nvGrpSpPr>
        <p:grpSpPr>
          <a:xfrm>
            <a:off x="2628885" y="2134794"/>
            <a:ext cx="872520" cy="790992"/>
            <a:chOff x="678564" y="1117084"/>
            <a:chExt cx="601113" cy="544945"/>
          </a:xfrm>
          <a:solidFill>
            <a:srgbClr val="FF7C80"/>
          </a:solidFill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DCE8A05-EE2B-4111-A204-7FA1370DF62D}"/>
                </a:ext>
              </a:extLst>
            </p:cNvPr>
            <p:cNvSpPr/>
            <p:nvPr/>
          </p:nvSpPr>
          <p:spPr>
            <a:xfrm>
              <a:off x="799890" y="1117084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33720EF3-D4B8-4ED8-B11E-CF4B2F51D9F6}"/>
                </a:ext>
              </a:extLst>
            </p:cNvPr>
            <p:cNvSpPr/>
            <p:nvPr/>
          </p:nvSpPr>
          <p:spPr>
            <a:xfrm>
              <a:off x="678564" y="1331681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79DE2CB4-073B-4E95-ADF2-AC2A70B5BE2A}"/>
                </a:ext>
              </a:extLst>
            </p:cNvPr>
            <p:cNvSpPr/>
            <p:nvPr/>
          </p:nvSpPr>
          <p:spPr>
            <a:xfrm>
              <a:off x="822564" y="1518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AFD87F12-7827-4AC0-83F7-19E384D3CDA0}"/>
                </a:ext>
              </a:extLst>
            </p:cNvPr>
            <p:cNvSpPr/>
            <p:nvPr/>
          </p:nvSpPr>
          <p:spPr>
            <a:xfrm>
              <a:off x="1070095" y="1446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B45B4092-A14B-4DAE-B5A3-F4BCC3BB4343}"/>
                </a:ext>
              </a:extLst>
            </p:cNvPr>
            <p:cNvSpPr/>
            <p:nvPr/>
          </p:nvSpPr>
          <p:spPr>
            <a:xfrm>
              <a:off x="1135677" y="1139002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101D21A1-BD7A-4E42-B6F0-5F437F23188F}"/>
                </a:ext>
              </a:extLst>
            </p:cNvPr>
            <p:cNvSpPr/>
            <p:nvPr/>
          </p:nvSpPr>
          <p:spPr>
            <a:xfrm>
              <a:off x="886235" y="1302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7817AA27-85F7-4C08-AD55-8AF295ABEDE3}"/>
              </a:ext>
            </a:extLst>
          </p:cNvPr>
          <p:cNvGrpSpPr/>
          <p:nvPr/>
        </p:nvGrpSpPr>
        <p:grpSpPr>
          <a:xfrm>
            <a:off x="604469" y="2134834"/>
            <a:ext cx="872520" cy="790992"/>
            <a:chOff x="678564" y="1117084"/>
            <a:chExt cx="601113" cy="544945"/>
          </a:xfrm>
          <a:solidFill>
            <a:srgbClr val="FF7C80"/>
          </a:solidFill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C547AD76-D671-4F50-AE72-6E65CAE9CD63}"/>
                </a:ext>
              </a:extLst>
            </p:cNvPr>
            <p:cNvSpPr/>
            <p:nvPr/>
          </p:nvSpPr>
          <p:spPr>
            <a:xfrm>
              <a:off x="799890" y="1117084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F6B26785-0BBF-4B82-8745-C10C0224164D}"/>
                </a:ext>
              </a:extLst>
            </p:cNvPr>
            <p:cNvSpPr/>
            <p:nvPr/>
          </p:nvSpPr>
          <p:spPr>
            <a:xfrm>
              <a:off x="678564" y="1331681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D367AA15-286B-4CFA-A45D-1E0AE6873957}"/>
                </a:ext>
              </a:extLst>
            </p:cNvPr>
            <p:cNvSpPr/>
            <p:nvPr/>
          </p:nvSpPr>
          <p:spPr>
            <a:xfrm>
              <a:off x="822564" y="1518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F0C1154F-2DE8-41A9-850B-6ADDFE4E0744}"/>
                </a:ext>
              </a:extLst>
            </p:cNvPr>
            <p:cNvSpPr/>
            <p:nvPr/>
          </p:nvSpPr>
          <p:spPr>
            <a:xfrm>
              <a:off x="1070095" y="1446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474ACC3C-9E8F-44BF-9D02-BA2D09C2645A}"/>
                </a:ext>
              </a:extLst>
            </p:cNvPr>
            <p:cNvSpPr/>
            <p:nvPr/>
          </p:nvSpPr>
          <p:spPr>
            <a:xfrm>
              <a:off x="1135677" y="1139002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DF7A1929-07ED-4191-A13A-73144E54FAB3}"/>
                </a:ext>
              </a:extLst>
            </p:cNvPr>
            <p:cNvSpPr/>
            <p:nvPr/>
          </p:nvSpPr>
          <p:spPr>
            <a:xfrm>
              <a:off x="886235" y="1302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CCA74439-3BD5-4135-AA8D-0590FBE310EF}"/>
              </a:ext>
            </a:extLst>
          </p:cNvPr>
          <p:cNvGrpSpPr/>
          <p:nvPr/>
        </p:nvGrpSpPr>
        <p:grpSpPr>
          <a:xfrm>
            <a:off x="4660343" y="2158756"/>
            <a:ext cx="872520" cy="790992"/>
            <a:chOff x="678564" y="1117084"/>
            <a:chExt cx="601113" cy="544945"/>
          </a:xfrm>
          <a:solidFill>
            <a:srgbClr val="FF7C80"/>
          </a:solidFill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9E0D798D-D5C6-4D6F-9179-4D6A7FFD3E4F}"/>
                </a:ext>
              </a:extLst>
            </p:cNvPr>
            <p:cNvSpPr/>
            <p:nvPr/>
          </p:nvSpPr>
          <p:spPr>
            <a:xfrm>
              <a:off x="799890" y="1117084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D7158D4E-E00F-412A-9EB3-4C6AC82692F7}"/>
                </a:ext>
              </a:extLst>
            </p:cNvPr>
            <p:cNvSpPr/>
            <p:nvPr/>
          </p:nvSpPr>
          <p:spPr>
            <a:xfrm>
              <a:off x="678564" y="1331681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79546653-9B33-4B28-92D5-7C540CC6A5BD}"/>
                </a:ext>
              </a:extLst>
            </p:cNvPr>
            <p:cNvSpPr/>
            <p:nvPr/>
          </p:nvSpPr>
          <p:spPr>
            <a:xfrm>
              <a:off x="822564" y="1518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2A46594B-7082-46AF-B1F4-3A387004C7F9}"/>
                </a:ext>
              </a:extLst>
            </p:cNvPr>
            <p:cNvSpPr/>
            <p:nvPr/>
          </p:nvSpPr>
          <p:spPr>
            <a:xfrm>
              <a:off x="1070095" y="1446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7E035BA8-321F-429D-A7D7-EBDF7E51E372}"/>
                </a:ext>
              </a:extLst>
            </p:cNvPr>
            <p:cNvSpPr/>
            <p:nvPr/>
          </p:nvSpPr>
          <p:spPr>
            <a:xfrm>
              <a:off x="1135677" y="1139002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9930DE79-C285-47EE-A01A-56F5A40A7AA6}"/>
                </a:ext>
              </a:extLst>
            </p:cNvPr>
            <p:cNvSpPr/>
            <p:nvPr/>
          </p:nvSpPr>
          <p:spPr>
            <a:xfrm>
              <a:off x="886235" y="1302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C17F753C-3AF9-45BA-BA99-36904BA02026}"/>
              </a:ext>
            </a:extLst>
          </p:cNvPr>
          <p:cNvGrpSpPr/>
          <p:nvPr/>
        </p:nvGrpSpPr>
        <p:grpSpPr>
          <a:xfrm>
            <a:off x="5664458" y="2158756"/>
            <a:ext cx="872520" cy="790992"/>
            <a:chOff x="678564" y="1117084"/>
            <a:chExt cx="601113" cy="544945"/>
          </a:xfrm>
          <a:solidFill>
            <a:srgbClr val="FF7C80"/>
          </a:solidFill>
        </p:grpSpPr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A1D18DA4-8596-4C36-99C3-7A41AF450134}"/>
                </a:ext>
              </a:extLst>
            </p:cNvPr>
            <p:cNvSpPr/>
            <p:nvPr/>
          </p:nvSpPr>
          <p:spPr>
            <a:xfrm>
              <a:off x="799890" y="1117084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621F6A10-D62D-4167-B2BF-17EFA75BDE81}"/>
                </a:ext>
              </a:extLst>
            </p:cNvPr>
            <p:cNvSpPr/>
            <p:nvPr/>
          </p:nvSpPr>
          <p:spPr>
            <a:xfrm>
              <a:off x="678564" y="1331681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0285F14-10A3-4CE4-AD15-BF7EE98F4A34}"/>
                </a:ext>
              </a:extLst>
            </p:cNvPr>
            <p:cNvSpPr/>
            <p:nvPr/>
          </p:nvSpPr>
          <p:spPr>
            <a:xfrm>
              <a:off x="822564" y="1518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CE6432EA-DE51-43CE-9971-9E38DA7B4816}"/>
                </a:ext>
              </a:extLst>
            </p:cNvPr>
            <p:cNvSpPr/>
            <p:nvPr/>
          </p:nvSpPr>
          <p:spPr>
            <a:xfrm>
              <a:off x="1070095" y="1446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833CB906-A5DC-44F6-9DE9-E49FCCE5BE52}"/>
                </a:ext>
              </a:extLst>
            </p:cNvPr>
            <p:cNvSpPr/>
            <p:nvPr/>
          </p:nvSpPr>
          <p:spPr>
            <a:xfrm>
              <a:off x="1135677" y="1139002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FF6B6B6A-8EB5-414F-BEA6-D2B25D1F0580}"/>
                </a:ext>
              </a:extLst>
            </p:cNvPr>
            <p:cNvSpPr/>
            <p:nvPr/>
          </p:nvSpPr>
          <p:spPr>
            <a:xfrm>
              <a:off x="886235" y="1302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65343348-774D-47D3-AA0B-2DCB0C9B3BF8}"/>
              </a:ext>
            </a:extLst>
          </p:cNvPr>
          <p:cNvGrpSpPr/>
          <p:nvPr/>
        </p:nvGrpSpPr>
        <p:grpSpPr>
          <a:xfrm>
            <a:off x="6651759" y="2134794"/>
            <a:ext cx="872520" cy="790992"/>
            <a:chOff x="678564" y="1117084"/>
            <a:chExt cx="601113" cy="544945"/>
          </a:xfrm>
          <a:solidFill>
            <a:srgbClr val="FF7C80"/>
          </a:solidFill>
        </p:grpSpPr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78FCBA78-3A57-40E8-9068-0DB1F31C844C}"/>
                </a:ext>
              </a:extLst>
            </p:cNvPr>
            <p:cNvSpPr/>
            <p:nvPr/>
          </p:nvSpPr>
          <p:spPr>
            <a:xfrm>
              <a:off x="799890" y="1117084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A57D874B-93F3-4F16-B253-3541C3EC46F0}"/>
                </a:ext>
              </a:extLst>
            </p:cNvPr>
            <p:cNvSpPr/>
            <p:nvPr/>
          </p:nvSpPr>
          <p:spPr>
            <a:xfrm>
              <a:off x="678564" y="1331681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7360E315-0DA1-4B3D-9609-064EC3F98825}"/>
                </a:ext>
              </a:extLst>
            </p:cNvPr>
            <p:cNvSpPr/>
            <p:nvPr/>
          </p:nvSpPr>
          <p:spPr>
            <a:xfrm>
              <a:off x="822564" y="1518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F92D16E0-40D2-4E29-9551-3254C7A18FC8}"/>
                </a:ext>
              </a:extLst>
            </p:cNvPr>
            <p:cNvSpPr/>
            <p:nvPr/>
          </p:nvSpPr>
          <p:spPr>
            <a:xfrm>
              <a:off x="1070095" y="1446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051A1063-A958-4DB9-9B51-463A52D2EEDF}"/>
                </a:ext>
              </a:extLst>
            </p:cNvPr>
            <p:cNvSpPr/>
            <p:nvPr/>
          </p:nvSpPr>
          <p:spPr>
            <a:xfrm>
              <a:off x="1135677" y="1139002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06D85944-A000-48DC-AC88-05B47F0153DA}"/>
                </a:ext>
              </a:extLst>
            </p:cNvPr>
            <p:cNvSpPr/>
            <p:nvPr/>
          </p:nvSpPr>
          <p:spPr>
            <a:xfrm>
              <a:off x="886235" y="1302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004E6853-DD77-4662-A5ED-48611CEADED9}"/>
              </a:ext>
            </a:extLst>
          </p:cNvPr>
          <p:cNvGrpSpPr/>
          <p:nvPr/>
        </p:nvGrpSpPr>
        <p:grpSpPr>
          <a:xfrm>
            <a:off x="7681853" y="2137102"/>
            <a:ext cx="872520" cy="790992"/>
            <a:chOff x="678564" y="1117084"/>
            <a:chExt cx="601113" cy="544945"/>
          </a:xfrm>
          <a:solidFill>
            <a:srgbClr val="FF7C80"/>
          </a:solidFill>
        </p:grpSpPr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4A19D254-53A7-44D3-9C81-C03873DE3FC9}"/>
                </a:ext>
              </a:extLst>
            </p:cNvPr>
            <p:cNvSpPr/>
            <p:nvPr/>
          </p:nvSpPr>
          <p:spPr>
            <a:xfrm>
              <a:off x="799890" y="1117084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FFCE5EA3-D5B8-49F9-BCD7-3F7AE41DB36A}"/>
                </a:ext>
              </a:extLst>
            </p:cNvPr>
            <p:cNvSpPr/>
            <p:nvPr/>
          </p:nvSpPr>
          <p:spPr>
            <a:xfrm>
              <a:off x="678564" y="1331681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9900C090-84EE-48EC-AB8D-A342D7143FA5}"/>
                </a:ext>
              </a:extLst>
            </p:cNvPr>
            <p:cNvSpPr/>
            <p:nvPr/>
          </p:nvSpPr>
          <p:spPr>
            <a:xfrm>
              <a:off x="822564" y="1518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F5DA8B47-A088-405D-9321-8AB2116D5DD5}"/>
                </a:ext>
              </a:extLst>
            </p:cNvPr>
            <p:cNvSpPr/>
            <p:nvPr/>
          </p:nvSpPr>
          <p:spPr>
            <a:xfrm>
              <a:off x="1070095" y="1446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71C6CABC-B913-4DB0-B9DE-673102462098}"/>
                </a:ext>
              </a:extLst>
            </p:cNvPr>
            <p:cNvSpPr/>
            <p:nvPr/>
          </p:nvSpPr>
          <p:spPr>
            <a:xfrm>
              <a:off x="1135677" y="1139002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5DA0EDBE-FB44-46B9-9687-C3C321B3551F}"/>
                </a:ext>
              </a:extLst>
            </p:cNvPr>
            <p:cNvSpPr/>
            <p:nvPr/>
          </p:nvSpPr>
          <p:spPr>
            <a:xfrm>
              <a:off x="886235" y="1302029"/>
              <a:ext cx="144000" cy="144000"/>
            </a:xfrm>
            <a:prstGeom prst="ellipse">
              <a:avLst/>
            </a:prstGeom>
            <a:grpFill/>
            <a:ln>
              <a:solidFill>
                <a:srgbClr val="FF7C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88" name="Table 87">
            <a:extLst>
              <a:ext uri="{FF2B5EF4-FFF2-40B4-BE49-F238E27FC236}">
                <a16:creationId xmlns:a16="http://schemas.microsoft.com/office/drawing/2014/main" id="{3C4117BD-B4CD-4FED-970F-B93C4E5039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808788"/>
              </p:ext>
            </p:extLst>
          </p:nvPr>
        </p:nvGraphicFramePr>
        <p:xfrm>
          <a:off x="3821179" y="831092"/>
          <a:ext cx="396000" cy="623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134806266"/>
                    </a:ext>
                  </a:extLst>
                </a:gridCol>
              </a:tblGrid>
              <a:tr h="311953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8206772"/>
                  </a:ext>
                </a:extLst>
              </a:tr>
              <a:tr h="311953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381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0828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3636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Solve the calculation below.</a:t>
            </a: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07B1597-1F45-41C5-B67D-B8A32BAA5B88}"/>
              </a:ext>
            </a:extLst>
          </p:cNvPr>
          <p:cNvSpPr/>
          <p:nvPr/>
        </p:nvSpPr>
        <p:spPr>
          <a:xfrm>
            <a:off x="2813056" y="1914477"/>
            <a:ext cx="3715230" cy="841845"/>
          </a:xfrm>
          <a:prstGeom prst="roundRect">
            <a:avLst/>
          </a:prstGeom>
          <a:solidFill>
            <a:schemeClr val="bg1"/>
          </a:solidFill>
          <a:ln w="28575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71DDD04-5F98-4BC2-84E7-ABC09D4418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452552"/>
              </p:ext>
            </p:extLst>
          </p:nvPr>
        </p:nvGraphicFramePr>
        <p:xfrm>
          <a:off x="3714026" y="2011399"/>
          <a:ext cx="1913290" cy="648000"/>
        </p:xfrm>
        <a:graphic>
          <a:graphicData uri="http://schemas.openxmlformats.org/drawingml/2006/table">
            <a:tbl>
              <a:tblPr firstRow="1" bandRow="1"/>
              <a:tblGrid>
                <a:gridCol w="382658">
                  <a:extLst>
                    <a:ext uri="{9D8B030D-6E8A-4147-A177-3AD203B41FA5}">
                      <a16:colId xmlns:a16="http://schemas.microsoft.com/office/drawing/2014/main" val="1923458457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1699048022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2278979972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2790782588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383408444"/>
                    </a:ext>
                  </a:extLst>
                </a:gridCol>
              </a:tblGrid>
              <a:tr h="10800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83127" marR="83127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909478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7431758"/>
                  </a:ext>
                </a:extLst>
              </a:tr>
              <a:tr h="216000">
                <a:tc rowSpan="2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92138"/>
                  </a:ext>
                </a:extLst>
              </a:tr>
              <a:tr h="108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67105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BB0E90E-F880-4A8F-8390-1646230BF1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310211"/>
              </p:ext>
            </p:extLst>
          </p:nvPr>
        </p:nvGraphicFramePr>
        <p:xfrm>
          <a:off x="2108457" y="3147509"/>
          <a:ext cx="5135610" cy="938619"/>
        </p:xfrm>
        <a:graphic>
          <a:graphicData uri="http://schemas.openxmlformats.org/drawingml/2006/table">
            <a:tbl>
              <a:tblPr firstRow="1" bandRow="1"/>
              <a:tblGrid>
                <a:gridCol w="1027122">
                  <a:extLst>
                    <a:ext uri="{9D8B030D-6E8A-4147-A177-3AD203B41FA5}">
                      <a16:colId xmlns:a16="http://schemas.microsoft.com/office/drawing/2014/main" val="4234685789"/>
                    </a:ext>
                  </a:extLst>
                </a:gridCol>
                <a:gridCol w="1027122">
                  <a:extLst>
                    <a:ext uri="{9D8B030D-6E8A-4147-A177-3AD203B41FA5}">
                      <a16:colId xmlns:a16="http://schemas.microsoft.com/office/drawing/2014/main" val="2164050882"/>
                    </a:ext>
                  </a:extLst>
                </a:gridCol>
                <a:gridCol w="1027122">
                  <a:extLst>
                    <a:ext uri="{9D8B030D-6E8A-4147-A177-3AD203B41FA5}">
                      <a16:colId xmlns:a16="http://schemas.microsoft.com/office/drawing/2014/main" val="1316173982"/>
                    </a:ext>
                  </a:extLst>
                </a:gridCol>
                <a:gridCol w="1027122">
                  <a:extLst>
                    <a:ext uri="{9D8B030D-6E8A-4147-A177-3AD203B41FA5}">
                      <a16:colId xmlns:a16="http://schemas.microsoft.com/office/drawing/2014/main" val="1142361017"/>
                    </a:ext>
                  </a:extLst>
                </a:gridCol>
                <a:gridCol w="1027122">
                  <a:extLst>
                    <a:ext uri="{9D8B030D-6E8A-4147-A177-3AD203B41FA5}">
                      <a16:colId xmlns:a16="http://schemas.microsoft.com/office/drawing/2014/main" val="4113643794"/>
                    </a:ext>
                  </a:extLst>
                </a:gridCol>
              </a:tblGrid>
              <a:tr h="428409">
                <a:tc gridSpan="5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45</a:t>
                      </a:r>
                    </a:p>
                  </a:txBody>
                  <a:tcPr marL="51615" marR="51615" marT="41564" marB="41564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 marL="46923" marR="46923" marT="37785" marB="3778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 marL="46923" marR="46923" marT="37785" marB="3778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 marL="46923" marR="46923" marT="37785" marB="3778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 marL="46923" marR="46923" marT="37785" marB="3778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289630"/>
                  </a:ext>
                </a:extLst>
              </a:tr>
              <a:tr h="5102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5518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9123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Solve the calculation below.</a:t>
            </a: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07B1597-1F45-41C5-B67D-B8A32BAA5B88}"/>
              </a:ext>
            </a:extLst>
          </p:cNvPr>
          <p:cNvSpPr/>
          <p:nvPr/>
        </p:nvSpPr>
        <p:spPr>
          <a:xfrm>
            <a:off x="2813056" y="1914477"/>
            <a:ext cx="3715230" cy="841845"/>
          </a:xfrm>
          <a:prstGeom prst="roundRect">
            <a:avLst/>
          </a:prstGeom>
          <a:solidFill>
            <a:schemeClr val="bg1"/>
          </a:solidFill>
          <a:ln w="28575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71DDD04-5F98-4BC2-84E7-ABC09D44184B}"/>
              </a:ext>
            </a:extLst>
          </p:cNvPr>
          <p:cNvGraphicFramePr>
            <a:graphicFrameLocks noGrp="1"/>
          </p:cNvGraphicFramePr>
          <p:nvPr/>
        </p:nvGraphicFramePr>
        <p:xfrm>
          <a:off x="3714026" y="2011399"/>
          <a:ext cx="1913290" cy="648000"/>
        </p:xfrm>
        <a:graphic>
          <a:graphicData uri="http://schemas.openxmlformats.org/drawingml/2006/table">
            <a:tbl>
              <a:tblPr firstRow="1" bandRow="1"/>
              <a:tblGrid>
                <a:gridCol w="382658">
                  <a:extLst>
                    <a:ext uri="{9D8B030D-6E8A-4147-A177-3AD203B41FA5}">
                      <a16:colId xmlns:a16="http://schemas.microsoft.com/office/drawing/2014/main" val="1923458457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1699048022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2278979972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2790782588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383408444"/>
                    </a:ext>
                  </a:extLst>
                </a:gridCol>
              </a:tblGrid>
              <a:tr h="10800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83127" marR="83127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909478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7431758"/>
                  </a:ext>
                </a:extLst>
              </a:tr>
              <a:tr h="216000">
                <a:tc rowSpan="2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92138"/>
                  </a:ext>
                </a:extLst>
              </a:tr>
              <a:tr h="108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67105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BB0E90E-F880-4A8F-8390-1646230BF1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792810"/>
              </p:ext>
            </p:extLst>
          </p:nvPr>
        </p:nvGraphicFramePr>
        <p:xfrm>
          <a:off x="2108457" y="3147509"/>
          <a:ext cx="5135610" cy="938619"/>
        </p:xfrm>
        <a:graphic>
          <a:graphicData uri="http://schemas.openxmlformats.org/drawingml/2006/table">
            <a:tbl>
              <a:tblPr firstRow="1" bandRow="1"/>
              <a:tblGrid>
                <a:gridCol w="1027122">
                  <a:extLst>
                    <a:ext uri="{9D8B030D-6E8A-4147-A177-3AD203B41FA5}">
                      <a16:colId xmlns:a16="http://schemas.microsoft.com/office/drawing/2014/main" val="4234685789"/>
                    </a:ext>
                  </a:extLst>
                </a:gridCol>
                <a:gridCol w="1027122">
                  <a:extLst>
                    <a:ext uri="{9D8B030D-6E8A-4147-A177-3AD203B41FA5}">
                      <a16:colId xmlns:a16="http://schemas.microsoft.com/office/drawing/2014/main" val="2164050882"/>
                    </a:ext>
                  </a:extLst>
                </a:gridCol>
                <a:gridCol w="1027122">
                  <a:extLst>
                    <a:ext uri="{9D8B030D-6E8A-4147-A177-3AD203B41FA5}">
                      <a16:colId xmlns:a16="http://schemas.microsoft.com/office/drawing/2014/main" val="1316173982"/>
                    </a:ext>
                  </a:extLst>
                </a:gridCol>
                <a:gridCol w="1027122">
                  <a:extLst>
                    <a:ext uri="{9D8B030D-6E8A-4147-A177-3AD203B41FA5}">
                      <a16:colId xmlns:a16="http://schemas.microsoft.com/office/drawing/2014/main" val="1142361017"/>
                    </a:ext>
                  </a:extLst>
                </a:gridCol>
                <a:gridCol w="1027122">
                  <a:extLst>
                    <a:ext uri="{9D8B030D-6E8A-4147-A177-3AD203B41FA5}">
                      <a16:colId xmlns:a16="http://schemas.microsoft.com/office/drawing/2014/main" val="4113643794"/>
                    </a:ext>
                  </a:extLst>
                </a:gridCol>
              </a:tblGrid>
              <a:tr h="428409">
                <a:tc gridSpan="5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45</a:t>
                      </a:r>
                    </a:p>
                  </a:txBody>
                  <a:tcPr marL="51615" marR="51615" marT="41564" marB="41564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 marL="46923" marR="46923" marT="37785" marB="3778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 marL="46923" marR="46923" marT="37785" marB="3778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 marL="46923" marR="46923" marT="37785" marB="3778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 marL="46923" marR="46923" marT="37785" marB="3778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289630"/>
                  </a:ext>
                </a:extLst>
              </a:tr>
              <a:tr h="5102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5518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2813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lnSpc>
                <a:spcPct val="150000"/>
              </a:lnSpc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Find two thirds of 60. </a:t>
            </a:r>
          </a:p>
          <a:p>
            <a:pPr lvl="0" defTabSz="685800"/>
            <a:endParaRPr lang="en-GB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/>
            <a:endParaRPr lang="en-GB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/>
            <a:endParaRPr lang="en-GB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/>
            <a:endParaRPr lang="en-GB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4662C1A2-41CA-4F9D-B945-1C49031E16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867418"/>
              </p:ext>
            </p:extLst>
          </p:nvPr>
        </p:nvGraphicFramePr>
        <p:xfrm>
          <a:off x="3714026" y="4677260"/>
          <a:ext cx="1913290" cy="648000"/>
        </p:xfrm>
        <a:graphic>
          <a:graphicData uri="http://schemas.openxmlformats.org/drawingml/2006/table">
            <a:tbl>
              <a:tblPr firstRow="1" bandRow="1"/>
              <a:tblGrid>
                <a:gridCol w="382658">
                  <a:extLst>
                    <a:ext uri="{9D8B030D-6E8A-4147-A177-3AD203B41FA5}">
                      <a16:colId xmlns:a16="http://schemas.microsoft.com/office/drawing/2014/main" val="1923458457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1699048022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2278979972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2790782588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383408444"/>
                    </a:ext>
                  </a:extLst>
                </a:gridCol>
              </a:tblGrid>
              <a:tr h="10800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83127" marR="83127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909478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7431758"/>
                  </a:ext>
                </a:extLst>
              </a:tr>
              <a:tr h="216000">
                <a:tc rowSpan="2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92138"/>
                  </a:ext>
                </a:extLst>
              </a:tr>
              <a:tr h="108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671058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CB24B2CC-37D6-4538-9A4C-D165B1CE64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7970400"/>
              </p:ext>
            </p:extLst>
          </p:nvPr>
        </p:nvGraphicFramePr>
        <p:xfrm>
          <a:off x="1707976" y="1710909"/>
          <a:ext cx="5838873" cy="23734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6291">
                  <a:extLst>
                    <a:ext uri="{9D8B030D-6E8A-4147-A177-3AD203B41FA5}">
                      <a16:colId xmlns:a16="http://schemas.microsoft.com/office/drawing/2014/main" val="4005208527"/>
                    </a:ext>
                  </a:extLst>
                </a:gridCol>
                <a:gridCol w="1946291">
                  <a:extLst>
                    <a:ext uri="{9D8B030D-6E8A-4147-A177-3AD203B41FA5}">
                      <a16:colId xmlns:a16="http://schemas.microsoft.com/office/drawing/2014/main" val="745143906"/>
                    </a:ext>
                  </a:extLst>
                </a:gridCol>
                <a:gridCol w="1946291">
                  <a:extLst>
                    <a:ext uri="{9D8B030D-6E8A-4147-A177-3AD203B41FA5}">
                      <a16:colId xmlns:a16="http://schemas.microsoft.com/office/drawing/2014/main" val="2667522405"/>
                    </a:ext>
                  </a:extLst>
                </a:gridCol>
              </a:tblGrid>
              <a:tr h="2373411"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6478" marR="226478" marT="113239" marB="11323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6478" marR="226478" marT="113239" marB="11323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6478" marR="226478" marT="113239" marB="113239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222241"/>
                  </a:ext>
                </a:extLst>
              </a:tr>
            </a:tbl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ACADC769-12C0-4C8A-A762-E7C22975790B}"/>
              </a:ext>
            </a:extLst>
          </p:cNvPr>
          <p:cNvGrpSpPr/>
          <p:nvPr/>
        </p:nvGrpSpPr>
        <p:grpSpPr>
          <a:xfrm>
            <a:off x="1828009" y="1830508"/>
            <a:ext cx="1732728" cy="2084784"/>
            <a:chOff x="1828009" y="1830508"/>
            <a:chExt cx="1732728" cy="2084784"/>
          </a:xfrm>
        </p:grpSpPr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69557E18-C9CC-4245-BA6D-874C70B5CCA9}"/>
                </a:ext>
              </a:extLst>
            </p:cNvPr>
            <p:cNvSpPr/>
            <p:nvPr/>
          </p:nvSpPr>
          <p:spPr>
            <a:xfrm>
              <a:off x="1828009" y="1830508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3D7FE51D-4674-4743-B284-DDAA6768ECF5}"/>
                </a:ext>
              </a:extLst>
            </p:cNvPr>
            <p:cNvSpPr/>
            <p:nvPr/>
          </p:nvSpPr>
          <p:spPr>
            <a:xfrm>
              <a:off x="2294463" y="1830508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805433ED-9805-426D-9534-839A986A96B1}"/>
                </a:ext>
              </a:extLst>
            </p:cNvPr>
            <p:cNvSpPr/>
            <p:nvPr/>
          </p:nvSpPr>
          <p:spPr>
            <a:xfrm>
              <a:off x="2760918" y="1830508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6ECB8752-4BBE-4103-A7C9-80C83CCEDC45}"/>
                </a:ext>
              </a:extLst>
            </p:cNvPr>
            <p:cNvSpPr/>
            <p:nvPr/>
          </p:nvSpPr>
          <p:spPr>
            <a:xfrm>
              <a:off x="1828009" y="2263295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58C7621A-7EFB-438F-85C0-84DE0ED735D6}"/>
                </a:ext>
              </a:extLst>
            </p:cNvPr>
            <p:cNvSpPr/>
            <p:nvPr/>
          </p:nvSpPr>
          <p:spPr>
            <a:xfrm>
              <a:off x="2294463" y="2263295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B19616B1-4520-488E-8CC2-E6AA9623CFEB}"/>
                </a:ext>
              </a:extLst>
            </p:cNvPr>
            <p:cNvSpPr/>
            <p:nvPr/>
          </p:nvSpPr>
          <p:spPr>
            <a:xfrm>
              <a:off x="2760918" y="2263295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F185B550-EAA2-4557-AC50-4177BFAE5C12}"/>
                </a:ext>
              </a:extLst>
            </p:cNvPr>
            <p:cNvSpPr/>
            <p:nvPr/>
          </p:nvSpPr>
          <p:spPr>
            <a:xfrm>
              <a:off x="1828009" y="2696083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F1310EC6-EEE3-4E9B-8800-0F04227E7C13}"/>
                </a:ext>
              </a:extLst>
            </p:cNvPr>
            <p:cNvSpPr/>
            <p:nvPr/>
          </p:nvSpPr>
          <p:spPr>
            <a:xfrm>
              <a:off x="2294463" y="2696083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3ABC4218-A1BD-485A-894D-E4D53CFDC6BE}"/>
                </a:ext>
              </a:extLst>
            </p:cNvPr>
            <p:cNvSpPr/>
            <p:nvPr/>
          </p:nvSpPr>
          <p:spPr>
            <a:xfrm>
              <a:off x="2760918" y="2696083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E76CCF0F-AD52-4A79-891A-5D0BFBFD5BCC}"/>
                </a:ext>
              </a:extLst>
            </p:cNvPr>
            <p:cNvSpPr/>
            <p:nvPr/>
          </p:nvSpPr>
          <p:spPr>
            <a:xfrm>
              <a:off x="1828009" y="3128870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5F0D0A5-C5DC-4689-A7CE-D8F5D216DDEA}"/>
                </a:ext>
              </a:extLst>
            </p:cNvPr>
            <p:cNvSpPr/>
            <p:nvPr/>
          </p:nvSpPr>
          <p:spPr>
            <a:xfrm>
              <a:off x="2294463" y="3128870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CDF740A7-E2EE-4F7A-BA43-EFD1AE2D779E}"/>
                </a:ext>
              </a:extLst>
            </p:cNvPr>
            <p:cNvSpPr/>
            <p:nvPr/>
          </p:nvSpPr>
          <p:spPr>
            <a:xfrm>
              <a:off x="2760918" y="3128870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06E11F55-D32A-4372-A8DC-1D37B3D9A0A3}"/>
                </a:ext>
              </a:extLst>
            </p:cNvPr>
            <p:cNvSpPr/>
            <p:nvPr/>
          </p:nvSpPr>
          <p:spPr>
            <a:xfrm>
              <a:off x="1828009" y="3558634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F488448D-5262-40C3-88AE-B9E35A70E270}"/>
                </a:ext>
              </a:extLst>
            </p:cNvPr>
            <p:cNvSpPr/>
            <p:nvPr/>
          </p:nvSpPr>
          <p:spPr>
            <a:xfrm>
              <a:off x="2294463" y="3558634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A7814958-BCD8-4489-A832-3871A5BF5960}"/>
                </a:ext>
              </a:extLst>
            </p:cNvPr>
            <p:cNvSpPr/>
            <p:nvPr/>
          </p:nvSpPr>
          <p:spPr>
            <a:xfrm>
              <a:off x="2760918" y="3558634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8A232C41-8107-4F21-8930-7CEADD1AF040}"/>
                </a:ext>
              </a:extLst>
            </p:cNvPr>
            <p:cNvSpPr/>
            <p:nvPr/>
          </p:nvSpPr>
          <p:spPr>
            <a:xfrm>
              <a:off x="3204079" y="1830508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8D62A2D5-1204-4871-852E-56B6BF8B1054}"/>
                </a:ext>
              </a:extLst>
            </p:cNvPr>
            <p:cNvSpPr/>
            <p:nvPr/>
          </p:nvSpPr>
          <p:spPr>
            <a:xfrm>
              <a:off x="3204079" y="2263295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AAA2A213-2C8E-4B3C-A9A6-04B15CBE18DC}"/>
                </a:ext>
              </a:extLst>
            </p:cNvPr>
            <p:cNvSpPr/>
            <p:nvPr/>
          </p:nvSpPr>
          <p:spPr>
            <a:xfrm>
              <a:off x="3204079" y="2696083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8A0AD97E-D104-40FA-9875-84C7C2BA717A}"/>
                </a:ext>
              </a:extLst>
            </p:cNvPr>
            <p:cNvSpPr/>
            <p:nvPr/>
          </p:nvSpPr>
          <p:spPr>
            <a:xfrm>
              <a:off x="3204079" y="3128870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FAE42C02-34BD-4CBC-8B7D-572DBC4CFF73}"/>
                </a:ext>
              </a:extLst>
            </p:cNvPr>
            <p:cNvSpPr/>
            <p:nvPr/>
          </p:nvSpPr>
          <p:spPr>
            <a:xfrm>
              <a:off x="3204079" y="3558634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2102556F-E162-44C1-9DCD-B3B1227C04F4}"/>
              </a:ext>
            </a:extLst>
          </p:cNvPr>
          <p:cNvGrpSpPr/>
          <p:nvPr/>
        </p:nvGrpSpPr>
        <p:grpSpPr>
          <a:xfrm>
            <a:off x="3761048" y="1830508"/>
            <a:ext cx="1732728" cy="2084784"/>
            <a:chOff x="1828009" y="1830508"/>
            <a:chExt cx="1732728" cy="2084784"/>
          </a:xfrm>
        </p:grpSpPr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C5A71592-B95B-43C3-9B74-B6C79ABF98B5}"/>
                </a:ext>
              </a:extLst>
            </p:cNvPr>
            <p:cNvSpPr/>
            <p:nvPr/>
          </p:nvSpPr>
          <p:spPr>
            <a:xfrm>
              <a:off x="1828009" y="1830508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30C0B52C-5F8A-41B4-A81D-DDCCF063F0F0}"/>
                </a:ext>
              </a:extLst>
            </p:cNvPr>
            <p:cNvSpPr/>
            <p:nvPr/>
          </p:nvSpPr>
          <p:spPr>
            <a:xfrm>
              <a:off x="2294463" y="1830508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93EC11E9-288B-41F6-806F-2CE5A77EF2F0}"/>
                </a:ext>
              </a:extLst>
            </p:cNvPr>
            <p:cNvSpPr/>
            <p:nvPr/>
          </p:nvSpPr>
          <p:spPr>
            <a:xfrm>
              <a:off x="2760918" y="1830508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97B4D8F9-B843-40E8-9E43-C58F4BCB201A}"/>
                </a:ext>
              </a:extLst>
            </p:cNvPr>
            <p:cNvSpPr/>
            <p:nvPr/>
          </p:nvSpPr>
          <p:spPr>
            <a:xfrm>
              <a:off x="1828009" y="2263295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05C005AE-56D0-4CBC-97A1-3270D0E07939}"/>
                </a:ext>
              </a:extLst>
            </p:cNvPr>
            <p:cNvSpPr/>
            <p:nvPr/>
          </p:nvSpPr>
          <p:spPr>
            <a:xfrm>
              <a:off x="2294463" y="2263295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9AE0F7F0-A765-4405-A643-9EF8F9B28493}"/>
                </a:ext>
              </a:extLst>
            </p:cNvPr>
            <p:cNvSpPr/>
            <p:nvPr/>
          </p:nvSpPr>
          <p:spPr>
            <a:xfrm>
              <a:off x="2760918" y="2263295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93183B7C-2B0B-4DAD-BD5F-D79D352BF007}"/>
                </a:ext>
              </a:extLst>
            </p:cNvPr>
            <p:cNvSpPr/>
            <p:nvPr/>
          </p:nvSpPr>
          <p:spPr>
            <a:xfrm>
              <a:off x="1828009" y="2696083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91EAC2DD-2C00-4745-9603-FC72024E8448}"/>
                </a:ext>
              </a:extLst>
            </p:cNvPr>
            <p:cNvSpPr/>
            <p:nvPr/>
          </p:nvSpPr>
          <p:spPr>
            <a:xfrm>
              <a:off x="2294463" y="2696083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36637FD5-589D-46AB-BDBF-DE553D1060A4}"/>
                </a:ext>
              </a:extLst>
            </p:cNvPr>
            <p:cNvSpPr/>
            <p:nvPr/>
          </p:nvSpPr>
          <p:spPr>
            <a:xfrm>
              <a:off x="2760918" y="2696083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8976E525-D16D-49F8-A964-7B0C2F6FC3D4}"/>
                </a:ext>
              </a:extLst>
            </p:cNvPr>
            <p:cNvSpPr/>
            <p:nvPr/>
          </p:nvSpPr>
          <p:spPr>
            <a:xfrm>
              <a:off x="1828009" y="3128870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51EF9E45-2366-4AAF-9440-B421F738CD3D}"/>
                </a:ext>
              </a:extLst>
            </p:cNvPr>
            <p:cNvSpPr/>
            <p:nvPr/>
          </p:nvSpPr>
          <p:spPr>
            <a:xfrm>
              <a:off x="2294463" y="3128870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8E45A666-94C4-474F-9B4F-7A47E306237D}"/>
                </a:ext>
              </a:extLst>
            </p:cNvPr>
            <p:cNvSpPr/>
            <p:nvPr/>
          </p:nvSpPr>
          <p:spPr>
            <a:xfrm>
              <a:off x="2760918" y="3128870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0F9BA5F5-DB57-4C72-870F-7CFB3FDDAB29}"/>
                </a:ext>
              </a:extLst>
            </p:cNvPr>
            <p:cNvSpPr/>
            <p:nvPr/>
          </p:nvSpPr>
          <p:spPr>
            <a:xfrm>
              <a:off x="1828009" y="3558634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5260EBD8-32C3-4615-8A35-0F65780CD0CA}"/>
                </a:ext>
              </a:extLst>
            </p:cNvPr>
            <p:cNvSpPr/>
            <p:nvPr/>
          </p:nvSpPr>
          <p:spPr>
            <a:xfrm>
              <a:off x="2294463" y="3558634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9A595816-DD30-4F59-A51C-4F91F5FA49B1}"/>
                </a:ext>
              </a:extLst>
            </p:cNvPr>
            <p:cNvSpPr/>
            <p:nvPr/>
          </p:nvSpPr>
          <p:spPr>
            <a:xfrm>
              <a:off x="2760918" y="3558634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DFD78DF6-874F-4249-89AB-C5E9E5C468EA}"/>
                </a:ext>
              </a:extLst>
            </p:cNvPr>
            <p:cNvSpPr/>
            <p:nvPr/>
          </p:nvSpPr>
          <p:spPr>
            <a:xfrm>
              <a:off x="3204079" y="1830508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3BDE5EE5-5CE3-4C2B-B732-3A96144E9696}"/>
                </a:ext>
              </a:extLst>
            </p:cNvPr>
            <p:cNvSpPr/>
            <p:nvPr/>
          </p:nvSpPr>
          <p:spPr>
            <a:xfrm>
              <a:off x="3204079" y="2263295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FC585DCB-C899-4028-ADC3-3775856F03B2}"/>
                </a:ext>
              </a:extLst>
            </p:cNvPr>
            <p:cNvSpPr/>
            <p:nvPr/>
          </p:nvSpPr>
          <p:spPr>
            <a:xfrm>
              <a:off x="3204079" y="2696083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1DEBF42C-F54A-4020-9489-AFA6309A9953}"/>
                </a:ext>
              </a:extLst>
            </p:cNvPr>
            <p:cNvSpPr/>
            <p:nvPr/>
          </p:nvSpPr>
          <p:spPr>
            <a:xfrm>
              <a:off x="3204079" y="3128870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11A52CDD-4A6D-49FD-AF2A-B69B2B264576}"/>
                </a:ext>
              </a:extLst>
            </p:cNvPr>
            <p:cNvSpPr/>
            <p:nvPr/>
          </p:nvSpPr>
          <p:spPr>
            <a:xfrm>
              <a:off x="3204079" y="3558634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6E780A21-472A-44A8-931B-547FC5B1ACB0}"/>
              </a:ext>
            </a:extLst>
          </p:cNvPr>
          <p:cNvGrpSpPr/>
          <p:nvPr/>
        </p:nvGrpSpPr>
        <p:grpSpPr>
          <a:xfrm>
            <a:off x="5703741" y="1830508"/>
            <a:ext cx="1732728" cy="2084784"/>
            <a:chOff x="1828009" y="1830508"/>
            <a:chExt cx="1732728" cy="2084784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643C1CA8-5F26-4424-9B7B-F91A0BBDF0C0}"/>
                </a:ext>
              </a:extLst>
            </p:cNvPr>
            <p:cNvSpPr/>
            <p:nvPr/>
          </p:nvSpPr>
          <p:spPr>
            <a:xfrm>
              <a:off x="1828009" y="1830508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82041E13-C140-4F62-AB36-DB17206018FB}"/>
                </a:ext>
              </a:extLst>
            </p:cNvPr>
            <p:cNvSpPr/>
            <p:nvPr/>
          </p:nvSpPr>
          <p:spPr>
            <a:xfrm>
              <a:off x="2294463" y="1830508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4C59C8B8-5EA8-4433-B4B9-B3160FDF5E1F}"/>
                </a:ext>
              </a:extLst>
            </p:cNvPr>
            <p:cNvSpPr/>
            <p:nvPr/>
          </p:nvSpPr>
          <p:spPr>
            <a:xfrm>
              <a:off x="2760918" y="1830508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AA21AED6-7F5B-491E-A41A-949AE4B6249A}"/>
                </a:ext>
              </a:extLst>
            </p:cNvPr>
            <p:cNvSpPr/>
            <p:nvPr/>
          </p:nvSpPr>
          <p:spPr>
            <a:xfrm>
              <a:off x="1828009" y="2263295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B2293637-B91A-416A-91F5-54EC147BF580}"/>
                </a:ext>
              </a:extLst>
            </p:cNvPr>
            <p:cNvSpPr/>
            <p:nvPr/>
          </p:nvSpPr>
          <p:spPr>
            <a:xfrm>
              <a:off x="2294463" y="2263295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44DA9CA0-3876-48FF-922F-7D88E136459C}"/>
                </a:ext>
              </a:extLst>
            </p:cNvPr>
            <p:cNvSpPr/>
            <p:nvPr/>
          </p:nvSpPr>
          <p:spPr>
            <a:xfrm>
              <a:off x="2760918" y="2263295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09700DD3-0A2A-4D8D-B148-8A07F06E6725}"/>
                </a:ext>
              </a:extLst>
            </p:cNvPr>
            <p:cNvSpPr/>
            <p:nvPr/>
          </p:nvSpPr>
          <p:spPr>
            <a:xfrm>
              <a:off x="1828009" y="2696083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12CD68E9-F6AF-4550-8A98-E0BA57D98647}"/>
                </a:ext>
              </a:extLst>
            </p:cNvPr>
            <p:cNvSpPr/>
            <p:nvPr/>
          </p:nvSpPr>
          <p:spPr>
            <a:xfrm>
              <a:off x="2294463" y="2696083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99865F0F-AD33-4F81-BDC0-C28F735CDE7E}"/>
                </a:ext>
              </a:extLst>
            </p:cNvPr>
            <p:cNvSpPr/>
            <p:nvPr/>
          </p:nvSpPr>
          <p:spPr>
            <a:xfrm>
              <a:off x="2760918" y="2696083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CD30869C-110E-403D-B1E0-14EE7105E7F6}"/>
                </a:ext>
              </a:extLst>
            </p:cNvPr>
            <p:cNvSpPr/>
            <p:nvPr/>
          </p:nvSpPr>
          <p:spPr>
            <a:xfrm>
              <a:off x="1828009" y="3128870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2AAEF4D4-06E0-4C69-ACE2-BB671926899B}"/>
                </a:ext>
              </a:extLst>
            </p:cNvPr>
            <p:cNvSpPr/>
            <p:nvPr/>
          </p:nvSpPr>
          <p:spPr>
            <a:xfrm>
              <a:off x="2294463" y="3128870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30A528BC-3112-4481-AEFD-37CE5B0A55ED}"/>
                </a:ext>
              </a:extLst>
            </p:cNvPr>
            <p:cNvSpPr/>
            <p:nvPr/>
          </p:nvSpPr>
          <p:spPr>
            <a:xfrm>
              <a:off x="2760918" y="3128870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B509EBDE-5678-496A-8F3F-AFB166805D01}"/>
                </a:ext>
              </a:extLst>
            </p:cNvPr>
            <p:cNvSpPr/>
            <p:nvPr/>
          </p:nvSpPr>
          <p:spPr>
            <a:xfrm>
              <a:off x="1828009" y="3558634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5ECFA599-4881-477D-863E-3CD57B930AC3}"/>
                </a:ext>
              </a:extLst>
            </p:cNvPr>
            <p:cNvSpPr/>
            <p:nvPr/>
          </p:nvSpPr>
          <p:spPr>
            <a:xfrm>
              <a:off x="2294463" y="3558634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8307F7BC-EA1F-445C-B25F-48E3DDCFDE45}"/>
                </a:ext>
              </a:extLst>
            </p:cNvPr>
            <p:cNvSpPr/>
            <p:nvPr/>
          </p:nvSpPr>
          <p:spPr>
            <a:xfrm>
              <a:off x="2760918" y="3558634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C5D39475-0471-452E-8FB9-8B7FDEBEA2FA}"/>
                </a:ext>
              </a:extLst>
            </p:cNvPr>
            <p:cNvSpPr/>
            <p:nvPr/>
          </p:nvSpPr>
          <p:spPr>
            <a:xfrm>
              <a:off x="3204079" y="1830508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829A4B71-55ED-44F9-8382-8CAF24F1EE13}"/>
                </a:ext>
              </a:extLst>
            </p:cNvPr>
            <p:cNvSpPr/>
            <p:nvPr/>
          </p:nvSpPr>
          <p:spPr>
            <a:xfrm>
              <a:off x="3204079" y="2263295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F8C7D613-D0A5-4946-AB83-E6A72BE83E25}"/>
                </a:ext>
              </a:extLst>
            </p:cNvPr>
            <p:cNvSpPr/>
            <p:nvPr/>
          </p:nvSpPr>
          <p:spPr>
            <a:xfrm>
              <a:off x="3204079" y="2696083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F1A1822D-A0FA-4C59-8854-18768AF19AF4}"/>
                </a:ext>
              </a:extLst>
            </p:cNvPr>
            <p:cNvSpPr/>
            <p:nvPr/>
          </p:nvSpPr>
          <p:spPr>
            <a:xfrm>
              <a:off x="3204079" y="3128870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C44BCBBB-1EFA-4F09-83E1-613EF90076D6}"/>
                </a:ext>
              </a:extLst>
            </p:cNvPr>
            <p:cNvSpPr/>
            <p:nvPr/>
          </p:nvSpPr>
          <p:spPr>
            <a:xfrm>
              <a:off x="3204079" y="3558634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869888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lnSpc>
                <a:spcPct val="150000"/>
              </a:lnSpc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Find two thirds of 60. </a:t>
            </a:r>
          </a:p>
          <a:p>
            <a:pPr lvl="0" defTabSz="685800"/>
            <a:endParaRPr lang="en-GB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/>
            <a:endParaRPr lang="en-GB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/>
            <a:endParaRPr lang="en-GB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/>
            <a:endParaRPr lang="en-GB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4662C1A2-41CA-4F9D-B945-1C49031E16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334055"/>
              </p:ext>
            </p:extLst>
          </p:nvPr>
        </p:nvGraphicFramePr>
        <p:xfrm>
          <a:off x="3714026" y="4677258"/>
          <a:ext cx="1913290" cy="648000"/>
        </p:xfrm>
        <a:graphic>
          <a:graphicData uri="http://schemas.openxmlformats.org/drawingml/2006/table">
            <a:tbl>
              <a:tblPr firstRow="1" bandRow="1"/>
              <a:tblGrid>
                <a:gridCol w="382658">
                  <a:extLst>
                    <a:ext uri="{9D8B030D-6E8A-4147-A177-3AD203B41FA5}">
                      <a16:colId xmlns:a16="http://schemas.microsoft.com/office/drawing/2014/main" val="1923458457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1699048022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2278979972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2790782588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383408444"/>
                    </a:ext>
                  </a:extLst>
                </a:gridCol>
              </a:tblGrid>
              <a:tr h="10800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83127" marR="83127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909478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7431758"/>
                  </a:ext>
                </a:extLst>
              </a:tr>
              <a:tr h="216000">
                <a:tc rowSpan="2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92138"/>
                  </a:ext>
                </a:extLst>
              </a:tr>
              <a:tr h="108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671058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CB24B2CC-37D6-4538-9A4C-D165B1CE6451}"/>
              </a:ext>
            </a:extLst>
          </p:cNvPr>
          <p:cNvGraphicFramePr>
            <a:graphicFrameLocks noGrp="1"/>
          </p:cNvGraphicFramePr>
          <p:nvPr/>
        </p:nvGraphicFramePr>
        <p:xfrm>
          <a:off x="1707976" y="1710909"/>
          <a:ext cx="5838873" cy="23734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6291">
                  <a:extLst>
                    <a:ext uri="{9D8B030D-6E8A-4147-A177-3AD203B41FA5}">
                      <a16:colId xmlns:a16="http://schemas.microsoft.com/office/drawing/2014/main" val="4005208527"/>
                    </a:ext>
                  </a:extLst>
                </a:gridCol>
                <a:gridCol w="1946291">
                  <a:extLst>
                    <a:ext uri="{9D8B030D-6E8A-4147-A177-3AD203B41FA5}">
                      <a16:colId xmlns:a16="http://schemas.microsoft.com/office/drawing/2014/main" val="745143906"/>
                    </a:ext>
                  </a:extLst>
                </a:gridCol>
                <a:gridCol w="1946291">
                  <a:extLst>
                    <a:ext uri="{9D8B030D-6E8A-4147-A177-3AD203B41FA5}">
                      <a16:colId xmlns:a16="http://schemas.microsoft.com/office/drawing/2014/main" val="2667522405"/>
                    </a:ext>
                  </a:extLst>
                </a:gridCol>
              </a:tblGrid>
              <a:tr h="2373411"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6478" marR="226478" marT="113239" marB="11323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6478" marR="226478" marT="113239" marB="11323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 marL="226478" marR="226478" marT="113239" marB="113239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222241"/>
                  </a:ext>
                </a:extLst>
              </a:tr>
            </a:tbl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ACADC769-12C0-4C8A-A762-E7C22975790B}"/>
              </a:ext>
            </a:extLst>
          </p:cNvPr>
          <p:cNvGrpSpPr/>
          <p:nvPr/>
        </p:nvGrpSpPr>
        <p:grpSpPr>
          <a:xfrm>
            <a:off x="1828009" y="1830508"/>
            <a:ext cx="1732728" cy="2084784"/>
            <a:chOff x="1828009" y="1830508"/>
            <a:chExt cx="1732728" cy="2084784"/>
          </a:xfrm>
          <a:solidFill>
            <a:srgbClr val="FF0000"/>
          </a:solidFill>
        </p:grpSpPr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69557E18-C9CC-4245-BA6D-874C70B5CCA9}"/>
                </a:ext>
              </a:extLst>
            </p:cNvPr>
            <p:cNvSpPr/>
            <p:nvPr/>
          </p:nvSpPr>
          <p:spPr>
            <a:xfrm>
              <a:off x="1828009" y="1830508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3D7FE51D-4674-4743-B284-DDAA6768ECF5}"/>
                </a:ext>
              </a:extLst>
            </p:cNvPr>
            <p:cNvSpPr/>
            <p:nvPr/>
          </p:nvSpPr>
          <p:spPr>
            <a:xfrm>
              <a:off x="2294463" y="1830508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805433ED-9805-426D-9534-839A986A96B1}"/>
                </a:ext>
              </a:extLst>
            </p:cNvPr>
            <p:cNvSpPr/>
            <p:nvPr/>
          </p:nvSpPr>
          <p:spPr>
            <a:xfrm>
              <a:off x="2760918" y="1830508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6ECB8752-4BBE-4103-A7C9-80C83CCEDC45}"/>
                </a:ext>
              </a:extLst>
            </p:cNvPr>
            <p:cNvSpPr/>
            <p:nvPr/>
          </p:nvSpPr>
          <p:spPr>
            <a:xfrm>
              <a:off x="1828009" y="2263295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58C7621A-7EFB-438F-85C0-84DE0ED735D6}"/>
                </a:ext>
              </a:extLst>
            </p:cNvPr>
            <p:cNvSpPr/>
            <p:nvPr/>
          </p:nvSpPr>
          <p:spPr>
            <a:xfrm>
              <a:off x="2294463" y="2263295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B19616B1-4520-488E-8CC2-E6AA9623CFEB}"/>
                </a:ext>
              </a:extLst>
            </p:cNvPr>
            <p:cNvSpPr/>
            <p:nvPr/>
          </p:nvSpPr>
          <p:spPr>
            <a:xfrm>
              <a:off x="2760918" y="2263295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F185B550-EAA2-4557-AC50-4177BFAE5C12}"/>
                </a:ext>
              </a:extLst>
            </p:cNvPr>
            <p:cNvSpPr/>
            <p:nvPr/>
          </p:nvSpPr>
          <p:spPr>
            <a:xfrm>
              <a:off x="1828009" y="2696083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F1310EC6-EEE3-4E9B-8800-0F04227E7C13}"/>
                </a:ext>
              </a:extLst>
            </p:cNvPr>
            <p:cNvSpPr/>
            <p:nvPr/>
          </p:nvSpPr>
          <p:spPr>
            <a:xfrm>
              <a:off x="2294463" y="2696083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3ABC4218-A1BD-485A-894D-E4D53CFDC6BE}"/>
                </a:ext>
              </a:extLst>
            </p:cNvPr>
            <p:cNvSpPr/>
            <p:nvPr/>
          </p:nvSpPr>
          <p:spPr>
            <a:xfrm>
              <a:off x="2760918" y="2696083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E76CCF0F-AD52-4A79-891A-5D0BFBFD5BCC}"/>
                </a:ext>
              </a:extLst>
            </p:cNvPr>
            <p:cNvSpPr/>
            <p:nvPr/>
          </p:nvSpPr>
          <p:spPr>
            <a:xfrm>
              <a:off x="1828009" y="3128870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5F0D0A5-C5DC-4689-A7CE-D8F5D216DDEA}"/>
                </a:ext>
              </a:extLst>
            </p:cNvPr>
            <p:cNvSpPr/>
            <p:nvPr/>
          </p:nvSpPr>
          <p:spPr>
            <a:xfrm>
              <a:off x="2294463" y="3128870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CDF740A7-E2EE-4F7A-BA43-EFD1AE2D779E}"/>
                </a:ext>
              </a:extLst>
            </p:cNvPr>
            <p:cNvSpPr/>
            <p:nvPr/>
          </p:nvSpPr>
          <p:spPr>
            <a:xfrm>
              <a:off x="2760918" y="3128870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06E11F55-D32A-4372-A8DC-1D37B3D9A0A3}"/>
                </a:ext>
              </a:extLst>
            </p:cNvPr>
            <p:cNvSpPr/>
            <p:nvPr/>
          </p:nvSpPr>
          <p:spPr>
            <a:xfrm>
              <a:off x="1828009" y="3558634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F488448D-5262-40C3-88AE-B9E35A70E270}"/>
                </a:ext>
              </a:extLst>
            </p:cNvPr>
            <p:cNvSpPr/>
            <p:nvPr/>
          </p:nvSpPr>
          <p:spPr>
            <a:xfrm>
              <a:off x="2294463" y="3558634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A7814958-BCD8-4489-A832-3871A5BF5960}"/>
                </a:ext>
              </a:extLst>
            </p:cNvPr>
            <p:cNvSpPr/>
            <p:nvPr/>
          </p:nvSpPr>
          <p:spPr>
            <a:xfrm>
              <a:off x="2760918" y="3558634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8A232C41-8107-4F21-8930-7CEADD1AF040}"/>
                </a:ext>
              </a:extLst>
            </p:cNvPr>
            <p:cNvSpPr/>
            <p:nvPr/>
          </p:nvSpPr>
          <p:spPr>
            <a:xfrm>
              <a:off x="3204079" y="1830508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8D62A2D5-1204-4871-852E-56B6BF8B1054}"/>
                </a:ext>
              </a:extLst>
            </p:cNvPr>
            <p:cNvSpPr/>
            <p:nvPr/>
          </p:nvSpPr>
          <p:spPr>
            <a:xfrm>
              <a:off x="3204079" y="2263295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AAA2A213-2C8E-4B3C-A9A6-04B15CBE18DC}"/>
                </a:ext>
              </a:extLst>
            </p:cNvPr>
            <p:cNvSpPr/>
            <p:nvPr/>
          </p:nvSpPr>
          <p:spPr>
            <a:xfrm>
              <a:off x="3204079" y="2696083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8A0AD97E-D104-40FA-9875-84C7C2BA717A}"/>
                </a:ext>
              </a:extLst>
            </p:cNvPr>
            <p:cNvSpPr/>
            <p:nvPr/>
          </p:nvSpPr>
          <p:spPr>
            <a:xfrm>
              <a:off x="3204079" y="3128870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FAE42C02-34BD-4CBC-8B7D-572DBC4CFF73}"/>
                </a:ext>
              </a:extLst>
            </p:cNvPr>
            <p:cNvSpPr/>
            <p:nvPr/>
          </p:nvSpPr>
          <p:spPr>
            <a:xfrm>
              <a:off x="3204079" y="3558634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2102556F-E162-44C1-9DCD-B3B1227C04F4}"/>
              </a:ext>
            </a:extLst>
          </p:cNvPr>
          <p:cNvGrpSpPr/>
          <p:nvPr/>
        </p:nvGrpSpPr>
        <p:grpSpPr>
          <a:xfrm>
            <a:off x="3761048" y="1830508"/>
            <a:ext cx="1732728" cy="2084784"/>
            <a:chOff x="1828009" y="1830508"/>
            <a:chExt cx="1732728" cy="2084784"/>
          </a:xfrm>
          <a:solidFill>
            <a:srgbClr val="FF0000"/>
          </a:solidFill>
        </p:grpSpPr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C5A71592-B95B-43C3-9B74-B6C79ABF98B5}"/>
                </a:ext>
              </a:extLst>
            </p:cNvPr>
            <p:cNvSpPr/>
            <p:nvPr/>
          </p:nvSpPr>
          <p:spPr>
            <a:xfrm>
              <a:off x="1828009" y="1830508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30C0B52C-5F8A-41B4-A81D-DDCCF063F0F0}"/>
                </a:ext>
              </a:extLst>
            </p:cNvPr>
            <p:cNvSpPr/>
            <p:nvPr/>
          </p:nvSpPr>
          <p:spPr>
            <a:xfrm>
              <a:off x="2294463" y="1830508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93EC11E9-288B-41F6-806F-2CE5A77EF2F0}"/>
                </a:ext>
              </a:extLst>
            </p:cNvPr>
            <p:cNvSpPr/>
            <p:nvPr/>
          </p:nvSpPr>
          <p:spPr>
            <a:xfrm>
              <a:off x="2760918" y="1830508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97B4D8F9-B843-40E8-9E43-C58F4BCB201A}"/>
                </a:ext>
              </a:extLst>
            </p:cNvPr>
            <p:cNvSpPr/>
            <p:nvPr/>
          </p:nvSpPr>
          <p:spPr>
            <a:xfrm>
              <a:off x="1828009" y="2263295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05C005AE-56D0-4CBC-97A1-3270D0E07939}"/>
                </a:ext>
              </a:extLst>
            </p:cNvPr>
            <p:cNvSpPr/>
            <p:nvPr/>
          </p:nvSpPr>
          <p:spPr>
            <a:xfrm>
              <a:off x="2294463" y="2263295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9AE0F7F0-A765-4405-A643-9EF8F9B28493}"/>
                </a:ext>
              </a:extLst>
            </p:cNvPr>
            <p:cNvSpPr/>
            <p:nvPr/>
          </p:nvSpPr>
          <p:spPr>
            <a:xfrm>
              <a:off x="2760918" y="2263295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93183B7C-2B0B-4DAD-BD5F-D79D352BF007}"/>
                </a:ext>
              </a:extLst>
            </p:cNvPr>
            <p:cNvSpPr/>
            <p:nvPr/>
          </p:nvSpPr>
          <p:spPr>
            <a:xfrm>
              <a:off x="1828009" y="2696083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91EAC2DD-2C00-4745-9603-FC72024E8448}"/>
                </a:ext>
              </a:extLst>
            </p:cNvPr>
            <p:cNvSpPr/>
            <p:nvPr/>
          </p:nvSpPr>
          <p:spPr>
            <a:xfrm>
              <a:off x="2294463" y="2696083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36637FD5-589D-46AB-BDBF-DE553D1060A4}"/>
                </a:ext>
              </a:extLst>
            </p:cNvPr>
            <p:cNvSpPr/>
            <p:nvPr/>
          </p:nvSpPr>
          <p:spPr>
            <a:xfrm>
              <a:off x="2760918" y="2696083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8976E525-D16D-49F8-A964-7B0C2F6FC3D4}"/>
                </a:ext>
              </a:extLst>
            </p:cNvPr>
            <p:cNvSpPr/>
            <p:nvPr/>
          </p:nvSpPr>
          <p:spPr>
            <a:xfrm>
              <a:off x="1828009" y="3128870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51EF9E45-2366-4AAF-9440-B421F738CD3D}"/>
                </a:ext>
              </a:extLst>
            </p:cNvPr>
            <p:cNvSpPr/>
            <p:nvPr/>
          </p:nvSpPr>
          <p:spPr>
            <a:xfrm>
              <a:off x="2294463" y="3128870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8E45A666-94C4-474F-9B4F-7A47E306237D}"/>
                </a:ext>
              </a:extLst>
            </p:cNvPr>
            <p:cNvSpPr/>
            <p:nvPr/>
          </p:nvSpPr>
          <p:spPr>
            <a:xfrm>
              <a:off x="2760918" y="3128870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0F9BA5F5-DB57-4C72-870F-7CFB3FDDAB29}"/>
                </a:ext>
              </a:extLst>
            </p:cNvPr>
            <p:cNvSpPr/>
            <p:nvPr/>
          </p:nvSpPr>
          <p:spPr>
            <a:xfrm>
              <a:off x="1828009" y="3558634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5260EBD8-32C3-4615-8A35-0F65780CD0CA}"/>
                </a:ext>
              </a:extLst>
            </p:cNvPr>
            <p:cNvSpPr/>
            <p:nvPr/>
          </p:nvSpPr>
          <p:spPr>
            <a:xfrm>
              <a:off x="2294463" y="3558634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9A595816-DD30-4F59-A51C-4F91F5FA49B1}"/>
                </a:ext>
              </a:extLst>
            </p:cNvPr>
            <p:cNvSpPr/>
            <p:nvPr/>
          </p:nvSpPr>
          <p:spPr>
            <a:xfrm>
              <a:off x="2760918" y="3558634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DFD78DF6-874F-4249-89AB-C5E9E5C468EA}"/>
                </a:ext>
              </a:extLst>
            </p:cNvPr>
            <p:cNvSpPr/>
            <p:nvPr/>
          </p:nvSpPr>
          <p:spPr>
            <a:xfrm>
              <a:off x="3204079" y="1830508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3BDE5EE5-5CE3-4C2B-B732-3A96144E9696}"/>
                </a:ext>
              </a:extLst>
            </p:cNvPr>
            <p:cNvSpPr/>
            <p:nvPr/>
          </p:nvSpPr>
          <p:spPr>
            <a:xfrm>
              <a:off x="3204079" y="2263295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FC585DCB-C899-4028-ADC3-3775856F03B2}"/>
                </a:ext>
              </a:extLst>
            </p:cNvPr>
            <p:cNvSpPr/>
            <p:nvPr/>
          </p:nvSpPr>
          <p:spPr>
            <a:xfrm>
              <a:off x="3204079" y="2696083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1DEBF42C-F54A-4020-9489-AFA6309A9953}"/>
                </a:ext>
              </a:extLst>
            </p:cNvPr>
            <p:cNvSpPr/>
            <p:nvPr/>
          </p:nvSpPr>
          <p:spPr>
            <a:xfrm>
              <a:off x="3204079" y="3128870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11A52CDD-4A6D-49FD-AF2A-B69B2B264576}"/>
                </a:ext>
              </a:extLst>
            </p:cNvPr>
            <p:cNvSpPr/>
            <p:nvPr/>
          </p:nvSpPr>
          <p:spPr>
            <a:xfrm>
              <a:off x="3204079" y="3558634"/>
              <a:ext cx="356658" cy="3566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6E780A21-472A-44A8-931B-547FC5B1ACB0}"/>
              </a:ext>
            </a:extLst>
          </p:cNvPr>
          <p:cNvGrpSpPr/>
          <p:nvPr/>
        </p:nvGrpSpPr>
        <p:grpSpPr>
          <a:xfrm>
            <a:off x="5703741" y="1830508"/>
            <a:ext cx="1732728" cy="2084784"/>
            <a:chOff x="1828009" y="1830508"/>
            <a:chExt cx="1732728" cy="2084784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643C1CA8-5F26-4424-9B7B-F91A0BBDF0C0}"/>
                </a:ext>
              </a:extLst>
            </p:cNvPr>
            <p:cNvSpPr/>
            <p:nvPr/>
          </p:nvSpPr>
          <p:spPr>
            <a:xfrm>
              <a:off x="1828009" y="1830508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82041E13-C140-4F62-AB36-DB17206018FB}"/>
                </a:ext>
              </a:extLst>
            </p:cNvPr>
            <p:cNvSpPr/>
            <p:nvPr/>
          </p:nvSpPr>
          <p:spPr>
            <a:xfrm>
              <a:off x="2294463" y="1830508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4C59C8B8-5EA8-4433-B4B9-B3160FDF5E1F}"/>
                </a:ext>
              </a:extLst>
            </p:cNvPr>
            <p:cNvSpPr/>
            <p:nvPr/>
          </p:nvSpPr>
          <p:spPr>
            <a:xfrm>
              <a:off x="2760918" y="1830508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AA21AED6-7F5B-491E-A41A-949AE4B6249A}"/>
                </a:ext>
              </a:extLst>
            </p:cNvPr>
            <p:cNvSpPr/>
            <p:nvPr/>
          </p:nvSpPr>
          <p:spPr>
            <a:xfrm>
              <a:off x="1828009" y="2263295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B2293637-B91A-416A-91F5-54EC147BF580}"/>
                </a:ext>
              </a:extLst>
            </p:cNvPr>
            <p:cNvSpPr/>
            <p:nvPr/>
          </p:nvSpPr>
          <p:spPr>
            <a:xfrm>
              <a:off x="2294463" y="2263295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44DA9CA0-3876-48FF-922F-7D88E136459C}"/>
                </a:ext>
              </a:extLst>
            </p:cNvPr>
            <p:cNvSpPr/>
            <p:nvPr/>
          </p:nvSpPr>
          <p:spPr>
            <a:xfrm>
              <a:off x="2760918" y="2263295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09700DD3-0A2A-4D8D-B148-8A07F06E6725}"/>
                </a:ext>
              </a:extLst>
            </p:cNvPr>
            <p:cNvSpPr/>
            <p:nvPr/>
          </p:nvSpPr>
          <p:spPr>
            <a:xfrm>
              <a:off x="1828009" y="2696083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12CD68E9-F6AF-4550-8A98-E0BA57D98647}"/>
                </a:ext>
              </a:extLst>
            </p:cNvPr>
            <p:cNvSpPr/>
            <p:nvPr/>
          </p:nvSpPr>
          <p:spPr>
            <a:xfrm>
              <a:off x="2294463" y="2696083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99865F0F-AD33-4F81-BDC0-C28F735CDE7E}"/>
                </a:ext>
              </a:extLst>
            </p:cNvPr>
            <p:cNvSpPr/>
            <p:nvPr/>
          </p:nvSpPr>
          <p:spPr>
            <a:xfrm>
              <a:off x="2760918" y="2696083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CD30869C-110E-403D-B1E0-14EE7105E7F6}"/>
                </a:ext>
              </a:extLst>
            </p:cNvPr>
            <p:cNvSpPr/>
            <p:nvPr/>
          </p:nvSpPr>
          <p:spPr>
            <a:xfrm>
              <a:off x="1828009" y="3128870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2AAEF4D4-06E0-4C69-ACE2-BB671926899B}"/>
                </a:ext>
              </a:extLst>
            </p:cNvPr>
            <p:cNvSpPr/>
            <p:nvPr/>
          </p:nvSpPr>
          <p:spPr>
            <a:xfrm>
              <a:off x="2294463" y="3128870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30A528BC-3112-4481-AEFD-37CE5B0A55ED}"/>
                </a:ext>
              </a:extLst>
            </p:cNvPr>
            <p:cNvSpPr/>
            <p:nvPr/>
          </p:nvSpPr>
          <p:spPr>
            <a:xfrm>
              <a:off x="2760918" y="3128870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B509EBDE-5678-496A-8F3F-AFB166805D01}"/>
                </a:ext>
              </a:extLst>
            </p:cNvPr>
            <p:cNvSpPr/>
            <p:nvPr/>
          </p:nvSpPr>
          <p:spPr>
            <a:xfrm>
              <a:off x="1828009" y="3558634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5ECFA599-4881-477D-863E-3CD57B930AC3}"/>
                </a:ext>
              </a:extLst>
            </p:cNvPr>
            <p:cNvSpPr/>
            <p:nvPr/>
          </p:nvSpPr>
          <p:spPr>
            <a:xfrm>
              <a:off x="2294463" y="3558634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8307F7BC-EA1F-445C-B25F-48E3DDCFDE45}"/>
                </a:ext>
              </a:extLst>
            </p:cNvPr>
            <p:cNvSpPr/>
            <p:nvPr/>
          </p:nvSpPr>
          <p:spPr>
            <a:xfrm>
              <a:off x="2760918" y="3558634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C5D39475-0471-452E-8FB9-8B7FDEBEA2FA}"/>
                </a:ext>
              </a:extLst>
            </p:cNvPr>
            <p:cNvSpPr/>
            <p:nvPr/>
          </p:nvSpPr>
          <p:spPr>
            <a:xfrm>
              <a:off x="3204079" y="1830508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829A4B71-55ED-44F9-8382-8CAF24F1EE13}"/>
                </a:ext>
              </a:extLst>
            </p:cNvPr>
            <p:cNvSpPr/>
            <p:nvPr/>
          </p:nvSpPr>
          <p:spPr>
            <a:xfrm>
              <a:off x="3204079" y="2263295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F8C7D613-D0A5-4946-AB83-E6A72BE83E25}"/>
                </a:ext>
              </a:extLst>
            </p:cNvPr>
            <p:cNvSpPr/>
            <p:nvPr/>
          </p:nvSpPr>
          <p:spPr>
            <a:xfrm>
              <a:off x="3204079" y="2696083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F1A1822D-A0FA-4C59-8854-18768AF19AF4}"/>
                </a:ext>
              </a:extLst>
            </p:cNvPr>
            <p:cNvSpPr/>
            <p:nvPr/>
          </p:nvSpPr>
          <p:spPr>
            <a:xfrm>
              <a:off x="3204079" y="3128870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C44BCBBB-1EFA-4F09-83E1-613EF90076D6}"/>
                </a:ext>
              </a:extLst>
            </p:cNvPr>
            <p:cNvSpPr/>
            <p:nvPr/>
          </p:nvSpPr>
          <p:spPr>
            <a:xfrm>
              <a:off x="3204079" y="3558634"/>
              <a:ext cx="356658" cy="356658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074024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66ddb0580c6cb957c158bf950613a88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b6edf0ecd0c2312d28fd762618f18263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purl.org/dc/terms/"/>
    <ds:schemaRef ds:uri="86144f90-c7b6-48d0-aae5-f5e9e48cc3df"/>
    <ds:schemaRef ds:uri="http://schemas.openxmlformats.org/package/2006/metadata/core-properties"/>
    <ds:schemaRef ds:uri="5c7a0828-c5e4-45f8-a074-18a8fdc88ec6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1D869B73-DB91-48E2-BB08-F76405C37D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3817</TotalTime>
  <Words>306</Words>
  <Application>Microsoft Office PowerPoint</Application>
  <PresentationFormat>On-screen Show (4:3)</PresentationFormat>
  <Paragraphs>297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54</cp:revision>
  <dcterms:created xsi:type="dcterms:W3CDTF">2018-03-17T10:08:43Z</dcterms:created>
  <dcterms:modified xsi:type="dcterms:W3CDTF">2021-05-09T12:32:12Z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  <property fmtid="{D5CDD505-2E9C-101B-9397-08002B2CF9AE}" pid="4" name="AuthorIds_UIVersion_4608">
    <vt:lpwstr>155</vt:lpwstr>
  </property>
</Properties>
</file>