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6" r:id="rId6"/>
    <p:sldId id="368" r:id="rId7"/>
    <p:sldId id="360" r:id="rId8"/>
    <p:sldId id="415" r:id="rId9"/>
    <p:sldId id="425" r:id="rId10"/>
    <p:sldId id="427" r:id="rId11"/>
    <p:sldId id="371" r:id="rId12"/>
    <p:sldId id="417" r:id="rId13"/>
    <p:sldId id="369" r:id="rId14"/>
    <p:sldId id="418" r:id="rId15"/>
    <p:sldId id="314" r:id="rId16"/>
    <p:sldId id="419" r:id="rId17"/>
    <p:sldId id="429" r:id="rId18"/>
    <p:sldId id="430" r:id="rId19"/>
    <p:sldId id="431" r:id="rId20"/>
    <p:sldId id="433" r:id="rId21"/>
    <p:sldId id="434" r:id="rId22"/>
    <p:sldId id="43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  <a:srgbClr val="ECD9FF"/>
    <a:srgbClr val="DB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FAAE1-8C3E-4E72-9811-3CD86EC95DDB}" v="33" dt="2019-11-08T11:08:55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Simpson" userId="975f5492-d74c-431c-90fe-9bfc34b8124b" providerId="ADAL" clId="{62EFAAE1-8C3E-4E72-9811-3CD86EC95DDB}"/>
    <pc:docChg chg="undo custSel addSld delSld modSld">
      <pc:chgData name="Eleanor Simpson" userId="975f5492-d74c-431c-90fe-9bfc34b8124b" providerId="ADAL" clId="{62EFAAE1-8C3E-4E72-9811-3CD86EC95DDB}" dt="2019-11-08T11:09:44.601" v="116" actId="1035"/>
      <pc:docMkLst>
        <pc:docMk/>
      </pc:docMkLst>
      <pc:sldChg chg="modSp del">
        <pc:chgData name="Eleanor Simpson" userId="975f5492-d74c-431c-90fe-9bfc34b8124b" providerId="ADAL" clId="{62EFAAE1-8C3E-4E72-9811-3CD86EC95DDB}" dt="2019-11-08T10:56:32.296" v="28" actId="2696"/>
        <pc:sldMkLst>
          <pc:docMk/>
          <pc:sldMk cId="226551479" sldId="370"/>
        </pc:sldMkLst>
        <pc:spChg chg="mod">
          <ac:chgData name="Eleanor Simpson" userId="975f5492-d74c-431c-90fe-9bfc34b8124b" providerId="ADAL" clId="{62EFAAE1-8C3E-4E72-9811-3CD86EC95DDB}" dt="2019-11-08T10:54:50.734" v="23" actId="2085"/>
          <ac:spMkLst>
            <pc:docMk/>
            <pc:sldMk cId="226551479" sldId="370"/>
            <ac:spMk id="19" creationId="{5252A847-DE45-4FA3-A1F8-EEBEB845FF8E}"/>
          </ac:spMkLst>
        </pc:spChg>
      </pc:sldChg>
      <pc:sldChg chg="modSp del">
        <pc:chgData name="Eleanor Simpson" userId="975f5492-d74c-431c-90fe-9bfc34b8124b" providerId="ADAL" clId="{62EFAAE1-8C3E-4E72-9811-3CD86EC95DDB}" dt="2019-11-08T10:59:57.115" v="59" actId="2696"/>
        <pc:sldMkLst>
          <pc:docMk/>
          <pc:sldMk cId="1098458130" sldId="379"/>
        </pc:sldMkLst>
        <pc:spChg chg="mod">
          <ac:chgData name="Eleanor Simpson" userId="975f5492-d74c-431c-90fe-9bfc34b8124b" providerId="ADAL" clId="{62EFAAE1-8C3E-4E72-9811-3CD86EC95DDB}" dt="2019-11-08T10:59:30.267" v="57" actId="2085"/>
          <ac:spMkLst>
            <pc:docMk/>
            <pc:sldMk cId="1098458130" sldId="379"/>
            <ac:spMk id="19" creationId="{5252A847-DE45-4FA3-A1F8-EEBEB845FF8E}"/>
          </ac:spMkLst>
        </pc:spChg>
      </pc:sldChg>
      <pc:sldChg chg="del">
        <pc:chgData name="Eleanor Simpson" userId="975f5492-d74c-431c-90fe-9bfc34b8124b" providerId="ADAL" clId="{62EFAAE1-8C3E-4E72-9811-3CD86EC95DDB}" dt="2019-11-08T10:57:24.325" v="34" actId="2696"/>
        <pc:sldMkLst>
          <pc:docMk/>
          <pc:sldMk cId="656273369" sldId="416"/>
        </pc:sldMkLst>
      </pc:sldChg>
      <pc:sldChg chg="del">
        <pc:chgData name="Eleanor Simpson" userId="975f5492-d74c-431c-90fe-9bfc34b8124b" providerId="ADAL" clId="{62EFAAE1-8C3E-4E72-9811-3CD86EC95DDB}" dt="2019-11-08T11:02:02.638" v="66" actId="2696"/>
        <pc:sldMkLst>
          <pc:docMk/>
          <pc:sldMk cId="3525775657" sldId="420"/>
        </pc:sldMkLst>
      </pc:sldChg>
      <pc:sldChg chg="del">
        <pc:chgData name="Eleanor Simpson" userId="975f5492-d74c-431c-90fe-9bfc34b8124b" providerId="ADAL" clId="{62EFAAE1-8C3E-4E72-9811-3CD86EC95DDB}" dt="2019-11-08T11:02:05.915" v="67" actId="2696"/>
        <pc:sldMkLst>
          <pc:docMk/>
          <pc:sldMk cId="3760924515" sldId="421"/>
        </pc:sldMkLst>
      </pc:sldChg>
      <pc:sldChg chg="modSp del">
        <pc:chgData name="Eleanor Simpson" userId="975f5492-d74c-431c-90fe-9bfc34b8124b" providerId="ADAL" clId="{62EFAAE1-8C3E-4E72-9811-3CD86EC95DDB}" dt="2019-11-08T11:04:52.499" v="97" actId="2696"/>
        <pc:sldMkLst>
          <pc:docMk/>
          <pc:sldMk cId="4024077566" sldId="422"/>
        </pc:sldMkLst>
        <pc:spChg chg="mod">
          <ac:chgData name="Eleanor Simpson" userId="975f5492-d74c-431c-90fe-9bfc34b8124b" providerId="ADAL" clId="{62EFAAE1-8C3E-4E72-9811-3CD86EC95DDB}" dt="2019-11-08T11:04:01.238" v="91" actId="2085"/>
          <ac:spMkLst>
            <pc:docMk/>
            <pc:sldMk cId="4024077566" sldId="422"/>
            <ac:spMk id="19" creationId="{5252A847-DE45-4FA3-A1F8-EEBEB845FF8E}"/>
          </ac:spMkLst>
        </pc:spChg>
      </pc:sldChg>
      <pc:sldChg chg="del">
        <pc:chgData name="Eleanor Simpson" userId="975f5492-d74c-431c-90fe-9bfc34b8124b" providerId="ADAL" clId="{62EFAAE1-8C3E-4E72-9811-3CD86EC95DDB}" dt="2019-11-08T11:08:39.002" v="110" actId="2696"/>
        <pc:sldMkLst>
          <pc:docMk/>
          <pc:sldMk cId="4014242371" sldId="423"/>
        </pc:sldMkLst>
      </pc:sldChg>
      <pc:sldChg chg="del">
        <pc:chgData name="Eleanor Simpson" userId="975f5492-d74c-431c-90fe-9bfc34b8124b" providerId="ADAL" clId="{62EFAAE1-8C3E-4E72-9811-3CD86EC95DDB}" dt="2019-11-08T11:09:21.752" v="113" actId="2696"/>
        <pc:sldMkLst>
          <pc:docMk/>
          <pc:sldMk cId="1955813158" sldId="424"/>
        </pc:sldMkLst>
      </pc:sldChg>
      <pc:sldChg chg="addSp delSp modSp add">
        <pc:chgData name="Eleanor Simpson" userId="975f5492-d74c-431c-90fe-9bfc34b8124b" providerId="ADAL" clId="{62EFAAE1-8C3E-4E72-9811-3CD86EC95DDB}" dt="2019-11-08T10:56:14.810" v="27" actId="1035"/>
        <pc:sldMkLst>
          <pc:docMk/>
          <pc:sldMk cId="1379092628" sldId="425"/>
        </pc:sldMkLst>
        <pc:spChg chg="del mod">
          <ac:chgData name="Eleanor Simpson" userId="975f5492-d74c-431c-90fe-9bfc34b8124b" providerId="ADAL" clId="{62EFAAE1-8C3E-4E72-9811-3CD86EC95DDB}" dt="2019-11-08T10:54:31.845" v="19" actId="478"/>
          <ac:spMkLst>
            <pc:docMk/>
            <pc:sldMk cId="1379092628" sldId="425"/>
            <ac:spMk id="19" creationId="{5252A847-DE45-4FA3-A1F8-EEBEB845FF8E}"/>
          </ac:spMkLst>
        </pc:spChg>
        <pc:spChg chg="add">
          <ac:chgData name="Eleanor Simpson" userId="975f5492-d74c-431c-90fe-9bfc34b8124b" providerId="ADAL" clId="{62EFAAE1-8C3E-4E72-9811-3CD86EC95DDB}" dt="2019-11-08T10:55:00.430" v="24"/>
          <ac:spMkLst>
            <pc:docMk/>
            <pc:sldMk cId="1379092628" sldId="425"/>
            <ac:spMk id="28" creationId="{754A582F-1BE7-4451-9397-6E7868E3B785}"/>
          </ac:spMkLst>
        </pc:spChg>
        <pc:grpChg chg="del">
          <ac:chgData name="Eleanor Simpson" userId="975f5492-d74c-431c-90fe-9bfc34b8124b" providerId="ADAL" clId="{62EFAAE1-8C3E-4E72-9811-3CD86EC95DDB}" dt="2019-11-08T10:54:32.988" v="20" actId="478"/>
          <ac:grpSpMkLst>
            <pc:docMk/>
            <pc:sldMk cId="1379092628" sldId="425"/>
            <ac:grpSpMk id="9" creationId="{E02A19E0-3B85-44FE-9F61-EA83A1549A65}"/>
          </ac:grpSpMkLst>
        </pc:grpChg>
        <pc:graphicFrameChg chg="del">
          <ac:chgData name="Eleanor Simpson" userId="975f5492-d74c-431c-90fe-9bfc34b8124b" providerId="ADAL" clId="{62EFAAE1-8C3E-4E72-9811-3CD86EC95DDB}" dt="2019-11-08T10:53:59.225" v="4" actId="478"/>
          <ac:graphicFrameMkLst>
            <pc:docMk/>
            <pc:sldMk cId="1379092628" sldId="425"/>
            <ac:graphicFrameMk id="3" creationId="{3234AE37-7B69-4A41-B085-7778315A7BAB}"/>
          </ac:graphicFrameMkLst>
        </pc:graphicFrameChg>
        <pc:graphicFrameChg chg="del">
          <ac:chgData name="Eleanor Simpson" userId="975f5492-d74c-431c-90fe-9bfc34b8124b" providerId="ADAL" clId="{62EFAAE1-8C3E-4E72-9811-3CD86EC95DDB}" dt="2019-11-08T10:53:57.535" v="3" actId="478"/>
          <ac:graphicFrameMkLst>
            <pc:docMk/>
            <pc:sldMk cId="1379092628" sldId="425"/>
            <ac:graphicFrameMk id="6" creationId="{D701C0F8-EC80-4CFE-9AE3-3BCB13858330}"/>
          </ac:graphicFrameMkLst>
        </pc:graphicFrameChg>
        <pc:graphicFrameChg chg="add">
          <ac:chgData name="Eleanor Simpson" userId="975f5492-d74c-431c-90fe-9bfc34b8124b" providerId="ADAL" clId="{62EFAAE1-8C3E-4E72-9811-3CD86EC95DDB}" dt="2019-11-08T10:55:11.345" v="25"/>
          <ac:graphicFrameMkLst>
            <pc:docMk/>
            <pc:sldMk cId="1379092628" sldId="425"/>
            <ac:graphicFrameMk id="29" creationId="{6143C315-63FD-406E-884E-AA6BC00899DE}"/>
          </ac:graphicFrameMkLst>
        </pc:graphicFrameChg>
        <pc:graphicFrameChg chg="add">
          <ac:chgData name="Eleanor Simpson" userId="975f5492-d74c-431c-90fe-9bfc34b8124b" providerId="ADAL" clId="{62EFAAE1-8C3E-4E72-9811-3CD86EC95DDB}" dt="2019-11-08T10:55:11.345" v="25"/>
          <ac:graphicFrameMkLst>
            <pc:docMk/>
            <pc:sldMk cId="1379092628" sldId="425"/>
            <ac:graphicFrameMk id="30" creationId="{44748E36-749F-4D9C-B565-8AB177CEEB9C}"/>
          </ac:graphicFrameMkLst>
        </pc:graphicFrameChg>
        <pc:picChg chg="add del mod">
          <ac:chgData name="Eleanor Simpson" userId="975f5492-d74c-431c-90fe-9bfc34b8124b" providerId="ADAL" clId="{62EFAAE1-8C3E-4E72-9811-3CD86EC95DDB}" dt="2019-11-08T10:54:28.070" v="18"/>
          <ac:picMkLst>
            <pc:docMk/>
            <pc:sldMk cId="1379092628" sldId="425"/>
            <ac:picMk id="2" creationId="{771446F9-34D8-4DCA-BE35-D6F8165AC034}"/>
          </ac:picMkLst>
        </pc:picChg>
        <pc:picChg chg="add mod">
          <ac:chgData name="Eleanor Simpson" userId="975f5492-d74c-431c-90fe-9bfc34b8124b" providerId="ADAL" clId="{62EFAAE1-8C3E-4E72-9811-3CD86EC95DDB}" dt="2019-11-08T10:56:14.810" v="27" actId="1035"/>
          <ac:picMkLst>
            <pc:docMk/>
            <pc:sldMk cId="1379092628" sldId="425"/>
            <ac:picMk id="27" creationId="{D8545EB9-145F-4F6D-8986-134F83985E91}"/>
          </ac:picMkLst>
        </pc:picChg>
      </pc:sldChg>
      <pc:sldChg chg="add del">
        <pc:chgData name="Eleanor Simpson" userId="975f5492-d74c-431c-90fe-9bfc34b8124b" providerId="ADAL" clId="{62EFAAE1-8C3E-4E72-9811-3CD86EC95DDB}" dt="2019-11-08T10:57:21.758" v="33" actId="2696"/>
        <pc:sldMkLst>
          <pc:docMk/>
          <pc:sldMk cId="128041742" sldId="426"/>
        </pc:sldMkLst>
      </pc:sldChg>
      <pc:sldChg chg="addSp delSp add">
        <pc:chgData name="Eleanor Simpson" userId="975f5492-d74c-431c-90fe-9bfc34b8124b" providerId="ADAL" clId="{62EFAAE1-8C3E-4E72-9811-3CD86EC95DDB}" dt="2019-11-08T10:57:04.209" v="32"/>
        <pc:sldMkLst>
          <pc:docMk/>
          <pc:sldMk cId="1557297320" sldId="427"/>
        </pc:sldMkLst>
        <pc:graphicFrameChg chg="add">
          <ac:chgData name="Eleanor Simpson" userId="975f5492-d74c-431c-90fe-9bfc34b8124b" providerId="ADAL" clId="{62EFAAE1-8C3E-4E72-9811-3CD86EC95DDB}" dt="2019-11-08T10:57:04.209" v="32"/>
          <ac:graphicFrameMkLst>
            <pc:docMk/>
            <pc:sldMk cId="1557297320" sldId="427"/>
            <ac:graphicFrameMk id="9" creationId="{4FC16700-D0AA-47F6-991E-C4AB2CA9069A}"/>
          </ac:graphicFrameMkLst>
        </pc:graphicFrameChg>
        <pc:graphicFrameChg chg="add">
          <ac:chgData name="Eleanor Simpson" userId="975f5492-d74c-431c-90fe-9bfc34b8124b" providerId="ADAL" clId="{62EFAAE1-8C3E-4E72-9811-3CD86EC95DDB}" dt="2019-11-08T10:57:04.209" v="32"/>
          <ac:graphicFrameMkLst>
            <pc:docMk/>
            <pc:sldMk cId="1557297320" sldId="427"/>
            <ac:graphicFrameMk id="10" creationId="{7FA3972B-DB85-4633-9867-0A24738763B6}"/>
          </ac:graphicFrameMkLst>
        </pc:graphicFrameChg>
        <pc:graphicFrameChg chg="del">
          <ac:chgData name="Eleanor Simpson" userId="975f5492-d74c-431c-90fe-9bfc34b8124b" providerId="ADAL" clId="{62EFAAE1-8C3E-4E72-9811-3CD86EC95DDB}" dt="2019-11-08T10:57:01.545" v="30" actId="478"/>
          <ac:graphicFrameMkLst>
            <pc:docMk/>
            <pc:sldMk cId="1557297320" sldId="427"/>
            <ac:graphicFrameMk id="29" creationId="{6143C315-63FD-406E-884E-AA6BC00899DE}"/>
          </ac:graphicFrameMkLst>
        </pc:graphicFrameChg>
        <pc:graphicFrameChg chg="del">
          <ac:chgData name="Eleanor Simpson" userId="975f5492-d74c-431c-90fe-9bfc34b8124b" providerId="ADAL" clId="{62EFAAE1-8C3E-4E72-9811-3CD86EC95DDB}" dt="2019-11-08T10:57:03.139" v="31" actId="478"/>
          <ac:graphicFrameMkLst>
            <pc:docMk/>
            <pc:sldMk cId="1557297320" sldId="427"/>
            <ac:graphicFrameMk id="30" creationId="{44748E36-749F-4D9C-B565-8AB177CEEB9C}"/>
          </ac:graphicFrameMkLst>
        </pc:graphicFrameChg>
      </pc:sldChg>
      <pc:sldChg chg="add del">
        <pc:chgData name="Eleanor Simpson" userId="975f5492-d74c-431c-90fe-9bfc34b8124b" providerId="ADAL" clId="{62EFAAE1-8C3E-4E72-9811-3CD86EC95DDB}" dt="2019-11-08T11:01:54.874" v="65" actId="2696"/>
        <pc:sldMkLst>
          <pc:docMk/>
          <pc:sldMk cId="1982073704" sldId="428"/>
        </pc:sldMkLst>
      </pc:sldChg>
      <pc:sldChg chg="addSp delSp modSp add">
        <pc:chgData name="Eleanor Simpson" userId="975f5492-d74c-431c-90fe-9bfc34b8124b" providerId="ADAL" clId="{62EFAAE1-8C3E-4E72-9811-3CD86EC95DDB}" dt="2019-11-08T11:00:12.532" v="60" actId="1035"/>
        <pc:sldMkLst>
          <pc:docMk/>
          <pc:sldMk cId="2541908849" sldId="429"/>
        </pc:sldMkLst>
        <pc:spChg chg="del mod">
          <ac:chgData name="Eleanor Simpson" userId="975f5492-d74c-431c-90fe-9bfc34b8124b" providerId="ADAL" clId="{62EFAAE1-8C3E-4E72-9811-3CD86EC95DDB}" dt="2019-11-08T10:59:14.493" v="54" actId="478"/>
          <ac:spMkLst>
            <pc:docMk/>
            <pc:sldMk cId="2541908849" sldId="429"/>
            <ac:spMk id="19" creationId="{5252A847-DE45-4FA3-A1F8-EEBEB845FF8E}"/>
          </ac:spMkLst>
        </pc:spChg>
        <pc:spChg chg="add">
          <ac:chgData name="Eleanor Simpson" userId="975f5492-d74c-431c-90fe-9bfc34b8124b" providerId="ADAL" clId="{62EFAAE1-8C3E-4E72-9811-3CD86EC95DDB}" dt="2019-11-08T10:59:37.046" v="58"/>
          <ac:spMkLst>
            <pc:docMk/>
            <pc:sldMk cId="2541908849" sldId="429"/>
            <ac:spMk id="25" creationId="{5A30BCB1-CA11-4404-ACB1-FDD3B04BC93C}"/>
          </ac:spMkLst>
        </pc:spChg>
        <pc:grpChg chg="del">
          <ac:chgData name="Eleanor Simpson" userId="975f5492-d74c-431c-90fe-9bfc34b8124b" providerId="ADAL" clId="{62EFAAE1-8C3E-4E72-9811-3CD86EC95DDB}" dt="2019-11-08T10:59:12.259" v="53" actId="478"/>
          <ac:grpSpMkLst>
            <pc:docMk/>
            <pc:sldMk cId="2541908849" sldId="429"/>
            <ac:grpSpMk id="16" creationId="{4FCC24CE-77B1-443C-A564-C98037ADD598}"/>
          </ac:grpSpMkLst>
        </pc:grpChg>
        <pc:graphicFrameChg chg="del">
          <ac:chgData name="Eleanor Simpson" userId="975f5492-d74c-431c-90fe-9bfc34b8124b" providerId="ADAL" clId="{62EFAAE1-8C3E-4E72-9811-3CD86EC95DDB}" dt="2019-11-08T10:59:12.259" v="53" actId="478"/>
          <ac:graphicFrameMkLst>
            <pc:docMk/>
            <pc:sldMk cId="2541908849" sldId="429"/>
            <ac:graphicFrameMk id="4" creationId="{752D044E-D653-4240-8BAF-505EAB0888AF}"/>
          </ac:graphicFrameMkLst>
        </pc:graphicFrameChg>
        <pc:picChg chg="add del mod">
          <ac:chgData name="Eleanor Simpson" userId="975f5492-d74c-431c-90fe-9bfc34b8124b" providerId="ADAL" clId="{62EFAAE1-8C3E-4E72-9811-3CD86EC95DDB}" dt="2019-11-08T10:59:09.070" v="52"/>
          <ac:picMkLst>
            <pc:docMk/>
            <pc:sldMk cId="2541908849" sldId="429"/>
            <ac:picMk id="2" creationId="{3DFF0A5E-DA7E-4196-A3C5-16F2991A890B}"/>
          </ac:picMkLst>
        </pc:picChg>
        <pc:picChg chg="add mod">
          <ac:chgData name="Eleanor Simpson" userId="975f5492-d74c-431c-90fe-9bfc34b8124b" providerId="ADAL" clId="{62EFAAE1-8C3E-4E72-9811-3CD86EC95DDB}" dt="2019-11-08T11:00:12.532" v="60" actId="1035"/>
          <ac:picMkLst>
            <pc:docMk/>
            <pc:sldMk cId="2541908849" sldId="429"/>
            <ac:picMk id="24" creationId="{0A589C0D-2B63-448C-8308-FA9D5DC2229C}"/>
          </ac:picMkLst>
        </pc:picChg>
      </pc:sldChg>
      <pc:sldChg chg="modSp add">
        <pc:chgData name="Eleanor Simpson" userId="975f5492-d74c-431c-90fe-9bfc34b8124b" providerId="ADAL" clId="{62EFAAE1-8C3E-4E72-9811-3CD86EC95DDB}" dt="2019-11-08T11:00:59.053" v="62"/>
        <pc:sldMkLst>
          <pc:docMk/>
          <pc:sldMk cId="1443209953" sldId="430"/>
        </pc:sldMkLst>
        <pc:spChg chg="mod">
          <ac:chgData name="Eleanor Simpson" userId="975f5492-d74c-431c-90fe-9bfc34b8124b" providerId="ADAL" clId="{62EFAAE1-8C3E-4E72-9811-3CD86EC95DDB}" dt="2019-11-08T11:00:59.053" v="62"/>
          <ac:spMkLst>
            <pc:docMk/>
            <pc:sldMk cId="1443209953" sldId="430"/>
            <ac:spMk id="25" creationId="{5A30BCB1-CA11-4404-ACB1-FDD3B04BC93C}"/>
          </ac:spMkLst>
        </pc:spChg>
      </pc:sldChg>
      <pc:sldChg chg="modSp add">
        <pc:chgData name="Eleanor Simpson" userId="975f5492-d74c-431c-90fe-9bfc34b8124b" providerId="ADAL" clId="{62EFAAE1-8C3E-4E72-9811-3CD86EC95DDB}" dt="2019-11-08T11:01:21.375" v="64"/>
        <pc:sldMkLst>
          <pc:docMk/>
          <pc:sldMk cId="2792981058" sldId="431"/>
        </pc:sldMkLst>
        <pc:spChg chg="mod">
          <ac:chgData name="Eleanor Simpson" userId="975f5492-d74c-431c-90fe-9bfc34b8124b" providerId="ADAL" clId="{62EFAAE1-8C3E-4E72-9811-3CD86EC95DDB}" dt="2019-11-08T11:01:21.375" v="64"/>
          <ac:spMkLst>
            <pc:docMk/>
            <pc:sldMk cId="2792981058" sldId="431"/>
            <ac:spMk id="25" creationId="{5A30BCB1-CA11-4404-ACB1-FDD3B04BC93C}"/>
          </ac:spMkLst>
        </pc:spChg>
      </pc:sldChg>
      <pc:sldChg chg="add del">
        <pc:chgData name="Eleanor Simpson" userId="975f5492-d74c-431c-90fe-9bfc34b8124b" providerId="ADAL" clId="{62EFAAE1-8C3E-4E72-9811-3CD86EC95DDB}" dt="2019-11-08T11:08:14.069" v="106" actId="2696"/>
        <pc:sldMkLst>
          <pc:docMk/>
          <pc:sldMk cId="2303660999" sldId="432"/>
        </pc:sldMkLst>
      </pc:sldChg>
      <pc:sldChg chg="addSp delSp modSp add">
        <pc:chgData name="Eleanor Simpson" userId="975f5492-d74c-431c-90fe-9bfc34b8124b" providerId="ADAL" clId="{62EFAAE1-8C3E-4E72-9811-3CD86EC95DDB}" dt="2019-11-08T11:09:34.466" v="114" actId="1035"/>
        <pc:sldMkLst>
          <pc:docMk/>
          <pc:sldMk cId="602930356" sldId="433"/>
        </pc:sldMkLst>
        <pc:spChg chg="del topLvl">
          <ac:chgData name="Eleanor Simpson" userId="975f5492-d74c-431c-90fe-9bfc34b8124b" providerId="ADAL" clId="{62EFAAE1-8C3E-4E72-9811-3CD86EC95DDB}" dt="2019-11-08T11:03:14.154" v="71" actId="478"/>
          <ac:spMkLst>
            <pc:docMk/>
            <pc:sldMk cId="602930356" sldId="433"/>
            <ac:spMk id="5" creationId="{BB035D65-2A1A-46A6-9840-798C018DC6EE}"/>
          </ac:spMkLst>
        </pc:spChg>
        <pc:spChg chg="add">
          <ac:chgData name="Eleanor Simpson" userId="975f5492-d74c-431c-90fe-9bfc34b8124b" providerId="ADAL" clId="{62EFAAE1-8C3E-4E72-9811-3CD86EC95DDB}" dt="2019-11-08T11:04:05.254" v="92"/>
          <ac:spMkLst>
            <pc:docMk/>
            <pc:sldMk cId="602930356" sldId="433"/>
            <ac:spMk id="11" creationId="{380D7670-E8F9-4578-9E7C-52DD09A1E331}"/>
          </ac:spMkLst>
        </pc:spChg>
        <pc:spChg chg="add">
          <ac:chgData name="Eleanor Simpson" userId="975f5492-d74c-431c-90fe-9bfc34b8124b" providerId="ADAL" clId="{62EFAAE1-8C3E-4E72-9811-3CD86EC95DDB}" dt="2019-11-08T11:04:12.197" v="93"/>
          <ac:spMkLst>
            <pc:docMk/>
            <pc:sldMk cId="602930356" sldId="433"/>
            <ac:spMk id="12" creationId="{B9EF3518-9322-4C00-B9D0-D54392EBE769}"/>
          </ac:spMkLst>
        </pc:spChg>
        <pc:spChg chg="del mod">
          <ac:chgData name="Eleanor Simpson" userId="975f5492-d74c-431c-90fe-9bfc34b8124b" providerId="ADAL" clId="{62EFAAE1-8C3E-4E72-9811-3CD86EC95DDB}" dt="2019-11-08T11:03:41.174" v="88" actId="478"/>
          <ac:spMkLst>
            <pc:docMk/>
            <pc:sldMk cId="602930356" sldId="433"/>
            <ac:spMk id="19" creationId="{5252A847-DE45-4FA3-A1F8-EEBEB845FF8E}"/>
          </ac:spMkLst>
        </pc:spChg>
        <pc:grpChg chg="del">
          <ac:chgData name="Eleanor Simpson" userId="975f5492-d74c-431c-90fe-9bfc34b8124b" providerId="ADAL" clId="{62EFAAE1-8C3E-4E72-9811-3CD86EC95DDB}" dt="2019-11-08T11:03:14.154" v="71" actId="478"/>
          <ac:grpSpMkLst>
            <pc:docMk/>
            <pc:sldMk cId="602930356" sldId="433"/>
            <ac:grpSpMk id="6" creationId="{3DA14E9D-206F-49DC-8A3E-F7FBB50BF0D0}"/>
          </ac:grpSpMkLst>
        </pc:grpChg>
        <pc:picChg chg="add del mod">
          <ac:chgData name="Eleanor Simpson" userId="975f5492-d74c-431c-90fe-9bfc34b8124b" providerId="ADAL" clId="{62EFAAE1-8C3E-4E72-9811-3CD86EC95DDB}" dt="2019-11-08T11:03:36.522" v="85"/>
          <ac:picMkLst>
            <pc:docMk/>
            <pc:sldMk cId="602930356" sldId="433"/>
            <ac:picMk id="2" creationId="{7BFB2498-4713-4437-B03A-1BDF2888973C}"/>
          </ac:picMkLst>
        </pc:picChg>
        <pc:picChg chg="add del mod">
          <ac:chgData name="Eleanor Simpson" userId="975f5492-d74c-431c-90fe-9bfc34b8124b" providerId="ADAL" clId="{62EFAAE1-8C3E-4E72-9811-3CD86EC95DDB}" dt="2019-11-08T11:09:34.466" v="114" actId="1035"/>
          <ac:picMkLst>
            <pc:docMk/>
            <pc:sldMk cId="602930356" sldId="433"/>
            <ac:picMk id="10" creationId="{112A4873-7B5C-4E33-A604-56944897A157}"/>
          </ac:picMkLst>
        </pc:picChg>
        <pc:picChg chg="del topLvl">
          <ac:chgData name="Eleanor Simpson" userId="975f5492-d74c-431c-90fe-9bfc34b8124b" providerId="ADAL" clId="{62EFAAE1-8C3E-4E72-9811-3CD86EC95DDB}" dt="2019-11-08T11:03:38.373" v="86" actId="478"/>
          <ac:picMkLst>
            <pc:docMk/>
            <pc:sldMk cId="602930356" sldId="433"/>
            <ac:picMk id="17" creationId="{9B07690C-FB36-4515-9CF3-7547A2667276}"/>
          </ac:picMkLst>
        </pc:picChg>
      </pc:sldChg>
      <pc:sldChg chg="modSp add">
        <pc:chgData name="Eleanor Simpson" userId="975f5492-d74c-431c-90fe-9bfc34b8124b" providerId="ADAL" clId="{62EFAAE1-8C3E-4E72-9811-3CD86EC95DDB}" dt="2019-11-08T11:09:39.835" v="115" actId="1035"/>
        <pc:sldMkLst>
          <pc:docMk/>
          <pc:sldMk cId="2199264266" sldId="434"/>
        </pc:sldMkLst>
        <pc:spChg chg="mod">
          <ac:chgData name="Eleanor Simpson" userId="975f5492-d74c-431c-90fe-9bfc34b8124b" providerId="ADAL" clId="{62EFAAE1-8C3E-4E72-9811-3CD86EC95DDB}" dt="2019-11-08T11:08:28.932" v="109"/>
          <ac:spMkLst>
            <pc:docMk/>
            <pc:sldMk cId="2199264266" sldId="434"/>
            <ac:spMk id="11" creationId="{380D7670-E8F9-4578-9E7C-52DD09A1E331}"/>
          </ac:spMkLst>
        </pc:spChg>
        <pc:picChg chg="mod">
          <ac:chgData name="Eleanor Simpson" userId="975f5492-d74c-431c-90fe-9bfc34b8124b" providerId="ADAL" clId="{62EFAAE1-8C3E-4E72-9811-3CD86EC95DDB}" dt="2019-11-08T11:09:39.835" v="115" actId="1035"/>
          <ac:picMkLst>
            <pc:docMk/>
            <pc:sldMk cId="2199264266" sldId="434"/>
            <ac:picMk id="10" creationId="{112A4873-7B5C-4E33-A604-56944897A157}"/>
          </ac:picMkLst>
        </pc:picChg>
      </pc:sldChg>
      <pc:sldChg chg="modSp add">
        <pc:chgData name="Eleanor Simpson" userId="975f5492-d74c-431c-90fe-9bfc34b8124b" providerId="ADAL" clId="{62EFAAE1-8C3E-4E72-9811-3CD86EC95DDB}" dt="2019-11-08T11:09:44.601" v="116" actId="1035"/>
        <pc:sldMkLst>
          <pc:docMk/>
          <pc:sldMk cId="667260948" sldId="435"/>
        </pc:sldMkLst>
        <pc:spChg chg="mod">
          <ac:chgData name="Eleanor Simpson" userId="975f5492-d74c-431c-90fe-9bfc34b8124b" providerId="ADAL" clId="{62EFAAE1-8C3E-4E72-9811-3CD86EC95DDB}" dt="2019-11-08T11:08:55.509" v="112"/>
          <ac:spMkLst>
            <pc:docMk/>
            <pc:sldMk cId="667260948" sldId="435"/>
            <ac:spMk id="11" creationId="{380D7670-E8F9-4578-9E7C-52DD09A1E331}"/>
          </ac:spMkLst>
        </pc:spChg>
        <pc:picChg chg="mod">
          <ac:chgData name="Eleanor Simpson" userId="975f5492-d74c-431c-90fe-9bfc34b8124b" providerId="ADAL" clId="{62EFAAE1-8C3E-4E72-9811-3CD86EC95DDB}" dt="2019-11-08T11:09:44.601" v="116" actId="1035"/>
          <ac:picMkLst>
            <pc:docMk/>
            <pc:sldMk cId="667260948" sldId="435"/>
            <ac:picMk id="10" creationId="{112A4873-7B5C-4E33-A604-56944897A157}"/>
          </ac:picMkLst>
        </pc:picChg>
      </pc:sldChg>
    </pc:docChg>
  </pc:docChgLst>
  <pc:docChgLst>
    <pc:chgData name="Laura Wilson" userId="f09feafc-2bf4-43d3-95bb-2fc22e202ead" providerId="ADAL" clId="{8DD67F3B-DEB2-4C57-9073-033FE65B869C}"/>
    <pc:docChg chg="undo custSel modSld">
      <pc:chgData name="Laura Wilson" userId="f09feafc-2bf4-43d3-95bb-2fc22e202ead" providerId="ADAL" clId="{8DD67F3B-DEB2-4C57-9073-033FE65B869C}" dt="2019-10-18T12:28:20.917" v="51"/>
      <pc:docMkLst>
        <pc:docMk/>
      </pc:docMkLst>
      <pc:sldChg chg="modSp">
        <pc:chgData name="Laura Wilson" userId="f09feafc-2bf4-43d3-95bb-2fc22e202ead" providerId="ADAL" clId="{8DD67F3B-DEB2-4C57-9073-033FE65B869C}" dt="2019-10-18T12:24:01.889" v="8" actId="20577"/>
        <pc:sldMkLst>
          <pc:docMk/>
          <pc:sldMk cId="2637481266" sldId="256"/>
        </pc:sldMkLst>
        <pc:spChg chg="mod">
          <ac:chgData name="Laura Wilson" userId="f09feafc-2bf4-43d3-95bb-2fc22e202ead" providerId="ADAL" clId="{8DD67F3B-DEB2-4C57-9073-033FE65B869C}" dt="2019-10-18T12:24:01.889" v="8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aura Wilson" userId="f09feafc-2bf4-43d3-95bb-2fc22e202ead" providerId="ADAL" clId="{8DD67F3B-DEB2-4C57-9073-033FE65B869C}" dt="2019-10-18T12:24:51.636" v="10" actId="403"/>
        <pc:sldMkLst>
          <pc:docMk/>
          <pc:sldMk cId="36917022" sldId="360"/>
        </pc:sldMkLst>
        <pc:graphicFrameChg chg="modGraphic">
          <ac:chgData name="Laura Wilson" userId="f09feafc-2bf4-43d3-95bb-2fc22e202ead" providerId="ADAL" clId="{8DD67F3B-DEB2-4C57-9073-033FE65B869C}" dt="2019-10-18T12:24:45.807" v="9" actId="403"/>
          <ac:graphicFrameMkLst>
            <pc:docMk/>
            <pc:sldMk cId="36917022" sldId="360"/>
            <ac:graphicFrameMk id="13" creationId="{13C6B980-BC07-4E72-9717-7402E554BAD2}"/>
          </ac:graphicFrameMkLst>
        </pc:graphicFrameChg>
        <pc:graphicFrameChg chg="modGraphic">
          <ac:chgData name="Laura Wilson" userId="f09feafc-2bf4-43d3-95bb-2fc22e202ead" providerId="ADAL" clId="{8DD67F3B-DEB2-4C57-9073-033FE65B869C}" dt="2019-10-18T12:24:51.636" v="10" actId="403"/>
          <ac:graphicFrameMkLst>
            <pc:docMk/>
            <pc:sldMk cId="36917022" sldId="360"/>
            <ac:graphicFrameMk id="14" creationId="{1F76C97D-0F38-4E41-8817-D8290E607DE3}"/>
          </ac:graphicFrameMkLst>
        </pc:graphicFrameChg>
      </pc:sldChg>
      <pc:sldChg chg="modSp">
        <pc:chgData name="Laura Wilson" userId="f09feafc-2bf4-43d3-95bb-2fc22e202ead" providerId="ADAL" clId="{8DD67F3B-DEB2-4C57-9073-033FE65B869C}" dt="2019-10-18T12:26:24.405" v="11" actId="207"/>
        <pc:sldMkLst>
          <pc:docMk/>
          <pc:sldMk cId="779545013" sldId="417"/>
        </pc:sldMkLst>
        <pc:graphicFrameChg chg="modGraphic">
          <ac:chgData name="Laura Wilson" userId="f09feafc-2bf4-43d3-95bb-2fc22e202ead" providerId="ADAL" clId="{8DD67F3B-DEB2-4C57-9073-033FE65B869C}" dt="2019-10-18T12:26:24.405" v="11" actId="207"/>
          <ac:graphicFrameMkLst>
            <pc:docMk/>
            <pc:sldMk cId="779545013" sldId="417"/>
            <ac:graphicFrameMk id="37" creationId="{EC465CA5-53F4-498F-8E1E-CB24BFAF92F6}"/>
          </ac:graphicFrameMkLst>
        </pc:graphicFrameChg>
      </pc:sldChg>
      <pc:sldChg chg="modSp">
        <pc:chgData name="Laura Wilson" userId="f09feafc-2bf4-43d3-95bb-2fc22e202ead" providerId="ADAL" clId="{8DD67F3B-DEB2-4C57-9073-033FE65B869C}" dt="2019-10-18T12:27:09.037" v="41" actId="20577"/>
        <pc:sldMkLst>
          <pc:docMk/>
          <pc:sldMk cId="3928029279" sldId="419"/>
        </pc:sldMkLst>
        <pc:spChg chg="mod">
          <ac:chgData name="Laura Wilson" userId="f09feafc-2bf4-43d3-95bb-2fc22e202ead" providerId="ADAL" clId="{8DD67F3B-DEB2-4C57-9073-033FE65B869C}" dt="2019-10-18T12:27:09.037" v="41" actId="20577"/>
          <ac:spMkLst>
            <pc:docMk/>
            <pc:sldMk cId="3928029279" sldId="419"/>
            <ac:spMk id="19" creationId="{5252A847-DE45-4FA3-A1F8-EEBEB845FF8E}"/>
          </ac:spMkLst>
        </pc:spChg>
      </pc:sldChg>
      <pc:sldChg chg="modSp">
        <pc:chgData name="Laura Wilson" userId="f09feafc-2bf4-43d3-95bb-2fc22e202ead" providerId="ADAL" clId="{8DD67F3B-DEB2-4C57-9073-033FE65B869C}" dt="2019-10-18T12:28:03.859" v="47" actId="20577"/>
        <pc:sldMkLst>
          <pc:docMk/>
          <pc:sldMk cId="4024077566" sldId="422"/>
        </pc:sldMkLst>
        <pc:spChg chg="mod">
          <ac:chgData name="Laura Wilson" userId="f09feafc-2bf4-43d3-95bb-2fc22e202ead" providerId="ADAL" clId="{8DD67F3B-DEB2-4C57-9073-033FE65B869C}" dt="2019-10-18T12:28:03.859" v="47" actId="20577"/>
          <ac:spMkLst>
            <pc:docMk/>
            <pc:sldMk cId="4024077566" sldId="422"/>
            <ac:spMk id="5" creationId="{BB035D65-2A1A-46A6-9840-798C018DC6EE}"/>
          </ac:spMkLst>
        </pc:spChg>
      </pc:sldChg>
      <pc:sldChg chg="modSp">
        <pc:chgData name="Laura Wilson" userId="f09feafc-2bf4-43d3-95bb-2fc22e202ead" providerId="ADAL" clId="{8DD67F3B-DEB2-4C57-9073-033FE65B869C}" dt="2019-10-18T12:28:11.590" v="49"/>
        <pc:sldMkLst>
          <pc:docMk/>
          <pc:sldMk cId="4014242371" sldId="423"/>
        </pc:sldMkLst>
        <pc:spChg chg="mod">
          <ac:chgData name="Laura Wilson" userId="f09feafc-2bf4-43d3-95bb-2fc22e202ead" providerId="ADAL" clId="{8DD67F3B-DEB2-4C57-9073-033FE65B869C}" dt="2019-10-18T12:28:11.590" v="49"/>
          <ac:spMkLst>
            <pc:docMk/>
            <pc:sldMk cId="4014242371" sldId="423"/>
            <ac:spMk id="5" creationId="{BB035D65-2A1A-46A6-9840-798C018DC6EE}"/>
          </ac:spMkLst>
        </pc:spChg>
      </pc:sldChg>
      <pc:sldChg chg="modSp">
        <pc:chgData name="Laura Wilson" userId="f09feafc-2bf4-43d3-95bb-2fc22e202ead" providerId="ADAL" clId="{8DD67F3B-DEB2-4C57-9073-033FE65B869C}" dt="2019-10-18T12:28:20.917" v="51"/>
        <pc:sldMkLst>
          <pc:docMk/>
          <pc:sldMk cId="1955813158" sldId="424"/>
        </pc:sldMkLst>
        <pc:spChg chg="mod">
          <ac:chgData name="Laura Wilson" userId="f09feafc-2bf4-43d3-95bb-2fc22e202ead" providerId="ADAL" clId="{8DD67F3B-DEB2-4C57-9073-033FE65B869C}" dt="2019-10-18T12:28:20.917" v="51"/>
          <ac:spMkLst>
            <pc:docMk/>
            <pc:sldMk cId="1955813158" sldId="424"/>
            <ac:spMk id="5" creationId="{BB035D65-2A1A-46A6-9840-798C018DC6EE}"/>
          </ac:spMkLst>
        </pc:spChg>
      </pc:sldChg>
    </pc:docChg>
  </pc:docChgLst>
  <pc:docChgLst>
    <pc:chgData name="Laura Wilson" userId="f09feafc-2bf4-43d3-95bb-2fc22e202ead" providerId="ADAL" clId="{4152DC11-5AFC-4BD2-8014-FAE5166DF8C2}"/>
    <pc:docChg chg="undo custSel addSld delSld modSld">
      <pc:chgData name="Laura Wilson" userId="f09feafc-2bf4-43d3-95bb-2fc22e202ead" providerId="ADAL" clId="{4152DC11-5AFC-4BD2-8014-FAE5166DF8C2}" dt="2019-10-18T10:51:56.924" v="2797" actId="20577"/>
      <pc:docMkLst>
        <pc:docMk/>
      </pc:docMkLst>
      <pc:sldChg chg="addSp delSp modSp">
        <pc:chgData name="Laura Wilson" userId="f09feafc-2bf4-43d3-95bb-2fc22e202ead" providerId="ADAL" clId="{4152DC11-5AFC-4BD2-8014-FAE5166DF8C2}" dt="2019-10-18T10:06:35.673" v="1488" actId="1036"/>
        <pc:sldMkLst>
          <pc:docMk/>
          <pc:sldMk cId="636014570" sldId="314"/>
        </pc:sldMkLst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5" creationId="{5D37F80D-5AD6-4EE1-BE34-05FA3C850626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17" creationId="{D4066EC7-6D07-41E0-BBC4-29DF33E6F26B}"/>
          </ac:spMkLst>
        </pc:spChg>
        <pc:spChg chg="mod">
          <ac:chgData name="Laura Wilson" userId="f09feafc-2bf4-43d3-95bb-2fc22e202ead" providerId="ADAL" clId="{4152DC11-5AFC-4BD2-8014-FAE5166DF8C2}" dt="2019-10-18T10:04:11.705" v="1428" actId="20577"/>
          <ac:spMkLst>
            <pc:docMk/>
            <pc:sldMk cId="636014570" sldId="314"/>
            <ac:spMk id="19" creationId="{5252A847-DE45-4FA3-A1F8-EEBEB845FF8E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0" creationId="{D9CD60D5-81EC-49B3-A823-A0CCC249D350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1" creationId="{7C9C4F61-ED70-47B6-B9E2-85DB26102DB1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2" creationId="{F9B7E570-0790-4553-B812-1A62B52E85B7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3" creationId="{D8BF4A07-54A4-4715-90C2-3F4B99C0B5FB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4" creationId="{C3B69B9D-03BB-4EF4-BCF9-9E65579CC13D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5" creationId="{DC3561EA-4474-4E37-9CED-C859A3281D4A}"/>
          </ac:spMkLst>
        </pc:spChg>
        <pc:spChg chg="add mod">
          <ac:chgData name="Laura Wilson" userId="f09feafc-2bf4-43d3-95bb-2fc22e202ead" providerId="ADAL" clId="{4152DC11-5AFC-4BD2-8014-FAE5166DF8C2}" dt="2019-10-18T10:03:01.182" v="1399" actId="164"/>
          <ac:spMkLst>
            <pc:docMk/>
            <pc:sldMk cId="636014570" sldId="314"/>
            <ac:spMk id="26" creationId="{24398C32-2148-414A-9B29-2C51396FCE9A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3" creationId="{6D48D080-AED0-4B66-8EAB-97C34AC05917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4" creationId="{3C98A81A-F390-4DF5-82B3-F3D1DFCBB962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5" creationId="{497F2820-5705-48EA-B089-9EA7846E80EB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6" creationId="{F4A6A4D7-8B32-4655-A42F-3E5B5432E63A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7" creationId="{37A82221-9EFE-471A-9180-664EEECE79B8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8" creationId="{BCDC3935-257B-415C-AC4C-1E5C519CECD6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49" creationId="{C8CF3FD0-4341-4AA7-A034-D7385CEB7C21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0" creationId="{9AD1B55F-C907-4F51-8A10-04E3BF33FABF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1" creationId="{EA65A3B1-624F-4868-9508-AF163C117586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2" creationId="{BEA453A6-E51A-4C4D-8FA2-13FDF3EA5BF7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3" creationId="{B73FC0B9-FF7A-4AA3-9565-A87C8C6D5774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4" creationId="{B74EC90B-A36F-406F-90DE-B8A8B74DEA50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5" creationId="{A02B47FE-3428-40B9-9456-A3098AB6170A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6" creationId="{DC74A6B3-3347-42D3-B960-D2205CB48665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7" creationId="{CC6D23CC-A41C-4D26-BA44-01EFC0CA4B1D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8" creationId="{0AEAC164-6FF2-4116-BD86-B5E2398C3C7D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59" creationId="{DDC564CD-6448-4CAC-9358-A146342B7003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0" creationId="{4273C27A-BAC2-4EFE-8821-3D62A4954C00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1" creationId="{E105BB45-DD89-4AF2-A72D-BB4FA4B0E8FB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2" creationId="{938F934B-93B1-48FF-A58B-0F34F8D661CA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3" creationId="{C97F16B0-3E0E-4828-9A00-EE73B8D498DC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4" creationId="{49E68DF5-6E56-40BE-833B-1B505BE79AA7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5" creationId="{22568A48-0F3E-4161-BAD1-7CB49F7DE871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6" creationId="{84B2B634-3873-48B2-8D35-5FCEB7A49336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7" creationId="{623C49F8-FCC1-4821-A0E5-AE5ED2D96C70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8" creationId="{82423BCF-6D2F-4767-869F-84474EB4D59C}"/>
          </ac:spMkLst>
        </pc:spChg>
        <pc:spChg chg="del mod topLvl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69" creationId="{3D149940-E205-405C-A73D-5EA5CA5516FC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0" creationId="{B94A4289-52BD-4E55-B0C5-22CF58430444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1" creationId="{AD75E3C0-F307-4F2C-B6D4-07B826494E15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2" creationId="{741D5664-FFDB-4844-8D65-21F1833DF47A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3" creationId="{7F31E300-A59B-4387-BB52-95372518EAE2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4" creationId="{3837782C-15F6-4713-8FC1-9210B1EE816C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5" creationId="{14A3B7FF-35E2-450F-B405-70F07E79D98A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6" creationId="{0EC4DB38-C5BC-48B5-BBD7-4F64E7137AC9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7" creationId="{2D101515-462D-4811-8FEF-4076A360FA45}"/>
          </ac:spMkLst>
        </pc:spChg>
        <pc:spChg chg="mod topLvl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78" creationId="{3A02125F-5CF2-47FE-8B8B-60DB28D22E48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79" creationId="{05FCC476-8167-4D7B-8716-AA14F9635571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0" creationId="{7078D027-DBAD-4BC6-B53A-6B44E64616A4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1" creationId="{5538E9F4-24D1-4E77-B139-1D80802282C5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2" creationId="{5B09876F-CF6E-465F-B690-95D698A087D1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3" creationId="{2BFA7FB3-FE14-457B-9C60-06B0D10A0FA4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4" creationId="{9237AAC3-6C31-434E-9A70-94F3BF7A9C3C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5" creationId="{FC1C9E72-E9E5-4F7F-B0EC-6F0C2F3201BB}"/>
          </ac:spMkLst>
        </pc:spChg>
        <pc:spChg chg="add del mod">
          <ac:chgData name="Laura Wilson" userId="f09feafc-2bf4-43d3-95bb-2fc22e202ead" providerId="ADAL" clId="{4152DC11-5AFC-4BD2-8014-FAE5166DF8C2}" dt="2019-10-18T10:05:05.431" v="1473"/>
          <ac:spMkLst>
            <pc:docMk/>
            <pc:sldMk cId="636014570" sldId="314"/>
            <ac:spMk id="186" creationId="{9DE4EE7B-6753-4351-9FC0-7E9943BCC941}"/>
          </ac:spMkLst>
        </pc:spChg>
        <pc:spChg chg="add mod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87" creationId="{40A29FB2-5B94-4CF0-96D0-0DCF7FC7E664}"/>
          </ac:spMkLst>
        </pc:spChg>
        <pc:spChg chg="add mod">
          <ac:chgData name="Laura Wilson" userId="f09feafc-2bf4-43d3-95bb-2fc22e202ead" providerId="ADAL" clId="{4152DC11-5AFC-4BD2-8014-FAE5166DF8C2}" dt="2019-10-18T10:05:51.267" v="1478" actId="164"/>
          <ac:spMkLst>
            <pc:docMk/>
            <pc:sldMk cId="636014570" sldId="314"/>
            <ac:spMk id="188" creationId="{4829A0B5-69F3-403E-A20E-07C68636B4FE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89" creationId="{7A8F06F8-99E0-45AE-9676-8822E28725EF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90" creationId="{056CF6EE-F231-4230-BFF8-1E97FED19ABD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91" creationId="{EC1E1B55-C36E-462C-814D-2873BD31522F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92" creationId="{590E9C96-9FFE-442B-9952-F3C7495008C6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93" creationId="{52E74466-935A-4205-90C9-024B1B9BBA08}"/>
          </ac:spMkLst>
        </pc:spChg>
        <pc:spChg chg="add del mod">
          <ac:chgData name="Laura Wilson" userId="f09feafc-2bf4-43d3-95bb-2fc22e202ead" providerId="ADAL" clId="{4152DC11-5AFC-4BD2-8014-FAE5166DF8C2}" dt="2019-10-18T10:05:58.941" v="1479" actId="478"/>
          <ac:spMkLst>
            <pc:docMk/>
            <pc:sldMk cId="636014570" sldId="314"/>
            <ac:spMk id="194" creationId="{CE7373BC-9C7C-423E-9BD4-9BC2391E0221}"/>
          </ac:spMkLst>
        </pc:spChg>
        <pc:grpChg chg="del">
          <ac:chgData name="Laura Wilson" userId="f09feafc-2bf4-43d3-95bb-2fc22e202ead" providerId="ADAL" clId="{4152DC11-5AFC-4BD2-8014-FAE5166DF8C2}" dt="2019-10-18T09:58:40.333" v="1117" actId="478"/>
          <ac:grpSpMkLst>
            <pc:docMk/>
            <pc:sldMk cId="636014570" sldId="314"/>
            <ac:grpSpMk id="4" creationId="{7373A70B-75A7-4802-A9AE-93E726799C32}"/>
          </ac:grpSpMkLst>
        </pc:grpChg>
        <pc:grpChg chg="add mod">
          <ac:chgData name="Laura Wilson" userId="f09feafc-2bf4-43d3-95bb-2fc22e202ead" providerId="ADAL" clId="{4152DC11-5AFC-4BD2-8014-FAE5166DF8C2}" dt="2019-10-18T10:03:32.552" v="1407" actId="12788"/>
          <ac:grpSpMkLst>
            <pc:docMk/>
            <pc:sldMk cId="636014570" sldId="314"/>
            <ac:grpSpMk id="6" creationId="{9079F88E-6F30-4850-9E34-3C3B82231116}"/>
          </ac:grpSpMkLst>
        </pc:grpChg>
        <pc:grpChg chg="add mod">
          <ac:chgData name="Laura Wilson" userId="f09feafc-2bf4-43d3-95bb-2fc22e202ead" providerId="ADAL" clId="{4152DC11-5AFC-4BD2-8014-FAE5166DF8C2}" dt="2019-10-18T10:04:10.013" v="1427" actId="1076"/>
          <ac:grpSpMkLst>
            <pc:docMk/>
            <pc:sldMk cId="636014570" sldId="314"/>
            <ac:grpSpMk id="16" creationId="{BC46F1B4-4F98-445B-9139-3DFD8825ADC0}"/>
          </ac:grpSpMkLst>
        </pc:grpChg>
        <pc:grpChg chg="add mod">
          <ac:chgData name="Laura Wilson" userId="f09feafc-2bf4-43d3-95bb-2fc22e202ead" providerId="ADAL" clId="{4152DC11-5AFC-4BD2-8014-FAE5166DF8C2}" dt="2019-10-18T10:03:32.552" v="1407" actId="12788"/>
          <ac:grpSpMkLst>
            <pc:docMk/>
            <pc:sldMk cId="636014570" sldId="314"/>
            <ac:grpSpMk id="27" creationId="{7C5C41D2-6755-407C-AF2B-458ECE94B2A8}"/>
          </ac:grpSpMkLst>
        </pc:grpChg>
        <pc:grpChg chg="add mod">
          <ac:chgData name="Laura Wilson" userId="f09feafc-2bf4-43d3-95bb-2fc22e202ead" providerId="ADAL" clId="{4152DC11-5AFC-4BD2-8014-FAE5166DF8C2}" dt="2019-10-18T10:03:32.552" v="1407" actId="12788"/>
          <ac:grpSpMkLst>
            <pc:docMk/>
            <pc:sldMk cId="636014570" sldId="314"/>
            <ac:grpSpMk id="37" creationId="{5458EBCD-FF7B-48B2-A319-5255665E898E}"/>
          </ac:grpSpMkLst>
        </pc:grpChg>
        <pc:grpChg chg="add mod">
          <ac:chgData name="Laura Wilson" userId="f09feafc-2bf4-43d3-95bb-2fc22e202ead" providerId="ADAL" clId="{4152DC11-5AFC-4BD2-8014-FAE5166DF8C2}" dt="2019-10-18T10:03:32.552" v="1407" actId="12788"/>
          <ac:grpSpMkLst>
            <pc:docMk/>
            <pc:sldMk cId="636014570" sldId="314"/>
            <ac:grpSpMk id="47" creationId="{A3B660C3-F565-43AD-A0BC-514472E2861F}"/>
          </ac:grpSpMkLst>
        </pc:grpChg>
        <pc:grpChg chg="add del mod">
          <ac:chgData name="Laura Wilson" userId="f09feafc-2bf4-43d3-95bb-2fc22e202ead" providerId="ADAL" clId="{4152DC11-5AFC-4BD2-8014-FAE5166DF8C2}" dt="2019-10-18T10:03:25.120" v="1405"/>
          <ac:grpSpMkLst>
            <pc:docMk/>
            <pc:sldMk cId="636014570" sldId="314"/>
            <ac:grpSpMk id="57" creationId="{8E9F65F9-39EE-4C2A-9602-507B4ED3C6A9}"/>
          </ac:grpSpMkLst>
        </pc:grpChg>
        <pc:grpChg chg="add del mod">
          <ac:chgData name="Laura Wilson" userId="f09feafc-2bf4-43d3-95bb-2fc22e202ead" providerId="ADAL" clId="{4152DC11-5AFC-4BD2-8014-FAE5166DF8C2}" dt="2019-10-18T10:03:25.120" v="1405"/>
          <ac:grpSpMkLst>
            <pc:docMk/>
            <pc:sldMk cId="636014570" sldId="314"/>
            <ac:grpSpMk id="67" creationId="{F7DF0077-72F1-45A3-A2D8-49328E409B0F}"/>
          </ac:grpSpMkLst>
        </pc:grpChg>
        <pc:grpChg chg="add del mod">
          <ac:chgData name="Laura Wilson" userId="f09feafc-2bf4-43d3-95bb-2fc22e202ead" providerId="ADAL" clId="{4152DC11-5AFC-4BD2-8014-FAE5166DF8C2}" dt="2019-10-18T10:03:25.120" v="1405"/>
          <ac:grpSpMkLst>
            <pc:docMk/>
            <pc:sldMk cId="636014570" sldId="314"/>
            <ac:grpSpMk id="77" creationId="{AA3D1B58-CABD-4CC7-9D77-81C24D828E7D}"/>
          </ac:grpSpMkLst>
        </pc:grpChg>
        <pc:grpChg chg="add del mod">
          <ac:chgData name="Laura Wilson" userId="f09feafc-2bf4-43d3-95bb-2fc22e202ead" providerId="ADAL" clId="{4152DC11-5AFC-4BD2-8014-FAE5166DF8C2}" dt="2019-10-18T10:03:25.120" v="1405"/>
          <ac:grpSpMkLst>
            <pc:docMk/>
            <pc:sldMk cId="636014570" sldId="314"/>
            <ac:grpSpMk id="87" creationId="{D6F8FCBD-C71D-4D1F-A3CC-7013A5260606}"/>
          </ac:grpSpMkLst>
        </pc:grpChg>
        <pc:grpChg chg="add del mod">
          <ac:chgData name="Laura Wilson" userId="f09feafc-2bf4-43d3-95bb-2fc22e202ead" providerId="ADAL" clId="{4152DC11-5AFC-4BD2-8014-FAE5166DF8C2}" dt="2019-10-18T10:04:03.253" v="1425" actId="478"/>
          <ac:grpSpMkLst>
            <pc:docMk/>
            <pc:sldMk cId="636014570" sldId="314"/>
            <ac:grpSpMk id="97" creationId="{3388F636-92A9-4A50-946F-29F6FC0DFA47}"/>
          </ac:grpSpMkLst>
        </pc:grpChg>
        <pc:grpChg chg="mod">
          <ac:chgData name="Laura Wilson" userId="f09feafc-2bf4-43d3-95bb-2fc22e202ead" providerId="ADAL" clId="{4152DC11-5AFC-4BD2-8014-FAE5166DF8C2}" dt="2019-10-18T10:03:57.760" v="1424" actId="571"/>
          <ac:grpSpMkLst>
            <pc:docMk/>
            <pc:sldMk cId="636014570" sldId="314"/>
            <ac:grpSpMk id="98" creationId="{47C5993E-98A0-44A7-B998-32C6407C3634}"/>
          </ac:grpSpMkLst>
        </pc:grpChg>
        <pc:grpChg chg="mod">
          <ac:chgData name="Laura Wilson" userId="f09feafc-2bf4-43d3-95bb-2fc22e202ead" providerId="ADAL" clId="{4152DC11-5AFC-4BD2-8014-FAE5166DF8C2}" dt="2019-10-18T10:03:57.760" v="1424" actId="571"/>
          <ac:grpSpMkLst>
            <pc:docMk/>
            <pc:sldMk cId="636014570" sldId="314"/>
            <ac:grpSpMk id="99" creationId="{50B0CF4D-484D-4D16-9C68-8B37BA29CB66}"/>
          </ac:grpSpMkLst>
        </pc:grpChg>
        <pc:grpChg chg="mod">
          <ac:chgData name="Laura Wilson" userId="f09feafc-2bf4-43d3-95bb-2fc22e202ead" providerId="ADAL" clId="{4152DC11-5AFC-4BD2-8014-FAE5166DF8C2}" dt="2019-10-18T10:03:57.760" v="1424" actId="571"/>
          <ac:grpSpMkLst>
            <pc:docMk/>
            <pc:sldMk cId="636014570" sldId="314"/>
            <ac:grpSpMk id="100" creationId="{422193A1-18D4-4D4A-B49D-70C18DDB2110}"/>
          </ac:grpSpMkLst>
        </pc:grpChg>
        <pc:grpChg chg="mod">
          <ac:chgData name="Laura Wilson" userId="f09feafc-2bf4-43d3-95bb-2fc22e202ead" providerId="ADAL" clId="{4152DC11-5AFC-4BD2-8014-FAE5166DF8C2}" dt="2019-10-18T10:03:57.760" v="1424" actId="571"/>
          <ac:grpSpMkLst>
            <pc:docMk/>
            <pc:sldMk cId="636014570" sldId="314"/>
            <ac:grpSpMk id="101" creationId="{BF9FD5E0-EDA4-465C-8E39-7D1022195561}"/>
          </ac:grpSpMkLst>
        </pc:grpChg>
        <pc:grpChg chg="add del mod">
          <ac:chgData name="Laura Wilson" userId="f09feafc-2bf4-43d3-95bb-2fc22e202ead" providerId="ADAL" clId="{4152DC11-5AFC-4BD2-8014-FAE5166DF8C2}" dt="2019-10-18T10:04:30.484" v="1430" actId="165"/>
          <ac:grpSpMkLst>
            <pc:docMk/>
            <pc:sldMk cId="636014570" sldId="314"/>
            <ac:grpSpMk id="138" creationId="{478A5108-CCB2-4562-A780-7F0C8A6A066D}"/>
          </ac:grpSpMkLst>
        </pc:grpChg>
        <pc:grpChg chg="del mod topLvl">
          <ac:chgData name="Laura Wilson" userId="f09feafc-2bf4-43d3-95bb-2fc22e202ead" providerId="ADAL" clId="{4152DC11-5AFC-4BD2-8014-FAE5166DF8C2}" dt="2019-10-18T10:04:33.771" v="1431" actId="165"/>
          <ac:grpSpMkLst>
            <pc:docMk/>
            <pc:sldMk cId="636014570" sldId="314"/>
            <ac:grpSpMk id="139" creationId="{9B94E549-2CD7-4881-A283-ADC93EDF7F13}"/>
          </ac:grpSpMkLst>
        </pc:grpChg>
        <pc:grpChg chg="del mod topLvl">
          <ac:chgData name="Laura Wilson" userId="f09feafc-2bf4-43d3-95bb-2fc22e202ead" providerId="ADAL" clId="{4152DC11-5AFC-4BD2-8014-FAE5166DF8C2}" dt="2019-10-18T10:04:33.771" v="1431" actId="165"/>
          <ac:grpSpMkLst>
            <pc:docMk/>
            <pc:sldMk cId="636014570" sldId="314"/>
            <ac:grpSpMk id="140" creationId="{A5B0ADE2-8E64-45F8-BC85-7D532F04817F}"/>
          </ac:grpSpMkLst>
        </pc:grpChg>
        <pc:grpChg chg="del mod topLvl">
          <ac:chgData name="Laura Wilson" userId="f09feafc-2bf4-43d3-95bb-2fc22e202ead" providerId="ADAL" clId="{4152DC11-5AFC-4BD2-8014-FAE5166DF8C2}" dt="2019-10-18T10:04:33.771" v="1431" actId="165"/>
          <ac:grpSpMkLst>
            <pc:docMk/>
            <pc:sldMk cId="636014570" sldId="314"/>
            <ac:grpSpMk id="141" creationId="{C79410F5-4686-452A-BA6C-A4CFC142CD04}"/>
          </ac:grpSpMkLst>
        </pc:grpChg>
        <pc:grpChg chg="del mod topLvl">
          <ac:chgData name="Laura Wilson" userId="f09feafc-2bf4-43d3-95bb-2fc22e202ead" providerId="ADAL" clId="{4152DC11-5AFC-4BD2-8014-FAE5166DF8C2}" dt="2019-10-18T10:04:33.771" v="1431" actId="165"/>
          <ac:grpSpMkLst>
            <pc:docMk/>
            <pc:sldMk cId="636014570" sldId="314"/>
            <ac:grpSpMk id="142" creationId="{3F242A17-788F-42E9-9303-84878D203E72}"/>
          </ac:grpSpMkLst>
        </pc:grpChg>
        <pc:grpChg chg="add mod">
          <ac:chgData name="Laura Wilson" userId="f09feafc-2bf4-43d3-95bb-2fc22e202ead" providerId="ADAL" clId="{4152DC11-5AFC-4BD2-8014-FAE5166DF8C2}" dt="2019-10-18T10:06:34.542" v="1487" actId="12788"/>
          <ac:grpSpMkLst>
            <pc:docMk/>
            <pc:sldMk cId="636014570" sldId="314"/>
            <ac:grpSpMk id="195" creationId="{720B336B-C633-4DBB-B50E-78154BC71055}"/>
          </ac:grpSpMkLst>
        </pc:grpChg>
        <pc:grpChg chg="add del mod">
          <ac:chgData name="Laura Wilson" userId="f09feafc-2bf4-43d3-95bb-2fc22e202ead" providerId="ADAL" clId="{4152DC11-5AFC-4BD2-8014-FAE5166DF8C2}" dt="2019-10-18T10:06:06.954" v="1481"/>
          <ac:grpSpMkLst>
            <pc:docMk/>
            <pc:sldMk cId="636014570" sldId="314"/>
            <ac:grpSpMk id="196" creationId="{6B62EC58-0CCA-4F66-8AB2-8C600BCD948E}"/>
          </ac:grpSpMkLst>
        </pc:grpChg>
        <pc:grpChg chg="add mod">
          <ac:chgData name="Laura Wilson" userId="f09feafc-2bf4-43d3-95bb-2fc22e202ead" providerId="ADAL" clId="{4152DC11-5AFC-4BD2-8014-FAE5166DF8C2}" dt="2019-10-18T10:06:34.542" v="1487" actId="12788"/>
          <ac:grpSpMkLst>
            <pc:docMk/>
            <pc:sldMk cId="636014570" sldId="314"/>
            <ac:grpSpMk id="208" creationId="{586B9960-43C7-44A8-A1BC-09E957A9106D}"/>
          </ac:grpSpMkLst>
        </pc:grpChg>
        <pc:grpChg chg="add mod">
          <ac:chgData name="Laura Wilson" userId="f09feafc-2bf4-43d3-95bb-2fc22e202ead" providerId="ADAL" clId="{4152DC11-5AFC-4BD2-8014-FAE5166DF8C2}" dt="2019-10-18T10:06:34.542" v="1487" actId="12788"/>
          <ac:grpSpMkLst>
            <pc:docMk/>
            <pc:sldMk cId="636014570" sldId="314"/>
            <ac:grpSpMk id="220" creationId="{711FC007-9510-4E8F-AFE8-847EBAE6E404}"/>
          </ac:grpSpMkLst>
        </pc:grpChg>
        <pc:grpChg chg="add mod">
          <ac:chgData name="Laura Wilson" userId="f09feafc-2bf4-43d3-95bb-2fc22e202ead" providerId="ADAL" clId="{4152DC11-5AFC-4BD2-8014-FAE5166DF8C2}" dt="2019-10-18T10:06:34.542" v="1487" actId="12788"/>
          <ac:grpSpMkLst>
            <pc:docMk/>
            <pc:sldMk cId="636014570" sldId="314"/>
            <ac:grpSpMk id="232" creationId="{76923D7C-298B-4718-95FE-704D16063E70}"/>
          </ac:grpSpMkLst>
        </pc:grpChg>
        <pc:grpChg chg="add mod">
          <ac:chgData name="Laura Wilson" userId="f09feafc-2bf4-43d3-95bb-2fc22e202ead" providerId="ADAL" clId="{4152DC11-5AFC-4BD2-8014-FAE5166DF8C2}" dt="2019-10-18T10:06:35.673" v="1488" actId="1036"/>
          <ac:grpSpMkLst>
            <pc:docMk/>
            <pc:sldMk cId="636014570" sldId="314"/>
            <ac:grpSpMk id="244" creationId="{0030D375-3215-4177-8E4F-AEC628CF1BA3}"/>
          </ac:grpSpMkLst>
        </pc:grpChg>
      </pc:sldChg>
      <pc:sldChg chg="del">
        <pc:chgData name="Laura Wilson" userId="f09feafc-2bf4-43d3-95bb-2fc22e202ead" providerId="ADAL" clId="{4152DC11-5AFC-4BD2-8014-FAE5166DF8C2}" dt="2019-10-18T10:11:48.557" v="1715" actId="2696"/>
        <pc:sldMkLst>
          <pc:docMk/>
          <pc:sldMk cId="1071900124" sldId="355"/>
        </pc:sldMkLst>
      </pc:sldChg>
      <pc:sldChg chg="addSp delSp modSp">
        <pc:chgData name="Laura Wilson" userId="f09feafc-2bf4-43d3-95bb-2fc22e202ead" providerId="ADAL" clId="{4152DC11-5AFC-4BD2-8014-FAE5166DF8C2}" dt="2019-10-18T09:28:44.076" v="582" actId="255"/>
        <pc:sldMkLst>
          <pc:docMk/>
          <pc:sldMk cId="36917022" sldId="360"/>
        </pc:sldMkLst>
        <pc:spChg chg="mod">
          <ac:chgData name="Laura Wilson" userId="f09feafc-2bf4-43d3-95bb-2fc22e202ead" providerId="ADAL" clId="{4152DC11-5AFC-4BD2-8014-FAE5166DF8C2}" dt="2019-10-18T09:17:21.612" v="100" actId="20577"/>
          <ac:spMkLst>
            <pc:docMk/>
            <pc:sldMk cId="36917022" sldId="360"/>
            <ac:spMk id="19" creationId="{5252A847-DE45-4FA3-A1F8-EEBEB845FF8E}"/>
          </ac:spMkLst>
        </pc:spChg>
        <pc:grpChg chg="del mod">
          <ac:chgData name="Laura Wilson" userId="f09feafc-2bf4-43d3-95bb-2fc22e202ead" providerId="ADAL" clId="{4152DC11-5AFC-4BD2-8014-FAE5166DF8C2}" dt="2019-10-18T09:18:00.988" v="145" actId="478"/>
          <ac:grpSpMkLst>
            <pc:docMk/>
            <pc:sldMk cId="36917022" sldId="360"/>
            <ac:grpSpMk id="3" creationId="{38F493C7-AD0F-4CA4-941A-72819FF67F01}"/>
          </ac:grpSpMkLst>
        </pc:grpChg>
        <pc:graphicFrameChg chg="mod modGraphic">
          <ac:chgData name="Laura Wilson" userId="f09feafc-2bf4-43d3-95bb-2fc22e202ead" providerId="ADAL" clId="{4152DC11-5AFC-4BD2-8014-FAE5166DF8C2}" dt="2019-10-18T09:21:58.458" v="329" actId="1035"/>
          <ac:graphicFrameMkLst>
            <pc:docMk/>
            <pc:sldMk cId="36917022" sldId="360"/>
            <ac:graphicFrameMk id="13" creationId="{13C6B980-BC07-4E72-9717-7402E554BAD2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21:58.458" v="329" actId="1035"/>
          <ac:graphicFrameMkLst>
            <pc:docMk/>
            <pc:sldMk cId="36917022" sldId="360"/>
            <ac:graphicFrameMk id="14" creationId="{1F76C97D-0F38-4E41-8817-D8290E607DE3}"/>
          </ac:graphicFrameMkLst>
        </pc:graphicFrameChg>
        <pc:graphicFrameChg chg="add mod modGraphic">
          <ac:chgData name="Laura Wilson" userId="f09feafc-2bf4-43d3-95bb-2fc22e202ead" providerId="ADAL" clId="{4152DC11-5AFC-4BD2-8014-FAE5166DF8C2}" dt="2019-10-18T09:28:44.076" v="582" actId="255"/>
          <ac:graphicFrameMkLst>
            <pc:docMk/>
            <pc:sldMk cId="36917022" sldId="360"/>
            <ac:graphicFrameMk id="32" creationId="{95077FB9-4757-4939-8F6D-239F5515B7F7}"/>
          </ac:graphicFrameMkLst>
        </pc:graphicFrameChg>
      </pc:sldChg>
      <pc:sldChg chg="modSp">
        <pc:chgData name="Laura Wilson" userId="f09feafc-2bf4-43d3-95bb-2fc22e202ead" providerId="ADAL" clId="{4152DC11-5AFC-4BD2-8014-FAE5166DF8C2}" dt="2019-10-18T09:14:21.326" v="2" actId="207"/>
        <pc:sldMkLst>
          <pc:docMk/>
          <pc:sldMk cId="1862585097" sldId="368"/>
        </pc:sldMkLst>
        <pc:graphicFrameChg chg="modGraphic">
          <ac:chgData name="Laura Wilson" userId="f09feafc-2bf4-43d3-95bb-2fc22e202ead" providerId="ADAL" clId="{4152DC11-5AFC-4BD2-8014-FAE5166DF8C2}" dt="2019-10-18T09:14:21.326" v="2" actId="207"/>
          <ac:graphicFrameMkLst>
            <pc:docMk/>
            <pc:sldMk cId="1862585097" sldId="368"/>
            <ac:graphicFrameMk id="9" creationId="{02671A74-4187-428C-AA8D-4D8D22015985}"/>
          </ac:graphicFrameMkLst>
        </pc:graphicFrameChg>
      </pc:sldChg>
      <pc:sldChg chg="addSp delSp modSp">
        <pc:chgData name="Laura Wilson" userId="f09feafc-2bf4-43d3-95bb-2fc22e202ead" providerId="ADAL" clId="{4152DC11-5AFC-4BD2-8014-FAE5166DF8C2}" dt="2019-10-18T09:53:45.640" v="1099" actId="403"/>
        <pc:sldMkLst>
          <pc:docMk/>
          <pc:sldMk cId="3796084958" sldId="369"/>
        </pc:sldMkLst>
        <pc:spChg chg="mod">
          <ac:chgData name="Laura Wilson" userId="f09feafc-2bf4-43d3-95bb-2fc22e202ead" providerId="ADAL" clId="{4152DC11-5AFC-4BD2-8014-FAE5166DF8C2}" dt="2019-10-18T09:51:58.973" v="1088" actId="12788"/>
          <ac:spMkLst>
            <pc:docMk/>
            <pc:sldMk cId="3796084958" sldId="369"/>
            <ac:spMk id="19" creationId="{5252A847-DE45-4FA3-A1F8-EEBEB845FF8E}"/>
          </ac:spMkLst>
        </pc:spChg>
        <pc:graphicFrameChg chg="add mod modGraphic">
          <ac:chgData name="Laura Wilson" userId="f09feafc-2bf4-43d3-95bb-2fc22e202ead" providerId="ADAL" clId="{4152DC11-5AFC-4BD2-8014-FAE5166DF8C2}" dt="2019-10-18T09:53:42.496" v="1098" actId="403"/>
          <ac:graphicFrameMkLst>
            <pc:docMk/>
            <pc:sldMk cId="3796084958" sldId="369"/>
            <ac:graphicFrameMk id="2" creationId="{5F18283E-D026-4ABA-8BDE-A81616A1C2AF}"/>
          </ac:graphicFrameMkLst>
        </pc:graphicFrameChg>
        <pc:graphicFrameChg chg="del">
          <ac:chgData name="Laura Wilson" userId="f09feafc-2bf4-43d3-95bb-2fc22e202ead" providerId="ADAL" clId="{4152DC11-5AFC-4BD2-8014-FAE5166DF8C2}" dt="2019-10-18T09:50:20.587" v="984" actId="478"/>
          <ac:graphicFrameMkLst>
            <pc:docMk/>
            <pc:sldMk cId="3796084958" sldId="369"/>
            <ac:graphicFrameMk id="9" creationId="{668F0170-39D8-4D65-8B6C-FC0D1E0AEFE9}"/>
          </ac:graphicFrameMkLst>
        </pc:graphicFrameChg>
        <pc:graphicFrameChg chg="add mod modGraphic">
          <ac:chgData name="Laura Wilson" userId="f09feafc-2bf4-43d3-95bb-2fc22e202ead" providerId="ADAL" clId="{4152DC11-5AFC-4BD2-8014-FAE5166DF8C2}" dt="2019-10-18T09:53:45.640" v="1099" actId="403"/>
          <ac:graphicFrameMkLst>
            <pc:docMk/>
            <pc:sldMk cId="3796084958" sldId="369"/>
            <ac:graphicFrameMk id="10" creationId="{84FCC88A-A4E5-4596-9424-6F54EA450CDC}"/>
          </ac:graphicFrameMkLst>
        </pc:graphicFrameChg>
      </pc:sldChg>
      <pc:sldChg chg="addSp delSp modSp">
        <pc:chgData name="Laura Wilson" userId="f09feafc-2bf4-43d3-95bb-2fc22e202ead" providerId="ADAL" clId="{4152DC11-5AFC-4BD2-8014-FAE5166DF8C2}" dt="2019-10-18T09:39:59.696" v="637" actId="20577"/>
        <pc:sldMkLst>
          <pc:docMk/>
          <pc:sldMk cId="226551479" sldId="370"/>
        </pc:sldMkLst>
        <pc:spChg chg="mod">
          <ac:chgData name="Laura Wilson" userId="f09feafc-2bf4-43d3-95bb-2fc22e202ead" providerId="ADAL" clId="{4152DC11-5AFC-4BD2-8014-FAE5166DF8C2}" dt="2019-10-18T09:24:48.446" v="477" actId="20577"/>
          <ac:spMkLst>
            <pc:docMk/>
            <pc:sldMk cId="226551479" sldId="370"/>
            <ac:spMk id="19" creationId="{5252A847-DE45-4FA3-A1F8-EEBEB845FF8E}"/>
          </ac:spMkLst>
        </pc:spChg>
        <pc:grpChg chg="add mod">
          <ac:chgData name="Laura Wilson" userId="f09feafc-2bf4-43d3-95bb-2fc22e202ead" providerId="ADAL" clId="{4152DC11-5AFC-4BD2-8014-FAE5166DF8C2}" dt="2019-10-18T09:26:33.145" v="568" actId="1036"/>
          <ac:grpSpMkLst>
            <pc:docMk/>
            <pc:sldMk cId="226551479" sldId="370"/>
            <ac:grpSpMk id="9" creationId="{E02A19E0-3B85-44FE-9F61-EA83A1549A65}"/>
          </ac:grpSpMkLst>
        </pc:grpChg>
        <pc:graphicFrameChg chg="add del mod">
          <ac:chgData name="Laura Wilson" userId="f09feafc-2bf4-43d3-95bb-2fc22e202ead" providerId="ADAL" clId="{4152DC11-5AFC-4BD2-8014-FAE5166DF8C2}" dt="2019-10-18T09:25:24.288" v="489"/>
          <ac:graphicFrameMkLst>
            <pc:docMk/>
            <pc:sldMk cId="226551479" sldId="370"/>
            <ac:graphicFrameMk id="2" creationId="{78C66ECA-B9DA-4D31-9E65-AC87EA45ABEE}"/>
          </ac:graphicFrameMkLst>
        </pc:graphicFrameChg>
        <pc:graphicFrameChg chg="add mod modGraphic">
          <ac:chgData name="Laura Wilson" userId="f09feafc-2bf4-43d3-95bb-2fc22e202ead" providerId="ADAL" clId="{4152DC11-5AFC-4BD2-8014-FAE5166DF8C2}" dt="2019-10-18T09:39:59.696" v="637" actId="20577"/>
          <ac:graphicFrameMkLst>
            <pc:docMk/>
            <pc:sldMk cId="226551479" sldId="370"/>
            <ac:graphicFrameMk id="3" creationId="{3234AE37-7B69-4A41-B085-7778315A7BAB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29:52.937" v="595" actId="2084"/>
          <ac:graphicFrameMkLst>
            <pc:docMk/>
            <pc:sldMk cId="226551479" sldId="370"/>
            <ac:graphicFrameMk id="6" creationId="{D701C0F8-EC80-4CFE-9AE3-3BCB13858330}"/>
          </ac:graphicFrameMkLst>
        </pc:graphicFrameChg>
      </pc:sldChg>
      <pc:sldChg chg="addSp modSp">
        <pc:chgData name="Laura Wilson" userId="f09feafc-2bf4-43d3-95bb-2fc22e202ead" providerId="ADAL" clId="{4152DC11-5AFC-4BD2-8014-FAE5166DF8C2}" dt="2019-10-18T09:47:25.334" v="908" actId="1037"/>
        <pc:sldMkLst>
          <pc:docMk/>
          <pc:sldMk cId="3155247500" sldId="371"/>
        </pc:sldMkLst>
        <pc:spChg chg="mod">
          <ac:chgData name="Laura Wilson" userId="f09feafc-2bf4-43d3-95bb-2fc22e202ead" providerId="ADAL" clId="{4152DC11-5AFC-4BD2-8014-FAE5166DF8C2}" dt="2019-10-18T09:43:12.971" v="721" actId="20577"/>
          <ac:spMkLst>
            <pc:docMk/>
            <pc:sldMk cId="3155247500" sldId="371"/>
            <ac:spMk id="19" creationId="{5252A847-DE45-4FA3-A1F8-EEBEB845FF8E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3" creationId="{C570A94B-E1B7-41EC-8704-7683626FED07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4" creationId="{9DB25C6C-E97E-4DD8-8062-418F5E3538F3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5" creationId="{AC1EACE2-A2FF-4292-B082-68424DD18C70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6" creationId="{28CC709B-0071-495B-85FA-4B2E41BB0D37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7" creationId="{E973AF55-6B9D-4604-9642-083839B5BCC6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8" creationId="{88D72ADD-0C71-42FF-AC2B-1EDF01A4C952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49" creationId="{6BCF8F50-2BF5-4D00-9E65-C0B4D5BF329F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0" creationId="{A8EE7A0C-FFAC-48FD-B7B0-17F3EFF06019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1" creationId="{F5AC6386-3507-44D2-A991-0BDCC701A5BE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2" creationId="{4FBB1B0E-A22D-4828-8F2C-2EB04D1B76B8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3" creationId="{FA1CFF65-5429-484C-B5FA-C4A96B68A014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4" creationId="{B7234EB2-CCDD-4FEC-8AC2-32B8EB2845AF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5" creationId="{21D4A033-E751-4695-A3F8-BAA84142762A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6" creationId="{925DD136-9EB1-4B2D-88D9-4DD24FB54DC1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7" creationId="{D3AF03C7-555C-49C4-858B-F5F66EA32648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8" creationId="{701305ED-ED00-443E-88F2-DB0670F135BA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59" creationId="{62C7359D-5262-46F2-9CD0-F6B7723192F7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0" creationId="{2D5CA9AA-BAA8-4387-A5BC-EFC795776222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1" creationId="{09C12AC3-E466-4B10-8A28-6509378B315C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2" creationId="{173A1804-C28B-4572-AE9E-FC32394F51E8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3" creationId="{640B7291-DF70-4494-8047-8ACBF988B2AC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4" creationId="{C6C222EE-8F7B-482E-AB3F-A5586BF8582F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5" creationId="{98175877-CDE6-40ED-937D-46C3F7739415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6" creationId="{BE8324BF-32D5-446A-A2C5-49DFABA50891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7" creationId="{6D4D5FA8-6A79-4F61-B5CD-66DF3F283B53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8" creationId="{62B60F47-B29F-47DF-AA8C-73AEBBEFA908}"/>
          </ac:spMkLst>
        </pc:spChg>
        <pc:spChg chg="mod">
          <ac:chgData name="Laura Wilson" userId="f09feafc-2bf4-43d3-95bb-2fc22e202ead" providerId="ADAL" clId="{4152DC11-5AFC-4BD2-8014-FAE5166DF8C2}" dt="2019-10-18T09:43:32.415" v="722" actId="208"/>
          <ac:spMkLst>
            <pc:docMk/>
            <pc:sldMk cId="3155247500" sldId="371"/>
            <ac:spMk id="69" creationId="{3DBBAB82-1F31-4BB8-B1CA-B0EDA14A18A0}"/>
          </ac:spMkLst>
        </pc:spChg>
        <pc:grpChg chg="mod">
          <ac:chgData name="Laura Wilson" userId="f09feafc-2bf4-43d3-95bb-2fc22e202ead" providerId="ADAL" clId="{4152DC11-5AFC-4BD2-8014-FAE5166DF8C2}" dt="2019-10-18T09:47:25.334" v="908" actId="1037"/>
          <ac:grpSpMkLst>
            <pc:docMk/>
            <pc:sldMk cId="3155247500" sldId="371"/>
            <ac:grpSpMk id="42" creationId="{B27B6994-74EA-49C4-9182-4C3E0A118047}"/>
          </ac:grpSpMkLst>
        </pc:grpChg>
        <pc:graphicFrameChg chg="add mod modGraphic">
          <ac:chgData name="Laura Wilson" userId="f09feafc-2bf4-43d3-95bb-2fc22e202ead" providerId="ADAL" clId="{4152DC11-5AFC-4BD2-8014-FAE5166DF8C2}" dt="2019-10-18T09:47:17.575" v="883" actId="1036"/>
          <ac:graphicFrameMkLst>
            <pc:docMk/>
            <pc:sldMk cId="3155247500" sldId="371"/>
            <ac:graphicFrameMk id="36" creationId="{73FBF756-711B-41A5-BCD9-5F80896615FB}"/>
          </ac:graphicFrameMkLst>
        </pc:graphicFrameChg>
        <pc:graphicFrameChg chg="add mod modGraphic">
          <ac:chgData name="Laura Wilson" userId="f09feafc-2bf4-43d3-95bb-2fc22e202ead" providerId="ADAL" clId="{4152DC11-5AFC-4BD2-8014-FAE5166DF8C2}" dt="2019-10-18T09:47:17.575" v="883" actId="1036"/>
          <ac:graphicFrameMkLst>
            <pc:docMk/>
            <pc:sldMk cId="3155247500" sldId="371"/>
            <ac:graphicFrameMk id="37" creationId="{EC465CA5-53F4-498F-8E1E-CB24BFAF92F6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47:17.575" v="883" actId="1036"/>
          <ac:graphicFrameMkLst>
            <pc:docMk/>
            <pc:sldMk cId="3155247500" sldId="371"/>
            <ac:graphicFrameMk id="40" creationId="{8B9B043C-22B0-4250-81D5-2CC9F2EB9F1B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47:17.575" v="883" actId="1036"/>
          <ac:graphicFrameMkLst>
            <pc:docMk/>
            <pc:sldMk cId="3155247500" sldId="371"/>
            <ac:graphicFrameMk id="41" creationId="{A25180C6-438E-44CE-B0F6-20427223A8D7}"/>
          </ac:graphicFrameMkLst>
        </pc:graphicFrameChg>
      </pc:sldChg>
      <pc:sldChg chg="delSp add del">
        <pc:chgData name="Laura Wilson" userId="f09feafc-2bf4-43d3-95bb-2fc22e202ead" providerId="ADAL" clId="{4152DC11-5AFC-4BD2-8014-FAE5166DF8C2}" dt="2019-10-18T09:24:12.807" v="418" actId="2696"/>
        <pc:sldMkLst>
          <pc:docMk/>
          <pc:sldMk cId="480885919" sldId="372"/>
        </pc:sldMkLst>
        <pc:grpChg chg="del">
          <ac:chgData name="Laura Wilson" userId="f09feafc-2bf4-43d3-95bb-2fc22e202ead" providerId="ADAL" clId="{4152DC11-5AFC-4BD2-8014-FAE5166DF8C2}" dt="2019-10-18T09:24:09.577" v="417"/>
          <ac:grpSpMkLst>
            <pc:docMk/>
            <pc:sldMk cId="480885919" sldId="372"/>
            <ac:grpSpMk id="3" creationId="{38F493C7-AD0F-4CA4-941A-72819FF67F01}"/>
          </ac:grpSpMkLst>
        </pc:grpChg>
      </pc:sldChg>
      <pc:sldChg chg="del">
        <pc:chgData name="Laura Wilson" userId="f09feafc-2bf4-43d3-95bb-2fc22e202ead" providerId="ADAL" clId="{4152DC11-5AFC-4BD2-8014-FAE5166DF8C2}" dt="2019-10-18T09:40:07.305" v="638" actId="2696"/>
        <pc:sldMkLst>
          <pc:docMk/>
          <pc:sldMk cId="700697436" sldId="373"/>
        </pc:sldMkLst>
      </pc:sldChg>
      <pc:sldChg chg="del">
        <pc:chgData name="Laura Wilson" userId="f09feafc-2bf4-43d3-95bb-2fc22e202ead" providerId="ADAL" clId="{4152DC11-5AFC-4BD2-8014-FAE5166DF8C2}" dt="2019-10-18T09:49:02.208" v="932" actId="2696"/>
        <pc:sldMkLst>
          <pc:docMk/>
          <pc:sldMk cId="3198281908" sldId="374"/>
        </pc:sldMkLst>
      </pc:sldChg>
      <pc:sldChg chg="del">
        <pc:chgData name="Laura Wilson" userId="f09feafc-2bf4-43d3-95bb-2fc22e202ead" providerId="ADAL" clId="{4152DC11-5AFC-4BD2-8014-FAE5166DF8C2}" dt="2019-10-18T09:54:15.061" v="1115" actId="2696"/>
        <pc:sldMkLst>
          <pc:docMk/>
          <pc:sldMk cId="1616120767" sldId="375"/>
        </pc:sldMkLst>
      </pc:sldChg>
      <pc:sldChg chg="del">
        <pc:chgData name="Laura Wilson" userId="f09feafc-2bf4-43d3-95bb-2fc22e202ead" providerId="ADAL" clId="{4152DC11-5AFC-4BD2-8014-FAE5166DF8C2}" dt="2019-10-18T10:11:46.203" v="1714" actId="2696"/>
        <pc:sldMkLst>
          <pc:docMk/>
          <pc:sldMk cId="2921214868" sldId="378"/>
        </pc:sldMkLst>
      </pc:sldChg>
      <pc:sldChg chg="addSp delSp modSp add del">
        <pc:chgData name="Laura Wilson" userId="f09feafc-2bf4-43d3-95bb-2fc22e202ead" providerId="ADAL" clId="{4152DC11-5AFC-4BD2-8014-FAE5166DF8C2}" dt="2019-10-18T10:36:05.443" v="2112" actId="120"/>
        <pc:sldMkLst>
          <pc:docMk/>
          <pc:sldMk cId="1098458130" sldId="379"/>
        </pc:sldMkLst>
        <pc:spChg chg="del">
          <ac:chgData name="Laura Wilson" userId="f09feafc-2bf4-43d3-95bb-2fc22e202ead" providerId="ADAL" clId="{4152DC11-5AFC-4BD2-8014-FAE5166DF8C2}" dt="2019-10-18T10:12:30.756" v="1737" actId="478"/>
          <ac:spMkLst>
            <pc:docMk/>
            <pc:sldMk cId="1098458130" sldId="379"/>
            <ac:spMk id="2" creationId="{F63AA0A9-AE87-4244-99F2-DF4A8CDE659A}"/>
          </ac:spMkLst>
        </pc:spChg>
        <pc:spChg chg="del">
          <ac:chgData name="Laura Wilson" userId="f09feafc-2bf4-43d3-95bb-2fc22e202ead" providerId="ADAL" clId="{4152DC11-5AFC-4BD2-8014-FAE5166DF8C2}" dt="2019-10-18T10:12:30.756" v="1737" actId="478"/>
          <ac:spMkLst>
            <pc:docMk/>
            <pc:sldMk cId="1098458130" sldId="379"/>
            <ac:spMk id="9" creationId="{602F1D78-A51D-417D-810F-144231299948}"/>
          </ac:spMkLst>
        </pc:spChg>
        <pc:spChg chg="del">
          <ac:chgData name="Laura Wilson" userId="f09feafc-2bf4-43d3-95bb-2fc22e202ead" providerId="ADAL" clId="{4152DC11-5AFC-4BD2-8014-FAE5166DF8C2}" dt="2019-10-18T10:12:30.756" v="1737" actId="478"/>
          <ac:spMkLst>
            <pc:docMk/>
            <pc:sldMk cId="1098458130" sldId="379"/>
            <ac:spMk id="10" creationId="{A828689C-8CCA-4FAC-8D1D-437CBECF1A87}"/>
          </ac:spMkLst>
        </pc:spChg>
        <pc:spChg chg="del">
          <ac:chgData name="Laura Wilson" userId="f09feafc-2bf4-43d3-95bb-2fc22e202ead" providerId="ADAL" clId="{4152DC11-5AFC-4BD2-8014-FAE5166DF8C2}" dt="2019-10-18T10:12:30.756" v="1737" actId="478"/>
          <ac:spMkLst>
            <pc:docMk/>
            <pc:sldMk cId="1098458130" sldId="379"/>
            <ac:spMk id="11" creationId="{4CC2D21D-D269-4EE0-B47C-2B15A0DB0FC1}"/>
          </ac:spMkLst>
        </pc:spChg>
        <pc:spChg chg="mod">
          <ac:chgData name="Laura Wilson" userId="f09feafc-2bf4-43d3-95bb-2fc22e202ead" providerId="ADAL" clId="{4152DC11-5AFC-4BD2-8014-FAE5166DF8C2}" dt="2019-10-18T10:36:05.443" v="2112" actId="120"/>
          <ac:spMkLst>
            <pc:docMk/>
            <pc:sldMk cId="1098458130" sldId="379"/>
            <ac:spMk id="19" creationId="{5252A847-DE45-4FA3-A1F8-EEBEB845FF8E}"/>
          </ac:spMkLst>
        </pc:spChg>
        <pc:grpChg chg="add mod">
          <ac:chgData name="Laura Wilson" userId="f09feafc-2bf4-43d3-95bb-2fc22e202ead" providerId="ADAL" clId="{4152DC11-5AFC-4BD2-8014-FAE5166DF8C2}" dt="2019-10-18T10:28:19.398" v="2031" actId="164"/>
          <ac:grpSpMkLst>
            <pc:docMk/>
            <pc:sldMk cId="1098458130" sldId="379"/>
            <ac:grpSpMk id="16" creationId="{4FCC24CE-77B1-443C-A564-C98037ADD598}"/>
          </ac:grpSpMkLst>
        </pc:grpChg>
        <pc:graphicFrameChg chg="add mod ord modGraphic">
          <ac:chgData name="Laura Wilson" userId="f09feafc-2bf4-43d3-95bb-2fc22e202ead" providerId="ADAL" clId="{4152DC11-5AFC-4BD2-8014-FAE5166DF8C2}" dt="2019-10-18T10:25:56.948" v="1981" actId="1076"/>
          <ac:graphicFrameMkLst>
            <pc:docMk/>
            <pc:sldMk cId="1098458130" sldId="379"/>
            <ac:graphicFrameMk id="4" creationId="{752D044E-D653-4240-8BAF-505EAB0888AF}"/>
          </ac:graphicFrameMkLst>
        </pc:graphicFrameChg>
        <pc:graphicFrameChg chg="del">
          <ac:chgData name="Laura Wilson" userId="f09feafc-2bf4-43d3-95bb-2fc22e202ead" providerId="ADAL" clId="{4152DC11-5AFC-4BD2-8014-FAE5166DF8C2}" dt="2019-10-18T10:12:26.633" v="1736" actId="478"/>
          <ac:graphicFrameMkLst>
            <pc:docMk/>
            <pc:sldMk cId="1098458130" sldId="379"/>
            <ac:graphicFrameMk id="6" creationId="{D563163E-2E5D-459F-A78E-83E6F11F3940}"/>
          </ac:graphicFrameMkLst>
        </pc:graphicFrameChg>
        <pc:picChg chg="add mod ord modCrop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3" creationId="{5C11AA18-F259-4A62-982A-24E658D9EB0D}"/>
          </ac:picMkLst>
        </pc:picChg>
        <pc:picChg chg="add mod ord modCrop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12" creationId="{76370AF1-5332-4830-BE9D-AAF560DCF878}"/>
          </ac:picMkLst>
        </pc:picChg>
        <pc:picChg chg="add mod ord modCrop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13" creationId="{454F3E55-AA7C-47F5-89DA-1C4F4DFB10AC}"/>
          </ac:picMkLst>
        </pc:picChg>
        <pc:picChg chg="add mod ord modCrop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14" creationId="{1C4A9B1F-F444-4D40-BEB4-AE0C42456D56}"/>
          </ac:picMkLst>
        </pc:picChg>
        <pc:picChg chg="add mod ord modCrop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15" creationId="{F9BDFC7D-DE21-4453-8A53-58D11BDD28A2}"/>
          </ac:picMkLst>
        </pc:picChg>
        <pc:picChg chg="add mod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20" creationId="{BA6F401A-BA6B-4525-99AC-36A72FE820B0}"/>
          </ac:picMkLst>
        </pc:picChg>
        <pc:picChg chg="add mod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21" creationId="{6D272A4A-5CB1-434B-8074-C998F0E3515E}"/>
          </ac:picMkLst>
        </pc:picChg>
        <pc:picChg chg="add mod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22" creationId="{36CF4756-1A7E-4582-A3F0-36D5077D92DE}"/>
          </ac:picMkLst>
        </pc:picChg>
        <pc:picChg chg="add mod">
          <ac:chgData name="Laura Wilson" userId="f09feafc-2bf4-43d3-95bb-2fc22e202ead" providerId="ADAL" clId="{4152DC11-5AFC-4BD2-8014-FAE5166DF8C2}" dt="2019-10-18T10:28:19.398" v="2031" actId="164"/>
          <ac:picMkLst>
            <pc:docMk/>
            <pc:sldMk cId="1098458130" sldId="379"/>
            <ac:picMk id="23" creationId="{6F53A86F-6AC3-496F-8BF4-D37B8511A69C}"/>
          </ac:picMkLst>
        </pc:picChg>
        <pc:picChg chg="add del">
          <ac:chgData name="Laura Wilson" userId="f09feafc-2bf4-43d3-95bb-2fc22e202ead" providerId="ADAL" clId="{4152DC11-5AFC-4BD2-8014-FAE5166DF8C2}" dt="2019-10-18T10:29:31.979" v="2033"/>
          <ac:picMkLst>
            <pc:docMk/>
            <pc:sldMk cId="1098458130" sldId="379"/>
            <ac:picMk id="24" creationId="{6F5B6C77-D8CC-481F-A76A-337634679D9A}"/>
          </ac:picMkLst>
        </pc:picChg>
      </pc:sldChg>
      <pc:sldChg chg="del">
        <pc:chgData name="Laura Wilson" userId="f09feafc-2bf4-43d3-95bb-2fc22e202ead" providerId="ADAL" clId="{4152DC11-5AFC-4BD2-8014-FAE5166DF8C2}" dt="2019-10-18T10:38:01.720" v="2178" actId="2696"/>
        <pc:sldMkLst>
          <pc:docMk/>
          <pc:sldMk cId="2709160463" sldId="382"/>
        </pc:sldMkLst>
      </pc:sldChg>
      <pc:sldChg chg="del">
        <pc:chgData name="Laura Wilson" userId="f09feafc-2bf4-43d3-95bb-2fc22e202ead" providerId="ADAL" clId="{4152DC11-5AFC-4BD2-8014-FAE5166DF8C2}" dt="2019-10-18T10:38:02.875" v="2180" actId="2696"/>
        <pc:sldMkLst>
          <pc:docMk/>
          <pc:sldMk cId="2742864435" sldId="384"/>
        </pc:sldMkLst>
      </pc:sldChg>
      <pc:sldChg chg="del">
        <pc:chgData name="Laura Wilson" userId="f09feafc-2bf4-43d3-95bb-2fc22e202ead" providerId="ADAL" clId="{4152DC11-5AFC-4BD2-8014-FAE5166DF8C2}" dt="2019-10-18T10:38:02.325" v="2179" actId="2696"/>
        <pc:sldMkLst>
          <pc:docMk/>
          <pc:sldMk cId="3255786995" sldId="385"/>
        </pc:sldMkLst>
      </pc:sldChg>
      <pc:sldChg chg="modSp add">
        <pc:chgData name="Laura Wilson" userId="f09feafc-2bf4-43d3-95bb-2fc22e202ead" providerId="ADAL" clId="{4152DC11-5AFC-4BD2-8014-FAE5166DF8C2}" dt="2019-10-18T09:28:36.270" v="581" actId="255"/>
        <pc:sldMkLst>
          <pc:docMk/>
          <pc:sldMk cId="1612452815" sldId="415"/>
        </pc:sldMkLst>
        <pc:graphicFrameChg chg="mod modGraphic">
          <ac:chgData name="Laura Wilson" userId="f09feafc-2bf4-43d3-95bb-2fc22e202ead" providerId="ADAL" clId="{4152DC11-5AFC-4BD2-8014-FAE5166DF8C2}" dt="2019-10-18T09:28:36.270" v="581" actId="255"/>
          <ac:graphicFrameMkLst>
            <pc:docMk/>
            <pc:sldMk cId="1612452815" sldId="415"/>
            <ac:graphicFrameMk id="13" creationId="{13C6B980-BC07-4E72-9717-7402E554BAD2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23:13.159" v="354" actId="20577"/>
          <ac:graphicFrameMkLst>
            <pc:docMk/>
            <pc:sldMk cId="1612452815" sldId="415"/>
            <ac:graphicFrameMk id="14" creationId="{1F76C97D-0F38-4E41-8817-D8290E607DE3}"/>
          </ac:graphicFrameMkLst>
        </pc:graphicFrameChg>
        <pc:graphicFrameChg chg="modGraphic">
          <ac:chgData name="Laura Wilson" userId="f09feafc-2bf4-43d3-95bb-2fc22e202ead" providerId="ADAL" clId="{4152DC11-5AFC-4BD2-8014-FAE5166DF8C2}" dt="2019-10-18T09:28:31.263" v="580" actId="255"/>
          <ac:graphicFrameMkLst>
            <pc:docMk/>
            <pc:sldMk cId="1612452815" sldId="415"/>
            <ac:graphicFrameMk id="32" creationId="{95077FB9-4757-4939-8F6D-239F5515B7F7}"/>
          </ac:graphicFrameMkLst>
        </pc:graphicFrameChg>
      </pc:sldChg>
      <pc:sldChg chg="modSp add">
        <pc:chgData name="Laura Wilson" userId="f09feafc-2bf4-43d3-95bb-2fc22e202ead" providerId="ADAL" clId="{4152DC11-5AFC-4BD2-8014-FAE5166DF8C2}" dt="2019-10-18T09:39:54.295" v="635" actId="20577"/>
        <pc:sldMkLst>
          <pc:docMk/>
          <pc:sldMk cId="656273369" sldId="416"/>
        </pc:sldMkLst>
        <pc:graphicFrameChg chg="mod modGraphic">
          <ac:chgData name="Laura Wilson" userId="f09feafc-2bf4-43d3-95bb-2fc22e202ead" providerId="ADAL" clId="{4152DC11-5AFC-4BD2-8014-FAE5166DF8C2}" dt="2019-10-18T09:39:54.295" v="635" actId="20577"/>
          <ac:graphicFrameMkLst>
            <pc:docMk/>
            <pc:sldMk cId="656273369" sldId="416"/>
            <ac:graphicFrameMk id="3" creationId="{3234AE37-7B69-4A41-B085-7778315A7BAB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31:30.502" v="622" actId="20577"/>
          <ac:graphicFrameMkLst>
            <pc:docMk/>
            <pc:sldMk cId="656273369" sldId="416"/>
            <ac:graphicFrameMk id="6" creationId="{D701C0F8-EC80-4CFE-9AE3-3BCB13858330}"/>
          </ac:graphicFrameMkLst>
        </pc:graphicFrameChg>
      </pc:sldChg>
      <pc:sldChg chg="addSp modSp add">
        <pc:chgData name="Laura Wilson" userId="f09feafc-2bf4-43d3-95bb-2fc22e202ead" providerId="ADAL" clId="{4152DC11-5AFC-4BD2-8014-FAE5166DF8C2}" dt="2019-10-18T09:48:48.894" v="931" actId="1035"/>
        <pc:sldMkLst>
          <pc:docMk/>
          <pc:sldMk cId="779545013" sldId="417"/>
        </pc:sldMkLst>
        <pc:spChg chg="add mod">
          <ac:chgData name="Laura Wilson" userId="f09feafc-2bf4-43d3-95bb-2fc22e202ead" providerId="ADAL" clId="{4152DC11-5AFC-4BD2-8014-FAE5166DF8C2}" dt="2019-10-18T09:48:29.900" v="927" actId="1037"/>
          <ac:spMkLst>
            <pc:docMk/>
            <pc:sldMk cId="779545013" sldId="417"/>
            <ac:spMk id="2" creationId="{EA793EBB-5894-493F-A3D7-4F024D95D67B}"/>
          </ac:spMkLst>
        </pc:spChg>
        <pc:spChg chg="add mod">
          <ac:chgData name="Laura Wilson" userId="f09feafc-2bf4-43d3-95bb-2fc22e202ead" providerId="ADAL" clId="{4152DC11-5AFC-4BD2-8014-FAE5166DF8C2}" dt="2019-10-18T09:48:48.894" v="931" actId="1035"/>
          <ac:spMkLst>
            <pc:docMk/>
            <pc:sldMk cId="779545013" sldId="417"/>
            <ac:spMk id="39" creationId="{48F83C7A-6FDE-4F28-A3C2-A48600586125}"/>
          </ac:spMkLst>
        </pc:spChg>
        <pc:spChg chg="add mod">
          <ac:chgData name="Laura Wilson" userId="f09feafc-2bf4-43d3-95bb-2fc22e202ead" providerId="ADAL" clId="{4152DC11-5AFC-4BD2-8014-FAE5166DF8C2}" dt="2019-10-18T09:48:41.386" v="930" actId="1036"/>
          <ac:spMkLst>
            <pc:docMk/>
            <pc:sldMk cId="779545013" sldId="417"/>
            <ac:spMk id="70" creationId="{C070CFA2-1EA5-48DF-AC76-474F12CA87BE}"/>
          </ac:spMkLst>
        </pc:spChg>
        <pc:graphicFrameChg chg="modGraphic">
          <ac:chgData name="Laura Wilson" userId="f09feafc-2bf4-43d3-95bb-2fc22e202ead" providerId="ADAL" clId="{4152DC11-5AFC-4BD2-8014-FAE5166DF8C2}" dt="2019-10-18T09:47:51.512" v="912" actId="207"/>
          <ac:graphicFrameMkLst>
            <pc:docMk/>
            <pc:sldMk cId="779545013" sldId="417"/>
            <ac:graphicFrameMk id="36" creationId="{73FBF756-711B-41A5-BCD9-5F80896615FB}"/>
          </ac:graphicFrameMkLst>
        </pc:graphicFrameChg>
        <pc:graphicFrameChg chg="modGraphic">
          <ac:chgData name="Laura Wilson" userId="f09feafc-2bf4-43d3-95bb-2fc22e202ead" providerId="ADAL" clId="{4152DC11-5AFC-4BD2-8014-FAE5166DF8C2}" dt="2019-10-18T09:47:44.808" v="910" actId="207"/>
          <ac:graphicFrameMkLst>
            <pc:docMk/>
            <pc:sldMk cId="779545013" sldId="417"/>
            <ac:graphicFrameMk id="40" creationId="{8B9B043C-22B0-4250-81D5-2CC9F2EB9F1B}"/>
          </ac:graphicFrameMkLst>
        </pc:graphicFrameChg>
        <pc:graphicFrameChg chg="modGraphic">
          <ac:chgData name="Laura Wilson" userId="f09feafc-2bf4-43d3-95bb-2fc22e202ead" providerId="ADAL" clId="{4152DC11-5AFC-4BD2-8014-FAE5166DF8C2}" dt="2019-10-18T09:47:48.031" v="911" actId="207"/>
          <ac:graphicFrameMkLst>
            <pc:docMk/>
            <pc:sldMk cId="779545013" sldId="417"/>
            <ac:graphicFrameMk id="41" creationId="{A25180C6-438E-44CE-B0F6-20427223A8D7}"/>
          </ac:graphicFrameMkLst>
        </pc:graphicFrameChg>
      </pc:sldChg>
      <pc:sldChg chg="modSp add">
        <pc:chgData name="Laura Wilson" userId="f09feafc-2bf4-43d3-95bb-2fc22e202ead" providerId="ADAL" clId="{4152DC11-5AFC-4BD2-8014-FAE5166DF8C2}" dt="2019-10-18T09:54:08.400" v="1114" actId="20577"/>
        <pc:sldMkLst>
          <pc:docMk/>
          <pc:sldMk cId="189171341" sldId="418"/>
        </pc:sldMkLst>
        <pc:graphicFrameChg chg="mod modGraphic">
          <ac:chgData name="Laura Wilson" userId="f09feafc-2bf4-43d3-95bb-2fc22e202ead" providerId="ADAL" clId="{4152DC11-5AFC-4BD2-8014-FAE5166DF8C2}" dt="2019-10-18T09:53:58.877" v="1106" actId="20577"/>
          <ac:graphicFrameMkLst>
            <pc:docMk/>
            <pc:sldMk cId="189171341" sldId="418"/>
            <ac:graphicFrameMk id="2" creationId="{5F18283E-D026-4ABA-8BDE-A81616A1C2AF}"/>
          </ac:graphicFrameMkLst>
        </pc:graphicFrameChg>
        <pc:graphicFrameChg chg="mod modGraphic">
          <ac:chgData name="Laura Wilson" userId="f09feafc-2bf4-43d3-95bb-2fc22e202ead" providerId="ADAL" clId="{4152DC11-5AFC-4BD2-8014-FAE5166DF8C2}" dt="2019-10-18T09:54:08.400" v="1114" actId="20577"/>
          <ac:graphicFrameMkLst>
            <pc:docMk/>
            <pc:sldMk cId="189171341" sldId="418"/>
            <ac:graphicFrameMk id="10" creationId="{84FCC88A-A4E5-4596-9424-6F54EA450CDC}"/>
          </ac:graphicFrameMkLst>
        </pc:graphicFrameChg>
      </pc:sldChg>
      <pc:sldChg chg="modSp add">
        <pc:chgData name="Laura Wilson" userId="f09feafc-2bf4-43d3-95bb-2fc22e202ead" providerId="ADAL" clId="{4152DC11-5AFC-4BD2-8014-FAE5166DF8C2}" dt="2019-10-18T10:11:33.830" v="1713" actId="20577"/>
        <pc:sldMkLst>
          <pc:docMk/>
          <pc:sldMk cId="3928029279" sldId="419"/>
        </pc:sldMkLst>
        <pc:spChg chg="mod">
          <ac:chgData name="Laura Wilson" userId="f09feafc-2bf4-43d3-95bb-2fc22e202ead" providerId="ADAL" clId="{4152DC11-5AFC-4BD2-8014-FAE5166DF8C2}" dt="2019-10-18T10:11:33.830" v="1713" actId="20577"/>
          <ac:spMkLst>
            <pc:docMk/>
            <pc:sldMk cId="3928029279" sldId="419"/>
            <ac:spMk id="19" creationId="{5252A847-DE45-4FA3-A1F8-EEBEB845FF8E}"/>
          </ac:spMkLst>
        </pc:spChg>
      </pc:sldChg>
      <pc:sldChg chg="modSp add">
        <pc:chgData name="Laura Wilson" userId="f09feafc-2bf4-43d3-95bb-2fc22e202ead" providerId="ADAL" clId="{4152DC11-5AFC-4BD2-8014-FAE5166DF8C2}" dt="2019-10-18T10:35:58.349" v="2111" actId="20577"/>
        <pc:sldMkLst>
          <pc:docMk/>
          <pc:sldMk cId="3525775657" sldId="420"/>
        </pc:sldMkLst>
        <pc:spChg chg="mod">
          <ac:chgData name="Laura Wilson" userId="f09feafc-2bf4-43d3-95bb-2fc22e202ead" providerId="ADAL" clId="{4152DC11-5AFC-4BD2-8014-FAE5166DF8C2}" dt="2019-10-18T10:35:58.349" v="2111" actId="20577"/>
          <ac:spMkLst>
            <pc:docMk/>
            <pc:sldMk cId="3525775657" sldId="420"/>
            <ac:spMk id="19" creationId="{5252A847-DE45-4FA3-A1F8-EEBEB845FF8E}"/>
          </ac:spMkLst>
        </pc:spChg>
      </pc:sldChg>
      <pc:sldChg chg="modSp add">
        <pc:chgData name="Laura Wilson" userId="f09feafc-2bf4-43d3-95bb-2fc22e202ead" providerId="ADAL" clId="{4152DC11-5AFC-4BD2-8014-FAE5166DF8C2}" dt="2019-10-18T10:37:27.135" v="2173" actId="20577"/>
        <pc:sldMkLst>
          <pc:docMk/>
          <pc:sldMk cId="3760924515" sldId="421"/>
        </pc:sldMkLst>
        <pc:spChg chg="mod">
          <ac:chgData name="Laura Wilson" userId="f09feafc-2bf4-43d3-95bb-2fc22e202ead" providerId="ADAL" clId="{4152DC11-5AFC-4BD2-8014-FAE5166DF8C2}" dt="2019-10-18T10:37:27.135" v="2173" actId="20577"/>
          <ac:spMkLst>
            <pc:docMk/>
            <pc:sldMk cId="3760924515" sldId="421"/>
            <ac:spMk id="19" creationId="{5252A847-DE45-4FA3-A1F8-EEBEB845FF8E}"/>
          </ac:spMkLst>
        </pc:spChg>
      </pc:sldChg>
      <pc:sldChg chg="addSp delSp modSp add">
        <pc:chgData name="Laura Wilson" userId="f09feafc-2bf4-43d3-95bb-2fc22e202ead" providerId="ADAL" clId="{4152DC11-5AFC-4BD2-8014-FAE5166DF8C2}" dt="2019-10-18T10:50:30.375" v="2681" actId="20577"/>
        <pc:sldMkLst>
          <pc:docMk/>
          <pc:sldMk cId="4024077566" sldId="422"/>
        </pc:sldMkLst>
        <pc:spChg chg="add del mod">
          <ac:chgData name="Laura Wilson" userId="f09feafc-2bf4-43d3-95bb-2fc22e202ead" providerId="ADAL" clId="{4152DC11-5AFC-4BD2-8014-FAE5166DF8C2}" dt="2019-10-18T10:45:22.553" v="2409" actId="478"/>
          <ac:spMkLst>
            <pc:docMk/>
            <pc:sldMk cId="4024077566" sldId="422"/>
            <ac:spMk id="2" creationId="{E1A2BA36-2611-4719-AAD4-1CB3DC99C508}"/>
          </ac:spMkLst>
        </pc:spChg>
        <pc:spChg chg="add mod">
          <ac:chgData name="Laura Wilson" userId="f09feafc-2bf4-43d3-95bb-2fc22e202ead" providerId="ADAL" clId="{4152DC11-5AFC-4BD2-8014-FAE5166DF8C2}" dt="2019-10-18T10:50:06.490" v="2659" actId="164"/>
          <ac:spMkLst>
            <pc:docMk/>
            <pc:sldMk cId="4024077566" sldId="422"/>
            <ac:spMk id="5" creationId="{BB035D65-2A1A-46A6-9840-798C018DC6EE}"/>
          </ac:spMkLst>
        </pc:spChg>
        <pc:spChg chg="mod">
          <ac:chgData name="Laura Wilson" userId="f09feafc-2bf4-43d3-95bb-2fc22e202ead" providerId="ADAL" clId="{4152DC11-5AFC-4BD2-8014-FAE5166DF8C2}" dt="2019-10-18T10:50:30.375" v="2681" actId="20577"/>
          <ac:spMkLst>
            <pc:docMk/>
            <pc:sldMk cId="4024077566" sldId="422"/>
            <ac:spMk id="19" creationId="{5252A847-DE45-4FA3-A1F8-EEBEB845FF8E}"/>
          </ac:spMkLst>
        </pc:spChg>
        <pc:grpChg chg="add mod">
          <ac:chgData name="Laura Wilson" userId="f09feafc-2bf4-43d3-95bb-2fc22e202ead" providerId="ADAL" clId="{4152DC11-5AFC-4BD2-8014-FAE5166DF8C2}" dt="2019-10-18T10:50:23.325" v="2680" actId="1035"/>
          <ac:grpSpMkLst>
            <pc:docMk/>
            <pc:sldMk cId="4024077566" sldId="422"/>
            <ac:grpSpMk id="6" creationId="{3DA14E9D-206F-49DC-8A3E-F7FBB50BF0D0}"/>
          </ac:grpSpMkLst>
        </pc:grpChg>
        <pc:grpChg chg="del">
          <ac:chgData name="Laura Wilson" userId="f09feafc-2bf4-43d3-95bb-2fc22e202ead" providerId="ADAL" clId="{4152DC11-5AFC-4BD2-8014-FAE5166DF8C2}" dt="2019-10-18T10:37:52.074" v="2177" actId="478"/>
          <ac:grpSpMkLst>
            <pc:docMk/>
            <pc:sldMk cId="4024077566" sldId="422"/>
            <ac:grpSpMk id="16" creationId="{4FCC24CE-77B1-443C-A564-C98037ADD598}"/>
          </ac:grpSpMkLst>
        </pc:grpChg>
        <pc:graphicFrameChg chg="del">
          <ac:chgData name="Laura Wilson" userId="f09feafc-2bf4-43d3-95bb-2fc22e202ead" providerId="ADAL" clId="{4152DC11-5AFC-4BD2-8014-FAE5166DF8C2}" dt="2019-10-18T10:37:52.074" v="2177" actId="478"/>
          <ac:graphicFrameMkLst>
            <pc:docMk/>
            <pc:sldMk cId="4024077566" sldId="422"/>
            <ac:graphicFrameMk id="4" creationId="{752D044E-D653-4240-8BAF-505EAB0888AF}"/>
          </ac:graphicFrameMkLst>
        </pc:graphicFrameChg>
        <pc:picChg chg="add mod">
          <ac:chgData name="Laura Wilson" userId="f09feafc-2bf4-43d3-95bb-2fc22e202ead" providerId="ADAL" clId="{4152DC11-5AFC-4BD2-8014-FAE5166DF8C2}" dt="2019-10-18T10:50:06.490" v="2659" actId="164"/>
          <ac:picMkLst>
            <pc:docMk/>
            <pc:sldMk cId="4024077566" sldId="422"/>
            <ac:picMk id="17" creationId="{9B07690C-FB36-4515-9CF3-7547A2667276}"/>
          </ac:picMkLst>
        </pc:picChg>
      </pc:sldChg>
      <pc:sldChg chg="modSp add">
        <pc:chgData name="Laura Wilson" userId="f09feafc-2bf4-43d3-95bb-2fc22e202ead" providerId="ADAL" clId="{4152DC11-5AFC-4BD2-8014-FAE5166DF8C2}" dt="2019-10-18T10:50:50.786" v="2723" actId="20577"/>
        <pc:sldMkLst>
          <pc:docMk/>
          <pc:sldMk cId="4014242371" sldId="423"/>
        </pc:sldMkLst>
        <pc:spChg chg="mod">
          <ac:chgData name="Laura Wilson" userId="f09feafc-2bf4-43d3-95bb-2fc22e202ead" providerId="ADAL" clId="{4152DC11-5AFC-4BD2-8014-FAE5166DF8C2}" dt="2019-10-18T10:50:50.786" v="2723" actId="20577"/>
          <ac:spMkLst>
            <pc:docMk/>
            <pc:sldMk cId="4014242371" sldId="423"/>
            <ac:spMk id="19" creationId="{5252A847-DE45-4FA3-A1F8-EEBEB845FF8E}"/>
          </ac:spMkLst>
        </pc:spChg>
      </pc:sldChg>
      <pc:sldChg chg="modSp add">
        <pc:chgData name="Laura Wilson" userId="f09feafc-2bf4-43d3-95bb-2fc22e202ead" providerId="ADAL" clId="{4152DC11-5AFC-4BD2-8014-FAE5166DF8C2}" dt="2019-10-18T10:51:56.924" v="2797" actId="20577"/>
        <pc:sldMkLst>
          <pc:docMk/>
          <pc:sldMk cId="1955813158" sldId="424"/>
        </pc:sldMkLst>
        <pc:spChg chg="mod">
          <ac:chgData name="Laura Wilson" userId="f09feafc-2bf4-43d3-95bb-2fc22e202ead" providerId="ADAL" clId="{4152DC11-5AFC-4BD2-8014-FAE5166DF8C2}" dt="2019-10-18T10:51:56.924" v="2797" actId="20577"/>
          <ac:spMkLst>
            <pc:docMk/>
            <pc:sldMk cId="1955813158" sldId="424"/>
            <ac:spMk id="19" creationId="{5252A847-DE45-4FA3-A1F8-EEBEB845FF8E}"/>
          </ac:spMkLst>
        </pc:spChg>
      </pc:sldChg>
    </pc:docChg>
  </pc:docChgLst>
  <pc:docChgLst>
    <pc:chgData name="Hannah Saunders" userId="4acd6fa6-2685-4aaa-85f8-4ec2b6dbf9d1" providerId="ADAL" clId="{7687B1DF-C7BE-4F97-B3D6-F86D6749AF18}"/>
    <pc:docChg chg="undo custSel modSld">
      <pc:chgData name="Hannah Saunders" userId="4acd6fa6-2685-4aaa-85f8-4ec2b6dbf9d1" providerId="ADAL" clId="{7687B1DF-C7BE-4F97-B3D6-F86D6749AF18}" dt="2019-11-07T09:09:19.337" v="122" actId="20577"/>
      <pc:docMkLst>
        <pc:docMk/>
      </pc:docMkLst>
      <pc:sldChg chg="modSp">
        <pc:chgData name="Hannah Saunders" userId="4acd6fa6-2685-4aaa-85f8-4ec2b6dbf9d1" providerId="ADAL" clId="{7687B1DF-C7BE-4F97-B3D6-F86D6749AF18}" dt="2019-11-07T09:09:10.704" v="105" actId="20577"/>
        <pc:sldMkLst>
          <pc:docMk/>
          <pc:sldMk cId="636014570" sldId="314"/>
        </pc:sldMkLst>
        <pc:spChg chg="mod">
          <ac:chgData name="Hannah Saunders" userId="4acd6fa6-2685-4aaa-85f8-4ec2b6dbf9d1" providerId="ADAL" clId="{7687B1DF-C7BE-4F97-B3D6-F86D6749AF18}" dt="2019-11-07T09:09:10.704" v="105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addSp delSp modSp">
        <pc:chgData name="Hannah Saunders" userId="4acd6fa6-2685-4aaa-85f8-4ec2b6dbf9d1" providerId="ADAL" clId="{7687B1DF-C7BE-4F97-B3D6-F86D6749AF18}" dt="2019-11-07T09:08:40.526" v="87"/>
        <pc:sldMkLst>
          <pc:docMk/>
          <pc:sldMk cId="36917022" sldId="360"/>
        </pc:sldMkLst>
        <pc:graphicFrameChg chg="add">
          <ac:chgData name="Hannah Saunders" userId="4acd6fa6-2685-4aaa-85f8-4ec2b6dbf9d1" providerId="ADAL" clId="{7687B1DF-C7BE-4F97-B3D6-F86D6749AF18}" dt="2019-11-07T09:08:40.526" v="87"/>
          <ac:graphicFrameMkLst>
            <pc:docMk/>
            <pc:sldMk cId="36917022" sldId="360"/>
            <ac:graphicFrameMk id="9" creationId="{54278A4A-8EDC-4116-AA92-0C9A280C0033}"/>
          </ac:graphicFrameMkLst>
        </pc:graphicFrameChg>
        <pc:graphicFrameChg chg="del modGraphic">
          <ac:chgData name="Hannah Saunders" userId="4acd6fa6-2685-4aaa-85f8-4ec2b6dbf9d1" providerId="ADAL" clId="{7687B1DF-C7BE-4F97-B3D6-F86D6749AF18}" dt="2019-11-07T09:08:39.604" v="86" actId="478"/>
          <ac:graphicFrameMkLst>
            <pc:docMk/>
            <pc:sldMk cId="36917022" sldId="360"/>
            <ac:graphicFrameMk id="32" creationId="{95077FB9-4757-4939-8F6D-239F5515B7F7}"/>
          </ac:graphicFrameMkLst>
        </pc:graphicFrameChg>
      </pc:sldChg>
      <pc:sldChg chg="addSp delSp modSp">
        <pc:chgData name="Hannah Saunders" userId="4acd6fa6-2685-4aaa-85f8-4ec2b6dbf9d1" providerId="ADAL" clId="{7687B1DF-C7BE-4F97-B3D6-F86D6749AF18}" dt="2019-11-07T09:08:45.566" v="88" actId="478"/>
        <pc:sldMkLst>
          <pc:docMk/>
          <pc:sldMk cId="1612452815" sldId="415"/>
        </pc:sldMkLst>
        <pc:spChg chg="add del mod">
          <ac:chgData name="Hannah Saunders" userId="4acd6fa6-2685-4aaa-85f8-4ec2b6dbf9d1" providerId="ADAL" clId="{7687B1DF-C7BE-4F97-B3D6-F86D6749AF18}" dt="2019-11-07T09:08:45.566" v="88" actId="478"/>
          <ac:spMkLst>
            <pc:docMk/>
            <pc:sldMk cId="1612452815" sldId="415"/>
            <ac:spMk id="2" creationId="{170A6199-E3CE-4ED8-AB9A-B1FD3FEAC8D2}"/>
          </ac:spMkLst>
        </pc:spChg>
        <pc:graphicFrameChg chg="modGraphic">
          <ac:chgData name="Hannah Saunders" userId="4acd6fa6-2685-4aaa-85f8-4ec2b6dbf9d1" providerId="ADAL" clId="{7687B1DF-C7BE-4F97-B3D6-F86D6749AF18}" dt="2019-11-07T09:08:27.355" v="84" actId="20577"/>
          <ac:graphicFrameMkLst>
            <pc:docMk/>
            <pc:sldMk cId="1612452815" sldId="415"/>
            <ac:graphicFrameMk id="13" creationId="{13C6B980-BC07-4E72-9717-7402E554BAD2}"/>
          </ac:graphicFrameMkLst>
        </pc:graphicFrameChg>
        <pc:graphicFrameChg chg="mod modGraphic">
          <ac:chgData name="Hannah Saunders" userId="4acd6fa6-2685-4aaa-85f8-4ec2b6dbf9d1" providerId="ADAL" clId="{7687B1DF-C7BE-4F97-B3D6-F86D6749AF18}" dt="2019-11-07T09:08:14.315" v="80" actId="20577"/>
          <ac:graphicFrameMkLst>
            <pc:docMk/>
            <pc:sldMk cId="1612452815" sldId="415"/>
            <ac:graphicFrameMk id="32" creationId="{95077FB9-4757-4939-8F6D-239F5515B7F7}"/>
          </ac:graphicFrameMkLst>
        </pc:graphicFrameChg>
      </pc:sldChg>
      <pc:sldChg chg="modSp">
        <pc:chgData name="Hannah Saunders" userId="4acd6fa6-2685-4aaa-85f8-4ec2b6dbf9d1" providerId="ADAL" clId="{7687B1DF-C7BE-4F97-B3D6-F86D6749AF18}" dt="2019-11-07T09:09:19.337" v="122" actId="20577"/>
        <pc:sldMkLst>
          <pc:docMk/>
          <pc:sldMk cId="3928029279" sldId="419"/>
        </pc:sldMkLst>
        <pc:spChg chg="mod">
          <ac:chgData name="Hannah Saunders" userId="4acd6fa6-2685-4aaa-85f8-4ec2b6dbf9d1" providerId="ADAL" clId="{7687B1DF-C7BE-4F97-B3D6-F86D6749AF18}" dt="2019-11-07T09:09:19.337" v="122" actId="20577"/>
          <ac:spMkLst>
            <pc:docMk/>
            <pc:sldMk cId="3928029279" sldId="419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 To m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ultiply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divide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by 9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sentences to complete the calculations.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six 9s.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11 lots of 9.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18283E-D026-4ABA-8BDE-A81616A1C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67244"/>
              </p:ext>
            </p:extLst>
          </p:nvPr>
        </p:nvGraphicFramePr>
        <p:xfrm>
          <a:off x="2663405" y="2412766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466690486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056441610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9690643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350632419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274252539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212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FCC88A-A4E5-4596-9424-6F54EA45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62069"/>
              </p:ext>
            </p:extLst>
          </p:nvPr>
        </p:nvGraphicFramePr>
        <p:xfrm>
          <a:off x="2663405" y="4462947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466690486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056441610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9690643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350632419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274252539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2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0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sentences to complete the calculations.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six 9s.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11 lots of 9.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18283E-D026-4ABA-8BDE-A81616A1C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598130"/>
              </p:ext>
            </p:extLst>
          </p:nvPr>
        </p:nvGraphicFramePr>
        <p:xfrm>
          <a:off x="2663405" y="2412766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466690486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056441610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9690643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350632419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274252539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2124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4FCC88A-A4E5-4596-9424-6F54EA450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52594"/>
              </p:ext>
            </p:extLst>
          </p:nvPr>
        </p:nvGraphicFramePr>
        <p:xfrm>
          <a:off x="2663405" y="4462947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466690486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056441610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9690643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350632419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1274252539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2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7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Junior is making an array with counters to represent the calculation 4 x 9 = 36.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adds some counters to show how he would calculate 6 x 9.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his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6F1B4-4F98-445B-9139-3DFD8825ADC0}"/>
              </a:ext>
            </a:extLst>
          </p:cNvPr>
          <p:cNvGrpSpPr>
            <a:grpSpLocks noChangeAspect="1"/>
          </p:cNvGrpSpPr>
          <p:nvPr/>
        </p:nvGrpSpPr>
        <p:grpSpPr>
          <a:xfrm>
            <a:off x="2778373" y="1628907"/>
            <a:ext cx="3587253" cy="1171591"/>
            <a:chOff x="1732547" y="1722923"/>
            <a:chExt cx="4831885" cy="15780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79F88E-6F30-4850-9E34-3C3B82231116}"/>
                </a:ext>
              </a:extLst>
            </p:cNvPr>
            <p:cNvGrpSpPr/>
            <p:nvPr/>
          </p:nvGrpSpPr>
          <p:grpSpPr>
            <a:xfrm>
              <a:off x="1732547" y="1722923"/>
              <a:ext cx="4831885" cy="327259"/>
              <a:chOff x="1732547" y="1722923"/>
              <a:chExt cx="4831885" cy="32725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D37F80D-5AD6-4EE1-BE34-05FA3C850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066EC7-6D07-41E0-BBC4-29DF33E6F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CD60D5-81EC-49B3-A823-A0CCC249D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C9C4F61-ED70-47B6-B9E2-85DB26102D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9B7E570-0790-4553-B812-1A62B52E8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8BF4A07-54A4-4715-90C2-3F4B99C0B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B69B9D-03BB-4EF4-BCF9-9E65579CC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C3561EA-4474-4E37-9CED-C859A3281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398C32-2148-414A-9B29-2C51396FC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5C41D2-6755-407C-AF2B-458ECE94B2A8}"/>
                </a:ext>
              </a:extLst>
            </p:cNvPr>
            <p:cNvGrpSpPr/>
            <p:nvPr/>
          </p:nvGrpSpPr>
          <p:grpSpPr>
            <a:xfrm>
              <a:off x="1732547" y="2973750"/>
              <a:ext cx="4831885" cy="327259"/>
              <a:chOff x="1732547" y="1722923"/>
              <a:chExt cx="4831885" cy="32725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64EEE4F-6990-4674-BEFA-6900A7338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FF3F2F7-9F07-4FF8-ABA3-89C5D0036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D78068E-ACF5-4AFC-9806-D085C492C2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F2CD75-5BDB-42D3-B29D-C270FEB5D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2C8A03E-684E-42D0-871F-2D850DBE4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7A85B60-DF7C-4921-B3D9-D44C8DBD4D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A24D486-C616-4F77-BB7D-86D321574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B94C62-0593-4EBB-9F26-4FB7A71C1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EB3BD7-B2C4-4D15-BDAB-B9A83B79CB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58EBCD-FF7B-48B2-A319-5255665E898E}"/>
                </a:ext>
              </a:extLst>
            </p:cNvPr>
            <p:cNvGrpSpPr/>
            <p:nvPr/>
          </p:nvGrpSpPr>
          <p:grpSpPr>
            <a:xfrm>
              <a:off x="1732547" y="2556807"/>
              <a:ext cx="4831885" cy="327259"/>
              <a:chOff x="1732547" y="1722923"/>
              <a:chExt cx="4831885" cy="32725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20D4544-A350-4D74-859A-64B011D22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DC5AFE-247F-46E7-BA47-937281C3EB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F7D4A9A-AA0E-4AF3-9588-F0B6C4908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A2D770C-1233-49F7-9204-86D967959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6CAA82C-0A4F-4726-B3F4-F1AF3CD012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10B56AF-7E79-4E46-8CA1-36A4D68A4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8461B95-DEC1-4B82-9DCA-CDC00CAAB4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F4BEA8-51D5-42A1-9613-3CF573604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6314E38-57AC-4325-B73E-F1436249E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B660C3-F565-43AD-A0BC-514472E2861F}"/>
                </a:ext>
              </a:extLst>
            </p:cNvPr>
            <p:cNvGrpSpPr/>
            <p:nvPr/>
          </p:nvGrpSpPr>
          <p:grpSpPr>
            <a:xfrm>
              <a:off x="1732547" y="2139865"/>
              <a:ext cx="4831885" cy="327259"/>
              <a:chOff x="1732547" y="1722923"/>
              <a:chExt cx="4831885" cy="32725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143B2C-8611-4240-9330-E84FCDAED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7D94055-1ABD-4116-B862-173EC7541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85380C0-8D2A-4D1F-849B-E22C8E9FD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68BC560-E819-4040-B89E-C7AA2AAD2E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3E8B685-F9E0-43F9-817F-894848B98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111C0DA-1237-471C-81B4-CD54395E2A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1F9A78F-7767-4A0C-9912-813893E3E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434E219-B2DD-4185-AEF0-E5D1220F8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E14DC3B-F018-4EA4-B4CE-36DDEDA57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030D375-3215-4177-8E4F-AEC628CF1BA3}"/>
              </a:ext>
            </a:extLst>
          </p:cNvPr>
          <p:cNvGrpSpPr/>
          <p:nvPr/>
        </p:nvGrpSpPr>
        <p:grpSpPr>
          <a:xfrm>
            <a:off x="2377843" y="3534709"/>
            <a:ext cx="4388315" cy="1117864"/>
            <a:chOff x="2778373" y="3525084"/>
            <a:chExt cx="4388315" cy="1117864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20B336B-C633-4DBB-B50E-78154BC71055}"/>
                </a:ext>
              </a:extLst>
            </p:cNvPr>
            <p:cNvGrpSpPr/>
            <p:nvPr/>
          </p:nvGrpSpPr>
          <p:grpSpPr>
            <a:xfrm>
              <a:off x="2778373" y="3525084"/>
              <a:ext cx="4388315" cy="242961"/>
              <a:chOff x="2778373" y="3525084"/>
              <a:chExt cx="4388315" cy="242961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94A4289-52BD-4E55-B0C5-22CF584304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D75E3C0-F307-4F2C-B6D4-07B826494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41D5664-FFDB-4844-8D65-21F1833DF4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F31E300-A59B-4387-BB52-95372518EA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837782C-15F6-4713-8FC1-9210B1EE8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4A3B7FF-35E2-450F-B405-70F07E79D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EC4DB38-C5BC-48B5-BBD7-4F64E7137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D101515-462D-4811-8FEF-4076A360F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3A02125F-5CF2-47FE-8B8B-60DB28D22E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0A29FB2-5B94-4CF0-96D0-0DCF7FC7E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829A0B5-69F3-403E-A20E-07C68636B4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586B9960-43C7-44A8-A1BC-09E957A9106D}"/>
                </a:ext>
              </a:extLst>
            </p:cNvPr>
            <p:cNvGrpSpPr/>
            <p:nvPr/>
          </p:nvGrpSpPr>
          <p:grpSpPr>
            <a:xfrm>
              <a:off x="2778373" y="3816718"/>
              <a:ext cx="4388315" cy="242961"/>
              <a:chOff x="2778373" y="3525084"/>
              <a:chExt cx="4388315" cy="242961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6FB2E95-6ECA-444D-8F32-85ED74098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16A4B6B-4E4A-4282-A091-6AA5F0A1D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1C932D14-04D3-4F00-A8D7-BEA1DD96E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AFFF7C2-50B7-492E-B6D1-8EBCD555A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D1D2E4FA-5486-4092-B7E5-8D03A06BB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37A92003-DB25-4E21-9FF7-A2C0D44E7A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679C28-B7EF-41EB-8A31-971AEDC66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CBF548B5-0DC8-4D46-8228-5B23810CC4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64CCB6A9-9EB1-4BDD-A440-9D88009B50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D877AAA-DB6C-44BB-9A23-8D368F475A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BE40B84-2DEB-465A-A08C-84CE359D5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11FC007-9510-4E8F-AFE8-847EBAE6E404}"/>
                </a:ext>
              </a:extLst>
            </p:cNvPr>
            <p:cNvGrpSpPr/>
            <p:nvPr/>
          </p:nvGrpSpPr>
          <p:grpSpPr>
            <a:xfrm>
              <a:off x="2778373" y="4108352"/>
              <a:ext cx="4388315" cy="242961"/>
              <a:chOff x="2778373" y="3525084"/>
              <a:chExt cx="4388315" cy="242961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7EE416B9-6603-4007-BB3F-BDD80A065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F5AA26D-0655-4920-B5D7-6BEC46ED3A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1F7BB2FD-85DA-49FC-ABD3-7304819C83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A763AEE-08FD-46F4-8980-A0E3289E8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71B851B-A655-4C88-A041-60A5A48A2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584E4F5-2247-491F-98C0-988D130E7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BA0D5F73-04C7-43F4-817A-7527DCF93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FE0FA0B-5CF4-4A9A-9E82-08754BEB2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521B967E-9587-4235-A8A3-4A482DF84F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1B4711C1-7C71-4300-B5DD-6F526392FB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CD68CE25-86F0-4A46-8F84-92F607B597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6923D7C-298B-4718-95FE-704D16063E70}"/>
                </a:ext>
              </a:extLst>
            </p:cNvPr>
            <p:cNvGrpSpPr/>
            <p:nvPr/>
          </p:nvGrpSpPr>
          <p:grpSpPr>
            <a:xfrm>
              <a:off x="2778373" y="4399987"/>
              <a:ext cx="4388315" cy="242961"/>
              <a:chOff x="2778373" y="3525084"/>
              <a:chExt cx="4388315" cy="242961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46D8B02-5CF8-4F1F-8D81-A1239B58E3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1612D124-8863-4081-BA96-CB2C822960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8788A1F4-2D18-46FD-856E-F2CE52B08D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B61666C8-2500-401F-951F-D4EA718E7E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75970F4-3A45-412F-A700-F71D292610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18C66A2-FD39-46AF-873E-3529F8851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458988D3-4F23-4A3E-A672-242C792FD5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B4DC2B49-B3CA-4256-BB02-ACC9B8352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A8735267-A027-4FE5-85FC-60C7E21DB5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18FE0-B514-497E-A949-54D9A1F38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E1752D64-C72E-42C6-8FD7-4E3592C40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Junior is making an array with counters to represent the calculation 4 x 9 = 36.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adds some counters to show how he would calculate 6 x 9.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his mistake.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Junior has added 2 columns of 4 counters which represents 11 x 4. He should have added 2 more rows of 9 counters to find the correct answer of 54.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6F1B4-4F98-445B-9139-3DFD8825ADC0}"/>
              </a:ext>
            </a:extLst>
          </p:cNvPr>
          <p:cNvGrpSpPr>
            <a:grpSpLocks noChangeAspect="1"/>
          </p:cNvGrpSpPr>
          <p:nvPr/>
        </p:nvGrpSpPr>
        <p:grpSpPr>
          <a:xfrm>
            <a:off x="2778373" y="1628907"/>
            <a:ext cx="3587253" cy="1171591"/>
            <a:chOff x="1732547" y="1722923"/>
            <a:chExt cx="4831885" cy="15780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79F88E-6F30-4850-9E34-3C3B82231116}"/>
                </a:ext>
              </a:extLst>
            </p:cNvPr>
            <p:cNvGrpSpPr/>
            <p:nvPr/>
          </p:nvGrpSpPr>
          <p:grpSpPr>
            <a:xfrm>
              <a:off x="1732547" y="1722923"/>
              <a:ext cx="4831885" cy="327259"/>
              <a:chOff x="1732547" y="1722923"/>
              <a:chExt cx="4831885" cy="32725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D37F80D-5AD6-4EE1-BE34-05FA3C850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4066EC7-6D07-41E0-BBC4-29DF33E6F2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CD60D5-81EC-49B3-A823-A0CCC249D3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C9C4F61-ED70-47B6-B9E2-85DB26102D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9B7E570-0790-4553-B812-1A62B52E8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8BF4A07-54A4-4715-90C2-3F4B99C0B5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B69B9D-03BB-4EF4-BCF9-9E65579CC1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C3561EA-4474-4E37-9CED-C859A3281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398C32-2148-414A-9B29-2C51396FCE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C5C41D2-6755-407C-AF2B-458ECE94B2A8}"/>
                </a:ext>
              </a:extLst>
            </p:cNvPr>
            <p:cNvGrpSpPr/>
            <p:nvPr/>
          </p:nvGrpSpPr>
          <p:grpSpPr>
            <a:xfrm>
              <a:off x="1732547" y="2973750"/>
              <a:ext cx="4831885" cy="327259"/>
              <a:chOff x="1732547" y="1722923"/>
              <a:chExt cx="4831885" cy="32725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64EEE4F-6990-4674-BEFA-6900A73383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FF3F2F7-9F07-4FF8-ABA3-89C5D0036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D78068E-ACF5-4AFC-9806-D085C492C2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8F2CD75-5BDB-42D3-B29D-C270FEB5D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2C8A03E-684E-42D0-871F-2D850DBE4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7A85B60-DF7C-4921-B3D9-D44C8DBD4D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A24D486-C616-4F77-BB7D-86D321574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B94C62-0593-4EBB-9F26-4FB7A71C1A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AEB3BD7-B2C4-4D15-BDAB-B9A83B79CB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458EBCD-FF7B-48B2-A319-5255665E898E}"/>
                </a:ext>
              </a:extLst>
            </p:cNvPr>
            <p:cNvGrpSpPr/>
            <p:nvPr/>
          </p:nvGrpSpPr>
          <p:grpSpPr>
            <a:xfrm>
              <a:off x="1732547" y="2556807"/>
              <a:ext cx="4831885" cy="327259"/>
              <a:chOff x="1732547" y="1722923"/>
              <a:chExt cx="4831885" cy="32725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20D4544-A350-4D74-859A-64B011D225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0DC5AFE-247F-46E7-BA47-937281C3EB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F7D4A9A-AA0E-4AF3-9588-F0B6C4908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A2D770C-1233-49F7-9204-86D967959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6CAA82C-0A4F-4726-B3F4-F1AF3CD012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10B56AF-7E79-4E46-8CA1-36A4D68A4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8461B95-DEC1-4B82-9DCA-CDC00CAAB4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F4BEA8-51D5-42A1-9613-3CF573604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6314E38-57AC-4325-B73E-F1436249E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3B660C3-F565-43AD-A0BC-514472E2861F}"/>
                </a:ext>
              </a:extLst>
            </p:cNvPr>
            <p:cNvGrpSpPr/>
            <p:nvPr/>
          </p:nvGrpSpPr>
          <p:grpSpPr>
            <a:xfrm>
              <a:off x="1732547" y="2139865"/>
              <a:ext cx="4831885" cy="327259"/>
              <a:chOff x="1732547" y="1722923"/>
              <a:chExt cx="4831885" cy="327259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143B2C-8611-4240-9330-E84FCDAED8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3254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7D94055-1ABD-4116-B862-173EC7541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3717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85380C0-8D2A-4D1F-849B-E22C8E9FD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62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68BC560-E819-4040-B89E-C7AA2AAD2E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7409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3E8B685-F9E0-43F9-817F-894848B98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03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111C0DA-1237-471C-81B4-CD54395E2A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1015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1F9A78F-7767-4A0C-9912-813893E3E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21781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434E219-B2DD-4185-AEF0-E5D1220F88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47937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DE14DC3B-F018-4EA4-B4CE-36DDEDA57E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859" y="1722923"/>
                <a:ext cx="327259" cy="32725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030D375-3215-4177-8E4F-AEC628CF1BA3}"/>
              </a:ext>
            </a:extLst>
          </p:cNvPr>
          <p:cNvGrpSpPr/>
          <p:nvPr/>
        </p:nvGrpSpPr>
        <p:grpSpPr>
          <a:xfrm>
            <a:off x="2377843" y="3534709"/>
            <a:ext cx="4388315" cy="1117864"/>
            <a:chOff x="2778373" y="3525084"/>
            <a:chExt cx="4388315" cy="1117864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20B336B-C633-4DBB-B50E-78154BC71055}"/>
                </a:ext>
              </a:extLst>
            </p:cNvPr>
            <p:cNvGrpSpPr/>
            <p:nvPr/>
          </p:nvGrpSpPr>
          <p:grpSpPr>
            <a:xfrm>
              <a:off x="2778373" y="3525084"/>
              <a:ext cx="4388315" cy="242961"/>
              <a:chOff x="2778373" y="3525084"/>
              <a:chExt cx="4388315" cy="242961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B94A4289-52BD-4E55-B0C5-22CF584304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AD75E3C0-F307-4F2C-B6D4-07B826494E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41D5664-FFDB-4844-8D65-21F1833DF4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7F31E300-A59B-4387-BB52-95372518EA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3837782C-15F6-4713-8FC1-9210B1EE8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14A3B7FF-35E2-450F-B405-70F07E79D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EC4DB38-C5BC-48B5-BBD7-4F64E7137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2D101515-462D-4811-8FEF-4076A360F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3A02125F-5CF2-47FE-8B8B-60DB28D22E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0A29FB2-5B94-4CF0-96D0-0DCF7FC7E6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4829A0B5-69F3-403E-A20E-07C68636B4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586B9960-43C7-44A8-A1BC-09E957A9106D}"/>
                </a:ext>
              </a:extLst>
            </p:cNvPr>
            <p:cNvGrpSpPr/>
            <p:nvPr/>
          </p:nvGrpSpPr>
          <p:grpSpPr>
            <a:xfrm>
              <a:off x="2778373" y="3816718"/>
              <a:ext cx="4388315" cy="242961"/>
              <a:chOff x="2778373" y="3525084"/>
              <a:chExt cx="4388315" cy="242961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36FB2E95-6ECA-444D-8F32-85ED74098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116A4B6B-4E4A-4282-A091-6AA5F0A1D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1C932D14-04D3-4F00-A8D7-BEA1DD96E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AFFF7C2-50B7-492E-B6D1-8EBCD555A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D1D2E4FA-5486-4092-B7E5-8D03A06BB4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37A92003-DB25-4E21-9FF7-A2C0D44E7A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E679C28-B7EF-41EB-8A31-971AEDC66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CBF548B5-0DC8-4D46-8228-5B23810CC4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64CCB6A9-9EB1-4BDD-A440-9D88009B50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D877AAA-DB6C-44BB-9A23-8D368F475A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2BE40B84-2DEB-465A-A08C-84CE359D5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11FC007-9510-4E8F-AFE8-847EBAE6E404}"/>
                </a:ext>
              </a:extLst>
            </p:cNvPr>
            <p:cNvGrpSpPr/>
            <p:nvPr/>
          </p:nvGrpSpPr>
          <p:grpSpPr>
            <a:xfrm>
              <a:off x="2778373" y="4108352"/>
              <a:ext cx="4388315" cy="242961"/>
              <a:chOff x="2778373" y="3525084"/>
              <a:chExt cx="4388315" cy="242961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7EE416B9-6603-4007-BB3F-BDD80A065E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F5AA26D-0655-4920-B5D7-6BEC46ED3A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1F7BB2FD-85DA-49FC-ABD3-7304819C83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A763AEE-08FD-46F4-8980-A0E3289E87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A71B851B-A655-4C88-A041-60A5A48A2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584E4F5-2247-491F-98C0-988D130E75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BA0D5F73-04C7-43F4-817A-7527DCF932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FE0FA0B-5CF4-4A9A-9E82-08754BEB2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521B967E-9587-4235-A8A3-4A482DF84F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1B4711C1-7C71-4300-B5DD-6F526392FB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CD68CE25-86F0-4A46-8F84-92F607B597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6923D7C-298B-4718-95FE-704D16063E70}"/>
                </a:ext>
              </a:extLst>
            </p:cNvPr>
            <p:cNvGrpSpPr/>
            <p:nvPr/>
          </p:nvGrpSpPr>
          <p:grpSpPr>
            <a:xfrm>
              <a:off x="2778373" y="4399987"/>
              <a:ext cx="4388315" cy="242961"/>
              <a:chOff x="2778373" y="3525084"/>
              <a:chExt cx="4388315" cy="242961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46D8B02-5CF8-4F1F-8D81-A1239B58E3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837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1612D124-8863-4081-BA96-CB2C822960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465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8788A1F4-2D18-46FD-856E-F2CE52B08D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9290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B61666C8-2500-401F-951F-D4EA718E7E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8011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875970F4-3A45-412F-A700-F71D292610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744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18C66A2-FD39-46AF-873E-3529F88513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6558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458988D3-4F23-4A3E-A672-242C792FD5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2197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B4DC2B49-B3CA-4256-BB02-ACC9B83521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51048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A8735267-A027-4FE5-85FC-60C7E21DB5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6513" y="3525084"/>
                <a:ext cx="242961" cy="242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18FE0-B514-497E-A949-54D9A1F38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3727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E1752D64-C72E-42C6-8FD7-4E3592C40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9188" y="3525084"/>
                <a:ext cx="242961" cy="24296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029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589C0D-2B63-448C-8308-FA9D5DC2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30BCB1-CA11-4404-ACB1-FDD3B04BC93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is packing plant pots in boxes. She can put 9 pots in each box and each box is full.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has between 20 and 40 plant pots.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boxes might she need?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0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589C0D-2B63-448C-8308-FA9D5DC2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30BCB1-CA11-4404-ACB1-FDD3B04BC93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is packing plant pots in boxes. She can put 9 pots in each box and each box is full.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has between 20 and 40 plant pots.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boxes might she need?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could have 27 or 36 plant pots so…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589C0D-2B63-448C-8308-FA9D5DC22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A30BCB1-CA11-4404-ACB1-FDD3B04BC93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is packing plant pots in boxes. She can put 9 pots in each box and each box is full.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Ameerah has between 20 and 40 plant pots.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boxes might she need?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Ameerah could have 27 or 36 plant pots so she might need 3 (27 ÷ 9 = 3) or 4 (36 ÷ 9 = 4) boxes.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8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A4873-7B5C-4E33-A604-56944897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0D7670-E8F9-4578-9E7C-52DD09A1E33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and Anoop are comparing how many books they each have. There are 9 books on each shelf.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9EF3518-9322-4C00-B9D0-D54392EBE769}"/>
              </a:ext>
            </a:extLst>
          </p:cNvPr>
          <p:cNvSpPr/>
          <p:nvPr/>
        </p:nvSpPr>
        <p:spPr>
          <a:xfrm>
            <a:off x="4308458" y="2580385"/>
            <a:ext cx="3722256" cy="1199593"/>
          </a:xfrm>
          <a:prstGeom prst="wedgeRoundRectCallout">
            <a:avLst>
              <a:gd name="adj1" fmla="val -69757"/>
              <a:gd name="adj2" fmla="val 5548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Anoop has more books than me because she has 7 full shelves. I have 81 books.</a:t>
            </a:r>
          </a:p>
        </p:txBody>
      </p:sp>
    </p:spTree>
    <p:extLst>
      <p:ext uri="{BB962C8B-B14F-4D97-AF65-F5344CB8AC3E}">
        <p14:creationId xmlns:p14="http://schemas.microsoft.com/office/powerpoint/2010/main" val="60293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A4873-7B5C-4E33-A604-56944897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0D7670-E8F9-4578-9E7C-52DD09A1E33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and Anoop are comparing how many books they each have. There are 9 books on each shelf.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is incorrect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9EF3518-9322-4C00-B9D0-D54392EBE769}"/>
              </a:ext>
            </a:extLst>
          </p:cNvPr>
          <p:cNvSpPr/>
          <p:nvPr/>
        </p:nvSpPr>
        <p:spPr>
          <a:xfrm>
            <a:off x="4308458" y="2580385"/>
            <a:ext cx="3722256" cy="1199593"/>
          </a:xfrm>
          <a:prstGeom prst="wedgeRoundRectCallout">
            <a:avLst>
              <a:gd name="adj1" fmla="val -69757"/>
              <a:gd name="adj2" fmla="val 5548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Anoop has more books than me because she has 7 full shelves. I have 81 books.</a:t>
            </a:r>
          </a:p>
        </p:txBody>
      </p:sp>
    </p:spTree>
    <p:extLst>
      <p:ext uri="{BB962C8B-B14F-4D97-AF65-F5344CB8AC3E}">
        <p14:creationId xmlns:p14="http://schemas.microsoft.com/office/powerpoint/2010/main" val="219926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A4873-7B5C-4E33-A604-56944897A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0D7670-E8F9-4578-9E7C-52DD09A1E33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and Anoop are comparing how many books they each have. There are 9 books on each shelf.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Riley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Prove it.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Riley is incorrect because Anoop has 7 x 9 = 63 books. 81 is more than 63, so Riley has more.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9EF3518-9322-4C00-B9D0-D54392EBE769}"/>
              </a:ext>
            </a:extLst>
          </p:cNvPr>
          <p:cNvSpPr/>
          <p:nvPr/>
        </p:nvSpPr>
        <p:spPr>
          <a:xfrm>
            <a:off x="4308458" y="2580385"/>
            <a:ext cx="3722256" cy="1199593"/>
          </a:xfrm>
          <a:prstGeom prst="wedgeRoundRectCallout">
            <a:avLst>
              <a:gd name="adj1" fmla="val -69757"/>
              <a:gd name="adj2" fmla="val 5548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Anoop has more books than me because she has 7 full shelves. I have 81 books.</a:t>
            </a:r>
          </a:p>
        </p:txBody>
      </p:sp>
    </p:spTree>
    <p:extLst>
      <p:ext uri="{BB962C8B-B14F-4D97-AF65-F5344CB8AC3E}">
        <p14:creationId xmlns:p14="http://schemas.microsoft.com/office/powerpoint/2010/main" val="66726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Highlight all the multiples of 9 in the hundred square below. </a:t>
            </a:r>
          </a:p>
          <a:p>
            <a:pPr marL="88900"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do you notice about the highlighted numbers?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671A74-4187-428C-AA8D-4D8D2201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79497"/>
              </p:ext>
            </p:extLst>
          </p:nvPr>
        </p:nvGraphicFramePr>
        <p:xfrm>
          <a:off x="2411999" y="1662043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3175237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4883366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08408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9113494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4637105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1677658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443876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5020191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0657573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7903327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043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050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816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7959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367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7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01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41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062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1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3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Highlight all the multiples of 9 in the hundred square below. </a:t>
            </a:r>
          </a:p>
          <a:p>
            <a:pPr marL="88900"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What do you notice about the highlighted numbers?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2671A74-4187-428C-AA8D-4D8D22015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66049"/>
              </p:ext>
            </p:extLst>
          </p:nvPr>
        </p:nvGraphicFramePr>
        <p:xfrm>
          <a:off x="2411999" y="1662043"/>
          <a:ext cx="432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3175237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4883366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1084088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9113494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4637105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1677658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4438768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5020191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0657573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7903327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6043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050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816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79599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7367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7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0016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413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062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94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97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98</a:t>
                      </a: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1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8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multiplication and division calculation based on the bar model.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C6B980-BC07-4E72-9717-7402E554B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03462"/>
              </p:ext>
            </p:extLst>
          </p:nvPr>
        </p:nvGraphicFramePr>
        <p:xfrm>
          <a:off x="2615884" y="3926943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F76C97D-0F38-4E41-8817-D8290E607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536145"/>
              </p:ext>
            </p:extLst>
          </p:nvPr>
        </p:nvGraphicFramePr>
        <p:xfrm>
          <a:off x="2615884" y="4885618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4278A4A-8EDC-4116-AA92-0C9A280C0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97070"/>
              </p:ext>
            </p:extLst>
          </p:nvPr>
        </p:nvGraphicFramePr>
        <p:xfrm>
          <a:off x="1853279" y="1971411"/>
          <a:ext cx="5342400" cy="1526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600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433789613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2357491500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1912031402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665198472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2010272597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3369352201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989429007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665118484"/>
                    </a:ext>
                  </a:extLst>
                </a:gridCol>
              </a:tblGrid>
              <a:tr h="763438">
                <a:tc gridSpan="9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27476"/>
                  </a:ext>
                </a:extLst>
              </a:tr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multiplication and division calculation based on the bar model.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C6B980-BC07-4E72-9717-7402E554B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54887"/>
              </p:ext>
            </p:extLst>
          </p:nvPr>
        </p:nvGraphicFramePr>
        <p:xfrm>
          <a:off x="2615884" y="3926943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F76C97D-0F38-4E41-8817-D8290E607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58394"/>
              </p:ext>
            </p:extLst>
          </p:nvPr>
        </p:nvGraphicFramePr>
        <p:xfrm>
          <a:off x="2615884" y="4885618"/>
          <a:ext cx="3817190" cy="76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438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63438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077FB9-4757-4939-8F6D-239F5515B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18988"/>
              </p:ext>
            </p:extLst>
          </p:nvPr>
        </p:nvGraphicFramePr>
        <p:xfrm>
          <a:off x="1853279" y="1971411"/>
          <a:ext cx="5342400" cy="1526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600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433789613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2357491500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1912031402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665198472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2010272597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3369352201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989429007"/>
                    </a:ext>
                  </a:extLst>
                </a:gridCol>
                <a:gridCol w="593600">
                  <a:extLst>
                    <a:ext uri="{9D8B030D-6E8A-4147-A177-3AD203B41FA5}">
                      <a16:colId xmlns:a16="http://schemas.microsoft.com/office/drawing/2014/main" val="665118484"/>
                    </a:ext>
                  </a:extLst>
                </a:gridCol>
              </a:tblGrid>
              <a:tr h="763438">
                <a:tc gridSpan="9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27476"/>
                  </a:ext>
                </a:extLst>
              </a:tr>
              <a:tr h="76343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45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545EB9-145F-4F6D-8986-134F83985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4A582F-1BE7-4451-9397-6E7868E3B7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image below, complete the number sentences.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143C315-63FD-406E-884E-AA6BC0089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514029"/>
              </p:ext>
            </p:extLst>
          </p:nvPr>
        </p:nvGraphicFramePr>
        <p:xfrm>
          <a:off x="513112" y="4365596"/>
          <a:ext cx="3579990" cy="170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998">
                  <a:extLst>
                    <a:ext uri="{9D8B030D-6E8A-4147-A177-3AD203B41FA5}">
                      <a16:colId xmlns:a16="http://schemas.microsoft.com/office/drawing/2014/main" val="99329803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2609631638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3144535107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159777634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652730215"/>
                    </a:ext>
                  </a:extLst>
                </a:gridCol>
              </a:tblGrid>
              <a:tr h="71599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16941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681728"/>
                  </a:ext>
                </a:extLst>
              </a:tr>
              <a:tr h="71599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0630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4748E36-749F-4D9C-B565-8AB177CEE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4561"/>
              </p:ext>
            </p:extLst>
          </p:nvPr>
        </p:nvGraphicFramePr>
        <p:xfrm>
          <a:off x="5063900" y="4365596"/>
          <a:ext cx="3579990" cy="170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998">
                  <a:extLst>
                    <a:ext uri="{9D8B030D-6E8A-4147-A177-3AD203B41FA5}">
                      <a16:colId xmlns:a16="http://schemas.microsoft.com/office/drawing/2014/main" val="1160484473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242093210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3295807184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2081797441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005514690"/>
                    </a:ext>
                  </a:extLst>
                </a:gridCol>
              </a:tblGrid>
              <a:tr h="71599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47354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834962"/>
                  </a:ext>
                </a:extLst>
              </a:tr>
              <a:tr h="715998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42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09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545EB9-145F-4F6D-8986-134F83985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200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4A582F-1BE7-4451-9397-6E7868E3B7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image below, complete the number sentences.</a:t>
            </a:r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C16700-D0AA-47F6-991E-C4AB2CA90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62631"/>
              </p:ext>
            </p:extLst>
          </p:nvPr>
        </p:nvGraphicFramePr>
        <p:xfrm>
          <a:off x="513112" y="4365596"/>
          <a:ext cx="3579990" cy="170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998">
                  <a:extLst>
                    <a:ext uri="{9D8B030D-6E8A-4147-A177-3AD203B41FA5}">
                      <a16:colId xmlns:a16="http://schemas.microsoft.com/office/drawing/2014/main" val="99329803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2609631638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3144535107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159777634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652730215"/>
                    </a:ext>
                  </a:extLst>
                </a:gridCol>
              </a:tblGrid>
              <a:tr h="71599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16941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681728"/>
                  </a:ext>
                </a:extLst>
              </a:tr>
              <a:tr h="71599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063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A3972B-DB85-4633-9867-0A2473876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74490"/>
              </p:ext>
            </p:extLst>
          </p:nvPr>
        </p:nvGraphicFramePr>
        <p:xfrm>
          <a:off x="5063900" y="4365596"/>
          <a:ext cx="3579990" cy="170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998">
                  <a:extLst>
                    <a:ext uri="{9D8B030D-6E8A-4147-A177-3AD203B41FA5}">
                      <a16:colId xmlns:a16="http://schemas.microsoft.com/office/drawing/2014/main" val="1160484473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242093210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3295807184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2081797441"/>
                    </a:ext>
                  </a:extLst>
                </a:gridCol>
                <a:gridCol w="715998">
                  <a:extLst>
                    <a:ext uri="{9D8B030D-6E8A-4147-A177-3AD203B41FA5}">
                      <a16:colId xmlns:a16="http://schemas.microsoft.com/office/drawing/2014/main" val="1005514690"/>
                    </a:ext>
                  </a:extLst>
                </a:gridCol>
              </a:tblGrid>
              <a:tr h="71599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47354"/>
                  </a:ext>
                </a:extLst>
              </a:tr>
              <a:tr h="268499"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834962"/>
                  </a:ext>
                </a:extLst>
              </a:tr>
              <a:tr h="715998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42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9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 sentences that are represented by the array.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B9B043C-22B0-4250-81D5-2CC9F2EB9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59258"/>
              </p:ext>
            </p:extLst>
          </p:nvPr>
        </p:nvGraphicFramePr>
        <p:xfrm>
          <a:off x="4184147" y="1707746"/>
          <a:ext cx="3496325" cy="699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26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926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25180C6-438E-44CE-B0F6-20427223A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4203"/>
              </p:ext>
            </p:extLst>
          </p:nvPr>
        </p:nvGraphicFramePr>
        <p:xfrm>
          <a:off x="4166199" y="2758609"/>
          <a:ext cx="3532220" cy="69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45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84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B27B6994-74EA-49C4-9182-4C3E0A11804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63744" y="2843914"/>
            <a:ext cx="4204353" cy="1458928"/>
            <a:chOff x="2231794" y="1966484"/>
            <a:chExt cx="4680413" cy="162412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570A94B-E1B7-41EC-8704-7683626FED07}"/>
                </a:ext>
              </a:extLst>
            </p:cNvPr>
            <p:cNvSpPr/>
            <p:nvPr/>
          </p:nvSpPr>
          <p:spPr>
            <a:xfrm>
              <a:off x="2231794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B25C6C-E97E-4DD8-8062-418F5E3538F3}"/>
                </a:ext>
              </a:extLst>
            </p:cNvPr>
            <p:cNvSpPr/>
            <p:nvPr/>
          </p:nvSpPr>
          <p:spPr>
            <a:xfrm>
              <a:off x="2765374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1EACE2-A2FF-4292-B082-68424DD18C70}"/>
                </a:ext>
              </a:extLst>
            </p:cNvPr>
            <p:cNvSpPr/>
            <p:nvPr/>
          </p:nvSpPr>
          <p:spPr>
            <a:xfrm>
              <a:off x="329895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8CC709B-0071-495B-85FA-4B2E41BB0D37}"/>
                </a:ext>
              </a:extLst>
            </p:cNvPr>
            <p:cNvSpPr/>
            <p:nvPr/>
          </p:nvSpPr>
          <p:spPr>
            <a:xfrm>
              <a:off x="383253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73AF55-6B9D-4604-9642-083839B5BCC6}"/>
                </a:ext>
              </a:extLst>
            </p:cNvPr>
            <p:cNvSpPr/>
            <p:nvPr/>
          </p:nvSpPr>
          <p:spPr>
            <a:xfrm>
              <a:off x="436611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D72ADD-0C71-42FF-AC2B-1EDF01A4C952}"/>
                </a:ext>
              </a:extLst>
            </p:cNvPr>
            <p:cNvSpPr/>
            <p:nvPr/>
          </p:nvSpPr>
          <p:spPr>
            <a:xfrm>
              <a:off x="489969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CF8F50-2BF5-4D00-9E65-C0B4D5BF329F}"/>
                </a:ext>
              </a:extLst>
            </p:cNvPr>
            <p:cNvSpPr/>
            <p:nvPr/>
          </p:nvSpPr>
          <p:spPr>
            <a:xfrm>
              <a:off x="5433276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EE7A0C-FFAC-48FD-B7B0-17F3EFF06019}"/>
                </a:ext>
              </a:extLst>
            </p:cNvPr>
            <p:cNvSpPr/>
            <p:nvPr/>
          </p:nvSpPr>
          <p:spPr>
            <a:xfrm>
              <a:off x="5966856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5AC6386-3507-44D2-A991-0BDCC701A5BE}"/>
                </a:ext>
              </a:extLst>
            </p:cNvPr>
            <p:cNvSpPr/>
            <p:nvPr/>
          </p:nvSpPr>
          <p:spPr>
            <a:xfrm>
              <a:off x="6500442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FBB1B0E-A22D-4828-8F2C-2EB04D1B76B8}"/>
                </a:ext>
              </a:extLst>
            </p:cNvPr>
            <p:cNvSpPr/>
            <p:nvPr/>
          </p:nvSpPr>
          <p:spPr>
            <a:xfrm>
              <a:off x="2231794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A1CFF65-5429-484C-B5FA-C4A96B68A014}"/>
                </a:ext>
              </a:extLst>
            </p:cNvPr>
            <p:cNvSpPr/>
            <p:nvPr/>
          </p:nvSpPr>
          <p:spPr>
            <a:xfrm>
              <a:off x="2765374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7234EB2-CCDD-4FEC-8AC2-32B8EB2845AF}"/>
                </a:ext>
              </a:extLst>
            </p:cNvPr>
            <p:cNvSpPr/>
            <p:nvPr/>
          </p:nvSpPr>
          <p:spPr>
            <a:xfrm>
              <a:off x="329895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D4A033-E751-4695-A3F8-BAA84142762A}"/>
                </a:ext>
              </a:extLst>
            </p:cNvPr>
            <p:cNvSpPr/>
            <p:nvPr/>
          </p:nvSpPr>
          <p:spPr>
            <a:xfrm>
              <a:off x="383253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25DD136-9EB1-4B2D-88D9-4DD24FB54DC1}"/>
                </a:ext>
              </a:extLst>
            </p:cNvPr>
            <p:cNvSpPr/>
            <p:nvPr/>
          </p:nvSpPr>
          <p:spPr>
            <a:xfrm>
              <a:off x="436611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3AF03C7-555C-49C4-858B-F5F66EA32648}"/>
                </a:ext>
              </a:extLst>
            </p:cNvPr>
            <p:cNvSpPr/>
            <p:nvPr/>
          </p:nvSpPr>
          <p:spPr>
            <a:xfrm>
              <a:off x="489969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1305ED-ED00-443E-88F2-DB0670F135BA}"/>
                </a:ext>
              </a:extLst>
            </p:cNvPr>
            <p:cNvSpPr/>
            <p:nvPr/>
          </p:nvSpPr>
          <p:spPr>
            <a:xfrm>
              <a:off x="5433276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C7359D-5262-46F2-9CD0-F6B7723192F7}"/>
                </a:ext>
              </a:extLst>
            </p:cNvPr>
            <p:cNvSpPr/>
            <p:nvPr/>
          </p:nvSpPr>
          <p:spPr>
            <a:xfrm>
              <a:off x="5966856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5CA9AA-BAA8-4387-A5BC-EFC795776222}"/>
                </a:ext>
              </a:extLst>
            </p:cNvPr>
            <p:cNvSpPr/>
            <p:nvPr/>
          </p:nvSpPr>
          <p:spPr>
            <a:xfrm>
              <a:off x="6500442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9C12AC3-E466-4B10-8A28-6509378B315C}"/>
                </a:ext>
              </a:extLst>
            </p:cNvPr>
            <p:cNvSpPr/>
            <p:nvPr/>
          </p:nvSpPr>
          <p:spPr>
            <a:xfrm>
              <a:off x="2231794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3A1804-C28B-4572-AE9E-FC32394F51E8}"/>
                </a:ext>
              </a:extLst>
            </p:cNvPr>
            <p:cNvSpPr/>
            <p:nvPr/>
          </p:nvSpPr>
          <p:spPr>
            <a:xfrm>
              <a:off x="2765374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0B7291-DF70-4494-8047-8ACBF988B2AC}"/>
                </a:ext>
              </a:extLst>
            </p:cNvPr>
            <p:cNvSpPr/>
            <p:nvPr/>
          </p:nvSpPr>
          <p:spPr>
            <a:xfrm>
              <a:off x="329895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6C222EE-8F7B-482E-AB3F-A5586BF8582F}"/>
                </a:ext>
              </a:extLst>
            </p:cNvPr>
            <p:cNvSpPr/>
            <p:nvPr/>
          </p:nvSpPr>
          <p:spPr>
            <a:xfrm>
              <a:off x="383253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8175877-CDE6-40ED-937D-46C3F7739415}"/>
                </a:ext>
              </a:extLst>
            </p:cNvPr>
            <p:cNvSpPr/>
            <p:nvPr/>
          </p:nvSpPr>
          <p:spPr>
            <a:xfrm>
              <a:off x="436611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8324BF-32D5-446A-A2C5-49DFABA50891}"/>
                </a:ext>
              </a:extLst>
            </p:cNvPr>
            <p:cNvSpPr/>
            <p:nvPr/>
          </p:nvSpPr>
          <p:spPr>
            <a:xfrm>
              <a:off x="489969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4D5FA8-6A79-4F61-B5CD-66DF3F283B53}"/>
                </a:ext>
              </a:extLst>
            </p:cNvPr>
            <p:cNvSpPr/>
            <p:nvPr/>
          </p:nvSpPr>
          <p:spPr>
            <a:xfrm>
              <a:off x="5433276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2B60F47-B29F-47DF-AA8C-73AEBBEFA908}"/>
                </a:ext>
              </a:extLst>
            </p:cNvPr>
            <p:cNvSpPr/>
            <p:nvPr/>
          </p:nvSpPr>
          <p:spPr>
            <a:xfrm>
              <a:off x="5966856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DBBAB82-1F31-4BB8-B1CA-B0EDA14A18A0}"/>
                </a:ext>
              </a:extLst>
            </p:cNvPr>
            <p:cNvSpPr/>
            <p:nvPr/>
          </p:nvSpPr>
          <p:spPr>
            <a:xfrm>
              <a:off x="6500442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3FBF756-711B-41A5-BCD9-5F808966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01135"/>
              </p:ext>
            </p:extLst>
          </p:nvPr>
        </p:nvGraphicFramePr>
        <p:xfrm>
          <a:off x="4184147" y="3808607"/>
          <a:ext cx="3496325" cy="699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26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926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C465CA5-53F4-498F-8E1E-CB24BFAF9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13064"/>
              </p:ext>
            </p:extLst>
          </p:nvPr>
        </p:nvGraphicFramePr>
        <p:xfrm>
          <a:off x="4166199" y="4859470"/>
          <a:ext cx="3532220" cy="69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45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84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4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 sentences that are represented by the array.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B9B043C-22B0-4250-81D5-2CC9F2EB9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83576"/>
              </p:ext>
            </p:extLst>
          </p:nvPr>
        </p:nvGraphicFramePr>
        <p:xfrm>
          <a:off x="4184147" y="1707746"/>
          <a:ext cx="3496325" cy="699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26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926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25180C6-438E-44CE-B0F6-20427223A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12381"/>
              </p:ext>
            </p:extLst>
          </p:nvPr>
        </p:nvGraphicFramePr>
        <p:xfrm>
          <a:off x="4166199" y="2758609"/>
          <a:ext cx="3532220" cy="69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45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84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B27B6994-74EA-49C4-9182-4C3E0A11804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63744" y="2843914"/>
            <a:ext cx="4204353" cy="1458928"/>
            <a:chOff x="2231794" y="1966484"/>
            <a:chExt cx="4680413" cy="162412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570A94B-E1B7-41EC-8704-7683626FED07}"/>
                </a:ext>
              </a:extLst>
            </p:cNvPr>
            <p:cNvSpPr/>
            <p:nvPr/>
          </p:nvSpPr>
          <p:spPr>
            <a:xfrm>
              <a:off x="2231794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DB25C6C-E97E-4DD8-8062-418F5E3538F3}"/>
                </a:ext>
              </a:extLst>
            </p:cNvPr>
            <p:cNvSpPr/>
            <p:nvPr/>
          </p:nvSpPr>
          <p:spPr>
            <a:xfrm>
              <a:off x="2765374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1EACE2-A2FF-4292-B082-68424DD18C70}"/>
                </a:ext>
              </a:extLst>
            </p:cNvPr>
            <p:cNvSpPr/>
            <p:nvPr/>
          </p:nvSpPr>
          <p:spPr>
            <a:xfrm>
              <a:off x="329895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8CC709B-0071-495B-85FA-4B2E41BB0D37}"/>
                </a:ext>
              </a:extLst>
            </p:cNvPr>
            <p:cNvSpPr/>
            <p:nvPr/>
          </p:nvSpPr>
          <p:spPr>
            <a:xfrm>
              <a:off x="383253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973AF55-6B9D-4604-9642-083839B5BCC6}"/>
                </a:ext>
              </a:extLst>
            </p:cNvPr>
            <p:cNvSpPr/>
            <p:nvPr/>
          </p:nvSpPr>
          <p:spPr>
            <a:xfrm>
              <a:off x="436611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D72ADD-0C71-42FF-AC2B-1EDF01A4C952}"/>
                </a:ext>
              </a:extLst>
            </p:cNvPr>
            <p:cNvSpPr/>
            <p:nvPr/>
          </p:nvSpPr>
          <p:spPr>
            <a:xfrm>
              <a:off x="4899695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CF8F50-2BF5-4D00-9E65-C0B4D5BF329F}"/>
                </a:ext>
              </a:extLst>
            </p:cNvPr>
            <p:cNvSpPr/>
            <p:nvPr/>
          </p:nvSpPr>
          <p:spPr>
            <a:xfrm>
              <a:off x="5433276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EE7A0C-FFAC-48FD-B7B0-17F3EFF06019}"/>
                </a:ext>
              </a:extLst>
            </p:cNvPr>
            <p:cNvSpPr/>
            <p:nvPr/>
          </p:nvSpPr>
          <p:spPr>
            <a:xfrm>
              <a:off x="5966856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5AC6386-3507-44D2-A991-0BDCC701A5BE}"/>
                </a:ext>
              </a:extLst>
            </p:cNvPr>
            <p:cNvSpPr/>
            <p:nvPr/>
          </p:nvSpPr>
          <p:spPr>
            <a:xfrm>
              <a:off x="6500442" y="196648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FBB1B0E-A22D-4828-8F2C-2EB04D1B76B8}"/>
                </a:ext>
              </a:extLst>
            </p:cNvPr>
            <p:cNvSpPr/>
            <p:nvPr/>
          </p:nvSpPr>
          <p:spPr>
            <a:xfrm>
              <a:off x="2231794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A1CFF65-5429-484C-B5FA-C4A96B68A014}"/>
                </a:ext>
              </a:extLst>
            </p:cNvPr>
            <p:cNvSpPr/>
            <p:nvPr/>
          </p:nvSpPr>
          <p:spPr>
            <a:xfrm>
              <a:off x="2765374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7234EB2-CCDD-4FEC-8AC2-32B8EB2845AF}"/>
                </a:ext>
              </a:extLst>
            </p:cNvPr>
            <p:cNvSpPr/>
            <p:nvPr/>
          </p:nvSpPr>
          <p:spPr>
            <a:xfrm>
              <a:off x="329895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D4A033-E751-4695-A3F8-BAA84142762A}"/>
                </a:ext>
              </a:extLst>
            </p:cNvPr>
            <p:cNvSpPr/>
            <p:nvPr/>
          </p:nvSpPr>
          <p:spPr>
            <a:xfrm>
              <a:off x="383253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25DD136-9EB1-4B2D-88D9-4DD24FB54DC1}"/>
                </a:ext>
              </a:extLst>
            </p:cNvPr>
            <p:cNvSpPr/>
            <p:nvPr/>
          </p:nvSpPr>
          <p:spPr>
            <a:xfrm>
              <a:off x="436611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3AF03C7-555C-49C4-858B-F5F66EA32648}"/>
                </a:ext>
              </a:extLst>
            </p:cNvPr>
            <p:cNvSpPr/>
            <p:nvPr/>
          </p:nvSpPr>
          <p:spPr>
            <a:xfrm>
              <a:off x="4899695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01305ED-ED00-443E-88F2-DB0670F135BA}"/>
                </a:ext>
              </a:extLst>
            </p:cNvPr>
            <p:cNvSpPr/>
            <p:nvPr/>
          </p:nvSpPr>
          <p:spPr>
            <a:xfrm>
              <a:off x="5433276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C7359D-5262-46F2-9CD0-F6B7723192F7}"/>
                </a:ext>
              </a:extLst>
            </p:cNvPr>
            <p:cNvSpPr/>
            <p:nvPr/>
          </p:nvSpPr>
          <p:spPr>
            <a:xfrm>
              <a:off x="5966856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D5CA9AA-BAA8-4387-A5BC-EFC795776222}"/>
                </a:ext>
              </a:extLst>
            </p:cNvPr>
            <p:cNvSpPr/>
            <p:nvPr/>
          </p:nvSpPr>
          <p:spPr>
            <a:xfrm>
              <a:off x="6500442" y="2572664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9C12AC3-E466-4B10-8A28-6509378B315C}"/>
                </a:ext>
              </a:extLst>
            </p:cNvPr>
            <p:cNvSpPr/>
            <p:nvPr/>
          </p:nvSpPr>
          <p:spPr>
            <a:xfrm>
              <a:off x="2231794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73A1804-C28B-4572-AE9E-FC32394F51E8}"/>
                </a:ext>
              </a:extLst>
            </p:cNvPr>
            <p:cNvSpPr/>
            <p:nvPr/>
          </p:nvSpPr>
          <p:spPr>
            <a:xfrm>
              <a:off x="2765374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0B7291-DF70-4494-8047-8ACBF988B2AC}"/>
                </a:ext>
              </a:extLst>
            </p:cNvPr>
            <p:cNvSpPr/>
            <p:nvPr/>
          </p:nvSpPr>
          <p:spPr>
            <a:xfrm>
              <a:off x="329895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6C222EE-8F7B-482E-AB3F-A5586BF8582F}"/>
                </a:ext>
              </a:extLst>
            </p:cNvPr>
            <p:cNvSpPr/>
            <p:nvPr/>
          </p:nvSpPr>
          <p:spPr>
            <a:xfrm>
              <a:off x="383253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8175877-CDE6-40ED-937D-46C3F7739415}"/>
                </a:ext>
              </a:extLst>
            </p:cNvPr>
            <p:cNvSpPr/>
            <p:nvPr/>
          </p:nvSpPr>
          <p:spPr>
            <a:xfrm>
              <a:off x="436611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E8324BF-32D5-446A-A2C5-49DFABA50891}"/>
                </a:ext>
              </a:extLst>
            </p:cNvPr>
            <p:cNvSpPr/>
            <p:nvPr/>
          </p:nvSpPr>
          <p:spPr>
            <a:xfrm>
              <a:off x="4899695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4D5FA8-6A79-4F61-B5CD-66DF3F283B53}"/>
                </a:ext>
              </a:extLst>
            </p:cNvPr>
            <p:cNvSpPr/>
            <p:nvPr/>
          </p:nvSpPr>
          <p:spPr>
            <a:xfrm>
              <a:off x="5433276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2B60F47-B29F-47DF-AA8C-73AEBBEFA908}"/>
                </a:ext>
              </a:extLst>
            </p:cNvPr>
            <p:cNvSpPr/>
            <p:nvPr/>
          </p:nvSpPr>
          <p:spPr>
            <a:xfrm>
              <a:off x="5966856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DBBAB82-1F31-4BB8-B1CA-B0EDA14A18A0}"/>
                </a:ext>
              </a:extLst>
            </p:cNvPr>
            <p:cNvSpPr/>
            <p:nvPr/>
          </p:nvSpPr>
          <p:spPr>
            <a:xfrm>
              <a:off x="6500442" y="3178843"/>
              <a:ext cx="411765" cy="41176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3FBF756-711B-41A5-BCD9-5F8089661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61806"/>
              </p:ext>
            </p:extLst>
          </p:nvPr>
        </p:nvGraphicFramePr>
        <p:xfrm>
          <a:off x="4184147" y="3808607"/>
          <a:ext cx="3496325" cy="699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26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69926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926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EC465CA5-53F4-498F-8E1E-CB24BFAF9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16003"/>
              </p:ext>
            </p:extLst>
          </p:nvPr>
        </p:nvGraphicFramePr>
        <p:xfrm>
          <a:off x="4166199" y="4859470"/>
          <a:ext cx="3532220" cy="69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455">
                  <a:extLst>
                    <a:ext uri="{9D8B030D-6E8A-4147-A177-3AD203B41FA5}">
                      <a16:colId xmlns:a16="http://schemas.microsoft.com/office/drawing/2014/main" val="1098376701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121174195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3677472441"/>
                    </a:ext>
                  </a:extLst>
                </a:gridCol>
                <a:gridCol w="698400">
                  <a:extLst>
                    <a:ext uri="{9D8B030D-6E8A-4147-A177-3AD203B41FA5}">
                      <a16:colId xmlns:a16="http://schemas.microsoft.com/office/drawing/2014/main" val="785376922"/>
                    </a:ext>
                  </a:extLst>
                </a:gridCol>
                <a:gridCol w="708455">
                  <a:extLst>
                    <a:ext uri="{9D8B030D-6E8A-4147-A177-3AD203B41FA5}">
                      <a16:colId xmlns:a16="http://schemas.microsoft.com/office/drawing/2014/main" val="294252245"/>
                    </a:ext>
                  </a:extLst>
                </a:gridCol>
              </a:tblGrid>
              <a:tr h="6984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782260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A793EBB-5894-493F-A3D7-4F024D95D67B}"/>
              </a:ext>
            </a:extLst>
          </p:cNvPr>
          <p:cNvSpPr/>
          <p:nvPr/>
        </p:nvSpPr>
        <p:spPr>
          <a:xfrm>
            <a:off x="4119376" y="1640368"/>
            <a:ext cx="3648211" cy="845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F83C7A-6FDE-4F28-A3C2-A48600586125}"/>
              </a:ext>
            </a:extLst>
          </p:cNvPr>
          <p:cNvSpPr/>
          <p:nvPr/>
        </p:nvSpPr>
        <p:spPr>
          <a:xfrm>
            <a:off x="4119376" y="2694705"/>
            <a:ext cx="3648211" cy="845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070CFA2-1EA5-48DF-AC76-474F12CA87BE}"/>
              </a:ext>
            </a:extLst>
          </p:cNvPr>
          <p:cNvSpPr/>
          <p:nvPr/>
        </p:nvSpPr>
        <p:spPr>
          <a:xfrm>
            <a:off x="4119376" y="3724384"/>
            <a:ext cx="3648211" cy="845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4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86144f90-c7b6-48d0-aae5-f5e9e48cc3df"/>
    <ds:schemaRef ds:uri="0f0ae0ff-29c4-4766-b250-c1a9bee8d43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6B192B-9F68-4B47-8C19-0A07592CEF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1041</Words>
  <Application>Microsoft Office PowerPoint</Application>
  <PresentationFormat>On-screen Show (4:3)</PresentationFormat>
  <Paragraphs>583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51</cp:revision>
  <dcterms:created xsi:type="dcterms:W3CDTF">2018-03-17T10:08:43Z</dcterms:created>
  <dcterms:modified xsi:type="dcterms:W3CDTF">2021-03-11T15:57:21Z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